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15.xml" ContentType="application/vnd.openxmlformats-officedocument.presentationml.notesSlide+xml"/>
  <Override PartName="/ppt/charts/chart10.xml" ContentType="application/vnd.openxmlformats-officedocument.drawingml.chart+xml"/>
  <Override PartName="/ppt/drawings/drawing2.xml" ContentType="application/vnd.openxmlformats-officedocument.drawingml.chartshapes+xml"/>
  <Override PartName="/ppt/notesSlides/notesSlide16.xml" ContentType="application/vnd.openxmlformats-officedocument.presentationml.notesSlide+xml"/>
  <Override PartName="/ppt/charts/chart11.xml" ContentType="application/vnd.openxmlformats-officedocument.drawingml.chart+xml"/>
  <Override PartName="/ppt/notesSlides/notesSlide17.xml" ContentType="application/vnd.openxmlformats-officedocument.presentationml.notesSlide+xml"/>
  <Override PartName="/ppt/charts/chart12.xml" ContentType="application/vnd.openxmlformats-officedocument.drawingml.chart+xml"/>
  <Override PartName="/ppt/notesSlides/notesSlide18.xml" ContentType="application/vnd.openxmlformats-officedocument.presentationml.notesSlide+xml"/>
  <Override PartName="/ppt/charts/chart13.xml" ContentType="application/vnd.openxmlformats-officedocument.drawingml.chart+xml"/>
  <Override PartName="/ppt/notesSlides/notesSlide19.xml" ContentType="application/vnd.openxmlformats-officedocument.presentationml.notesSlide+xml"/>
  <Override PartName="/ppt/charts/chart14.xml" ContentType="application/vnd.openxmlformats-officedocument.drawingml.chart+xml"/>
  <Override PartName="/ppt/drawings/drawing3.xml" ContentType="application/vnd.openxmlformats-officedocument.drawingml.chartshapes+xml"/>
  <Override PartName="/ppt/notesSlides/notesSlide20.xml" ContentType="application/vnd.openxmlformats-officedocument.presentationml.notesSlide+xml"/>
  <Override PartName="/ppt/charts/chart15.xml" ContentType="application/vnd.openxmlformats-officedocument.drawingml.chart+xml"/>
  <Override PartName="/ppt/drawings/drawing4.xml" ContentType="application/vnd.openxmlformats-officedocument.drawingml.chartshapes+xml"/>
  <Override PartName="/ppt/notesSlides/notesSlide21.xml" ContentType="application/vnd.openxmlformats-officedocument.presentationml.notesSlide+xml"/>
  <Override PartName="/ppt/charts/chart16.xml" ContentType="application/vnd.openxmlformats-officedocument.drawingml.chart+xml"/>
  <Override PartName="/ppt/drawings/drawing5.xml" ContentType="application/vnd.openxmlformats-officedocument.drawingml.chartshapes+xml"/>
  <Override PartName="/ppt/notesSlides/notesSlide22.xml" ContentType="application/vnd.openxmlformats-officedocument.presentationml.notesSlide+xml"/>
  <Override PartName="/ppt/charts/chart17.xml" ContentType="application/vnd.openxmlformats-officedocument.drawingml.chart+xml"/>
  <Override PartName="/ppt/drawings/drawing6.xml" ContentType="application/vnd.openxmlformats-officedocument.drawingml.chartshapes+xml"/>
  <Override PartName="/ppt/notesSlides/notesSlide23.xml" ContentType="application/vnd.openxmlformats-officedocument.presentationml.notesSlide+xml"/>
  <Override PartName="/ppt/charts/chart18.xml" ContentType="application/vnd.openxmlformats-officedocument.drawingml.chart+xml"/>
  <Override PartName="/ppt/drawings/drawing7.xml" ContentType="application/vnd.openxmlformats-officedocument.drawingml.chartshapes+xml"/>
  <Override PartName="/ppt/notesSlides/notesSlide24.xml" ContentType="application/vnd.openxmlformats-officedocument.presentationml.notesSlide+xml"/>
  <Override PartName="/ppt/charts/chart19.xml" ContentType="application/vnd.openxmlformats-officedocument.drawingml.chart+xml"/>
  <Override PartName="/ppt/drawings/drawing8.xml" ContentType="application/vnd.openxmlformats-officedocument.drawingml.chartshapes+xml"/>
  <Override PartName="/ppt/notesSlides/notesSlide25.xml" ContentType="application/vnd.openxmlformats-officedocument.presentationml.notesSlide+xml"/>
  <Override PartName="/ppt/charts/chart20.xml" ContentType="application/vnd.openxmlformats-officedocument.drawingml.chart+xml"/>
  <Override PartName="/ppt/drawings/drawing9.xml" ContentType="application/vnd.openxmlformats-officedocument.drawingml.chartshapes+xml"/>
  <Override PartName="/ppt/notesSlides/notesSlide26.xml" ContentType="application/vnd.openxmlformats-officedocument.presentationml.notesSlide+xml"/>
  <Override PartName="/ppt/charts/chart21.xml" ContentType="application/vnd.openxmlformats-officedocument.drawingml.chart+xml"/>
  <Override PartName="/ppt/drawings/drawing10.xml" ContentType="application/vnd.openxmlformats-officedocument.drawingml.chartshapes+xml"/>
  <Override PartName="/ppt/notesSlides/notesSlide27.xml" ContentType="application/vnd.openxmlformats-officedocument.presentationml.notesSlide+xml"/>
  <Override PartName="/ppt/charts/chart22.xml" ContentType="application/vnd.openxmlformats-officedocument.drawingml.chart+xml"/>
  <Override PartName="/ppt/drawings/drawing11.xml" ContentType="application/vnd.openxmlformats-officedocument.drawingml.chartshapes+xml"/>
  <Override PartName="/ppt/notesSlides/notesSlide28.xml" ContentType="application/vnd.openxmlformats-officedocument.presentationml.notesSlide+xml"/>
  <Override PartName="/ppt/charts/chart23.xml" ContentType="application/vnd.openxmlformats-officedocument.drawingml.chart+xml"/>
  <Override PartName="/ppt/drawings/drawing12.xml" ContentType="application/vnd.openxmlformats-officedocument.drawingml.chartshapes+xml"/>
  <Override PartName="/ppt/notesSlides/notesSlide29.xml" ContentType="application/vnd.openxmlformats-officedocument.presentationml.notesSlide+xml"/>
  <Override PartName="/ppt/charts/chart24.xml" ContentType="application/vnd.openxmlformats-officedocument.drawingml.chart+xml"/>
  <Override PartName="/ppt/drawings/drawing13.xml" ContentType="application/vnd.openxmlformats-officedocument.drawingml.chartshapes+xml"/>
  <Override PartName="/ppt/notesSlides/notesSlide30.xml" ContentType="application/vnd.openxmlformats-officedocument.presentationml.notesSlide+xml"/>
  <Override PartName="/ppt/charts/chart25.xml" ContentType="application/vnd.openxmlformats-officedocument.drawingml.chart+xml"/>
  <Override PartName="/ppt/drawings/drawing14.xml" ContentType="application/vnd.openxmlformats-officedocument.drawingml.chartshapes+xml"/>
  <Override PartName="/ppt/notesSlides/notesSlide31.xml" ContentType="application/vnd.openxmlformats-officedocument.presentationml.notesSlide+xml"/>
  <Override PartName="/ppt/charts/chart26.xml" ContentType="application/vnd.openxmlformats-officedocument.drawingml.chart+xml"/>
  <Override PartName="/ppt/drawings/drawing15.xml" ContentType="application/vnd.openxmlformats-officedocument.drawingml.chartshapes+xml"/>
  <Override PartName="/ppt/notesSlides/notesSlide32.xml" ContentType="application/vnd.openxmlformats-officedocument.presentationml.notesSlide+xml"/>
  <Override PartName="/ppt/charts/chart27.xml" ContentType="application/vnd.openxmlformats-officedocument.drawingml.chart+xml"/>
  <Override PartName="/ppt/drawings/drawing16.xml" ContentType="application/vnd.openxmlformats-officedocument.drawingml.chartshapes+xml"/>
  <Override PartName="/ppt/notesSlides/notesSlide33.xml" ContentType="application/vnd.openxmlformats-officedocument.presentationml.notesSlide+xml"/>
  <Override PartName="/ppt/charts/chart28.xml" ContentType="application/vnd.openxmlformats-officedocument.drawingml.chart+xml"/>
  <Override PartName="/ppt/drawings/drawing17.xml" ContentType="application/vnd.openxmlformats-officedocument.drawingml.chartshapes+xml"/>
  <Override PartName="/ppt/notesSlides/notesSlide34.xml" ContentType="application/vnd.openxmlformats-officedocument.presentationml.notesSlide+xml"/>
  <Override PartName="/ppt/charts/chart29.xml" ContentType="application/vnd.openxmlformats-officedocument.drawingml.chart+xml"/>
  <Override PartName="/ppt/drawings/drawing18.xml" ContentType="application/vnd.openxmlformats-officedocument.drawingml.chartshapes+xml"/>
  <Override PartName="/ppt/notesSlides/notesSlide35.xml" ContentType="application/vnd.openxmlformats-officedocument.presentationml.notesSlide+xml"/>
  <Override PartName="/ppt/charts/chart30.xml" ContentType="application/vnd.openxmlformats-officedocument.drawingml.chart+xml"/>
  <Override PartName="/ppt/drawings/drawing19.xml" ContentType="application/vnd.openxmlformats-officedocument.drawingml.chartshapes+xml"/>
  <Override PartName="/ppt/notesSlides/notesSlide36.xml" ContentType="application/vnd.openxmlformats-officedocument.presentationml.notesSlide+xml"/>
  <Override PartName="/ppt/charts/chart31.xml" ContentType="application/vnd.openxmlformats-officedocument.drawingml.chart+xml"/>
  <Override PartName="/ppt/drawings/drawing20.xml" ContentType="application/vnd.openxmlformats-officedocument.drawingml.chartshapes+xml"/>
  <Override PartName="/ppt/notesSlides/notesSlide37.xml" ContentType="application/vnd.openxmlformats-officedocument.presentationml.notesSlide+xml"/>
  <Override PartName="/ppt/charts/chart32.xml" ContentType="application/vnd.openxmlformats-officedocument.drawingml.chart+xml"/>
  <Override PartName="/ppt/drawings/drawing21.xml" ContentType="application/vnd.openxmlformats-officedocument.drawingml.chartshapes+xml"/>
  <Override PartName="/ppt/notesSlides/notesSlide38.xml" ContentType="application/vnd.openxmlformats-officedocument.presentationml.notesSlide+xml"/>
  <Override PartName="/ppt/charts/chart33.xml" ContentType="application/vnd.openxmlformats-officedocument.drawingml.chart+xml"/>
  <Override PartName="/ppt/drawings/drawing22.xml" ContentType="application/vnd.openxmlformats-officedocument.drawingml.chartshapes+xml"/>
  <Override PartName="/ppt/notesSlides/notesSlide39.xml" ContentType="application/vnd.openxmlformats-officedocument.presentationml.notesSlide+xml"/>
  <Override PartName="/ppt/charts/chart34.xml" ContentType="application/vnd.openxmlformats-officedocument.drawingml.chart+xml"/>
  <Override PartName="/ppt/drawings/drawing23.xml" ContentType="application/vnd.openxmlformats-officedocument.drawingml.chartshapes+xml"/>
  <Override PartName="/ppt/notesSlides/notesSlide40.xml" ContentType="application/vnd.openxmlformats-officedocument.presentationml.notesSlide+xml"/>
  <Override PartName="/ppt/charts/chart35.xml" ContentType="application/vnd.openxmlformats-officedocument.drawingml.chart+xml"/>
  <Override PartName="/ppt/drawings/drawing24.xml" ContentType="application/vnd.openxmlformats-officedocument.drawingml.chartshapes+xml"/>
  <Override PartName="/ppt/notesSlides/notesSlide41.xml" ContentType="application/vnd.openxmlformats-officedocument.presentationml.notesSlide+xml"/>
  <Override PartName="/ppt/charts/chart36.xml" ContentType="application/vnd.openxmlformats-officedocument.drawingml.chart+xml"/>
  <Override PartName="/ppt/drawings/drawing25.xml" ContentType="application/vnd.openxmlformats-officedocument.drawingml.chartshapes+xml"/>
  <Override PartName="/ppt/notesSlides/notesSlide42.xml" ContentType="application/vnd.openxmlformats-officedocument.presentationml.notesSlide+xml"/>
  <Override PartName="/ppt/charts/chart37.xml" ContentType="application/vnd.openxmlformats-officedocument.drawingml.chart+xml"/>
  <Override PartName="/ppt/drawings/drawing26.xml" ContentType="application/vnd.openxmlformats-officedocument.drawingml.chartshapes+xml"/>
  <Override PartName="/ppt/notesSlides/notesSlide43.xml" ContentType="application/vnd.openxmlformats-officedocument.presentationml.notesSlide+xml"/>
  <Override PartName="/ppt/charts/chart38.xml" ContentType="application/vnd.openxmlformats-officedocument.drawingml.chart+xml"/>
  <Override PartName="/ppt/drawings/drawing27.xml" ContentType="application/vnd.openxmlformats-officedocument.drawingml.chartshapes+xml"/>
  <Override PartName="/ppt/notesSlides/notesSlide44.xml" ContentType="application/vnd.openxmlformats-officedocument.presentationml.notesSlide+xml"/>
  <Override PartName="/ppt/charts/chart39.xml" ContentType="application/vnd.openxmlformats-officedocument.drawingml.chart+xml"/>
  <Override PartName="/ppt/drawings/drawing28.xml" ContentType="application/vnd.openxmlformats-officedocument.drawingml.chartshapes+xml"/>
  <Override PartName="/ppt/notesSlides/notesSlide45.xml" ContentType="application/vnd.openxmlformats-officedocument.presentationml.notesSlide+xml"/>
  <Override PartName="/ppt/charts/chart40.xml" ContentType="application/vnd.openxmlformats-officedocument.drawingml.chart+xml"/>
  <Override PartName="/ppt/drawings/drawing29.xml" ContentType="application/vnd.openxmlformats-officedocument.drawingml.chartshapes+xml"/>
  <Override PartName="/ppt/notesSlides/notesSlide46.xml" ContentType="application/vnd.openxmlformats-officedocument.presentationml.notesSlide+xml"/>
  <Override PartName="/ppt/charts/chart41.xml" ContentType="application/vnd.openxmlformats-officedocument.drawingml.chart+xml"/>
  <Override PartName="/ppt/drawings/drawing30.xml" ContentType="application/vnd.openxmlformats-officedocument.drawingml.chartshapes+xml"/>
  <Override PartName="/ppt/notesSlides/notesSlide47.xml" ContentType="application/vnd.openxmlformats-officedocument.presentationml.notesSlide+xml"/>
  <Override PartName="/ppt/charts/chart42.xml" ContentType="application/vnd.openxmlformats-officedocument.drawingml.chart+xml"/>
  <Override PartName="/ppt/notesSlides/notesSlide48.xml" ContentType="application/vnd.openxmlformats-officedocument.presentationml.notesSlide+xml"/>
  <Override PartName="/ppt/charts/chart43.xml" ContentType="application/vnd.openxmlformats-officedocument.drawingml.chart+xml"/>
  <Override PartName="/ppt/notesSlides/notesSlide49.xml" ContentType="application/vnd.openxmlformats-officedocument.presentationml.notesSlide+xml"/>
  <Override PartName="/ppt/charts/chart44.xml" ContentType="application/vnd.openxmlformats-officedocument.drawingml.chart+xml"/>
  <Override PartName="/ppt/notesSlides/notesSlide50.xml" ContentType="application/vnd.openxmlformats-officedocument.presentationml.notesSlide+xml"/>
  <Override PartName="/ppt/charts/chart45.xml" ContentType="application/vnd.openxmlformats-officedocument.drawingml.chart+xml"/>
  <Override PartName="/ppt/notesSlides/notesSlide51.xml" ContentType="application/vnd.openxmlformats-officedocument.presentationml.notesSlide+xml"/>
  <Override PartName="/ppt/charts/chart46.xml" ContentType="application/vnd.openxmlformats-officedocument.drawingml.chart+xml"/>
  <Override PartName="/ppt/notesSlides/notesSlide52.xml" ContentType="application/vnd.openxmlformats-officedocument.presentationml.notesSlide+xml"/>
  <Override PartName="/ppt/charts/chart47.xml" ContentType="application/vnd.openxmlformats-officedocument.drawingml.chart+xml"/>
  <Override PartName="/ppt/notesSlides/notesSlide53.xml" ContentType="application/vnd.openxmlformats-officedocument.presentationml.notesSlide+xml"/>
  <Override PartName="/ppt/charts/chart48.xml" ContentType="application/vnd.openxmlformats-officedocument.drawingml.chart+xml"/>
  <Override PartName="/ppt/drawings/drawing31.xml" ContentType="application/vnd.openxmlformats-officedocument.drawingml.chartshapes+xml"/>
  <Override PartName="/ppt/notesSlides/notesSlide54.xml" ContentType="application/vnd.openxmlformats-officedocument.presentationml.notesSlide+xml"/>
  <Override PartName="/ppt/charts/chart49.xml" ContentType="application/vnd.openxmlformats-officedocument.drawingml.chart+xml"/>
  <Override PartName="/ppt/drawings/drawing32.xml" ContentType="application/vnd.openxmlformats-officedocument.drawingml.chartshapes+xml"/>
  <Override PartName="/ppt/notesSlides/notesSlide55.xml" ContentType="application/vnd.openxmlformats-officedocument.presentationml.notesSlide+xml"/>
  <Override PartName="/ppt/charts/chart50.xml" ContentType="application/vnd.openxmlformats-officedocument.drawingml.chart+xml"/>
  <Override PartName="/ppt/drawings/drawing33.xml" ContentType="application/vnd.openxmlformats-officedocument.drawingml.chartshapes+xml"/>
  <Override PartName="/ppt/notesSlides/notesSlide56.xml" ContentType="application/vnd.openxmlformats-officedocument.presentationml.notesSlide+xml"/>
  <Override PartName="/ppt/charts/chart51.xml" ContentType="application/vnd.openxmlformats-officedocument.drawingml.chart+xml"/>
  <Override PartName="/ppt/drawings/drawing34.xml" ContentType="application/vnd.openxmlformats-officedocument.drawingml.chartshapes+xml"/>
  <Override PartName="/ppt/notesSlides/notesSlide57.xml" ContentType="application/vnd.openxmlformats-officedocument.presentationml.notesSlide+xml"/>
  <Override PartName="/ppt/charts/chart52.xml" ContentType="application/vnd.openxmlformats-officedocument.drawingml.chart+xml"/>
  <Override PartName="/ppt/drawings/drawing35.xml" ContentType="application/vnd.openxmlformats-officedocument.drawingml.chartshapes+xml"/>
  <Override PartName="/ppt/notesSlides/notesSlide58.xml" ContentType="application/vnd.openxmlformats-officedocument.presentationml.notesSlide+xml"/>
  <Override PartName="/ppt/charts/chart53.xml" ContentType="application/vnd.openxmlformats-officedocument.drawingml.chart+xml"/>
  <Override PartName="/ppt/notesSlides/notesSlide59.xml" ContentType="application/vnd.openxmlformats-officedocument.presentationml.notesSlide+xml"/>
  <Override PartName="/ppt/charts/chart54.xml" ContentType="application/vnd.openxmlformats-officedocument.drawingml.chart+xml"/>
  <Override PartName="/ppt/drawings/drawing36.xml" ContentType="application/vnd.openxmlformats-officedocument.drawingml.chartshapes+xml"/>
  <Override PartName="/ppt/notesSlides/notesSlide60.xml" ContentType="application/vnd.openxmlformats-officedocument.presentationml.notesSlide+xml"/>
  <Override PartName="/ppt/charts/chart55.xml" ContentType="application/vnd.openxmlformats-officedocument.drawingml.chart+xml"/>
  <Override PartName="/ppt/notesSlides/notesSlide61.xml" ContentType="application/vnd.openxmlformats-officedocument.presentationml.notesSlide+xml"/>
  <Override PartName="/ppt/charts/chart56.xml" ContentType="application/vnd.openxmlformats-officedocument.drawingml.chart+xml"/>
  <Override PartName="/ppt/notesSlides/notesSlide62.xml" ContentType="application/vnd.openxmlformats-officedocument.presentationml.notesSlide+xml"/>
  <Override PartName="/ppt/charts/chart57.xml" ContentType="application/vnd.openxmlformats-officedocument.drawingml.chart+xml"/>
  <Override PartName="/ppt/notesSlides/notesSlide63.xml" ContentType="application/vnd.openxmlformats-officedocument.presentationml.notesSlide+xml"/>
  <Override PartName="/ppt/charts/chart58.xml" ContentType="application/vnd.openxmlformats-officedocument.drawingml.chart+xml"/>
  <Override PartName="/ppt/notesSlides/notesSlide64.xml" ContentType="application/vnd.openxmlformats-officedocument.presentationml.notesSlide+xml"/>
  <Override PartName="/ppt/charts/chart59.xml" ContentType="application/vnd.openxmlformats-officedocument.drawingml.chart+xml"/>
  <Override PartName="/ppt/notesSlides/notesSlide65.xml" ContentType="application/vnd.openxmlformats-officedocument.presentationml.notesSlide+xml"/>
  <Override PartName="/ppt/charts/chart60.xml" ContentType="application/vnd.openxmlformats-officedocument.drawingml.chart+xml"/>
  <Override PartName="/ppt/drawings/drawing37.xml" ContentType="application/vnd.openxmlformats-officedocument.drawingml.chartshapes+xml"/>
  <Override PartName="/ppt/notesSlides/notesSlide66.xml" ContentType="application/vnd.openxmlformats-officedocument.presentationml.notesSlide+xml"/>
  <Override PartName="/ppt/charts/chart61.xml" ContentType="application/vnd.openxmlformats-officedocument.drawingml.chart+xml"/>
  <Override PartName="/ppt/drawings/drawing38.xml" ContentType="application/vnd.openxmlformats-officedocument.drawingml.chartshapes+xml"/>
  <Override PartName="/ppt/notesSlides/notesSlide67.xml" ContentType="application/vnd.openxmlformats-officedocument.presentationml.notesSlide+xml"/>
  <Override PartName="/ppt/charts/chart62.xml" ContentType="application/vnd.openxmlformats-officedocument.drawingml.chart+xml"/>
  <Override PartName="/ppt/drawings/drawing39.xml" ContentType="application/vnd.openxmlformats-officedocument.drawingml.chartshapes+xml"/>
  <Override PartName="/ppt/notesSlides/notesSlide68.xml" ContentType="application/vnd.openxmlformats-officedocument.presentationml.notesSlide+xml"/>
  <Override PartName="/ppt/charts/chart63.xml" ContentType="application/vnd.openxmlformats-officedocument.drawingml.chart+xml"/>
  <Override PartName="/ppt/drawings/drawing40.xml" ContentType="application/vnd.openxmlformats-officedocument.drawingml.chartshapes+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64.xml" ContentType="application/vnd.openxmlformats-officedocument.drawingml.chart+xml"/>
  <Override PartName="/ppt/drawings/drawing41.xml" ContentType="application/vnd.openxmlformats-officedocument.drawingml.chartshapes+xml"/>
  <Override PartName="/ppt/notesSlides/notesSlide75.xml" ContentType="application/vnd.openxmlformats-officedocument.presentationml.notesSlide+xml"/>
  <Override PartName="/ppt/charts/chart65.xml" ContentType="application/vnd.openxmlformats-officedocument.drawingml.chart+xml"/>
  <Override PartName="/ppt/drawings/drawing42.xml" ContentType="application/vnd.openxmlformats-officedocument.drawingml.chartshapes+xml"/>
  <Override PartName="/ppt/notesSlides/notesSlide76.xml" ContentType="application/vnd.openxmlformats-officedocument.presentationml.notesSlide+xml"/>
  <Override PartName="/ppt/charts/chart66.xml" ContentType="application/vnd.openxmlformats-officedocument.drawingml.chart+xml"/>
  <Override PartName="/ppt/notesSlides/notesSlide77.xml" ContentType="application/vnd.openxmlformats-officedocument.presentationml.notesSlide+xml"/>
  <Override PartName="/ppt/charts/chart67.xml" ContentType="application/vnd.openxmlformats-officedocument.drawingml.chart+xml"/>
  <Override PartName="/ppt/drawings/drawing43.xml" ContentType="application/vnd.openxmlformats-officedocument.drawingml.chartshapes+xml"/>
  <Override PartName="/ppt/notesSlides/notesSlide78.xml" ContentType="application/vnd.openxmlformats-officedocument.presentationml.notesSlide+xml"/>
  <Override PartName="/ppt/charts/chart68.xml" ContentType="application/vnd.openxmlformats-officedocument.drawingml.chart+xml"/>
  <Override PartName="/ppt/drawings/drawing44.xml" ContentType="application/vnd.openxmlformats-officedocument.drawingml.chartshapes+xml"/>
  <Override PartName="/ppt/notesSlides/notesSlide79.xml" ContentType="application/vnd.openxmlformats-officedocument.presentationml.notesSlide+xml"/>
  <Override PartName="/ppt/charts/chart69.xml" ContentType="application/vnd.openxmlformats-officedocument.drawingml.chart+xml"/>
  <Override PartName="/ppt/drawings/drawing45.xml" ContentType="application/vnd.openxmlformats-officedocument.drawingml.chartshapes+xml"/>
  <Override PartName="/ppt/notesSlides/notesSlide80.xml" ContentType="application/vnd.openxmlformats-officedocument.presentationml.notesSlide+xml"/>
  <Override PartName="/ppt/charts/chart70.xml" ContentType="application/vnd.openxmlformats-officedocument.drawingml.chart+xml"/>
  <Override PartName="/ppt/drawings/drawing46.xml" ContentType="application/vnd.openxmlformats-officedocument.drawingml.chartshapes+xml"/>
  <Override PartName="/ppt/notesSlides/notesSlide81.xml" ContentType="application/vnd.openxmlformats-officedocument.presentationml.notesSlide+xml"/>
  <Override PartName="/ppt/charts/chart71.xml" ContentType="application/vnd.openxmlformats-officedocument.drawingml.chart+xml"/>
  <Override PartName="/ppt/drawings/drawing47.xml" ContentType="application/vnd.openxmlformats-officedocument.drawingml.chartshapes+xml"/>
  <Override PartName="/ppt/notesSlides/notesSlide82.xml" ContentType="application/vnd.openxmlformats-officedocument.presentationml.notesSlide+xml"/>
  <Override PartName="/ppt/charts/chart72.xml" ContentType="application/vnd.openxmlformats-officedocument.drawingml.chart+xml"/>
  <Override PartName="/ppt/drawings/drawing48.xml" ContentType="application/vnd.openxmlformats-officedocument.drawingml.chartshapes+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73.xml" ContentType="application/vnd.openxmlformats-officedocument.drawingml.chart+xml"/>
  <Override PartName="/ppt/notesSlides/notesSlide85.xml" ContentType="application/vnd.openxmlformats-officedocument.presentationml.notesSlide+xml"/>
  <Override PartName="/ppt/charts/chart74.xml" ContentType="application/vnd.openxmlformats-officedocument.drawingml.chart+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charts/chart75.xml" ContentType="application/vnd.openxmlformats-officedocument.drawingml.chart+xml"/>
  <Override PartName="/ppt/notesSlides/notesSlide90.xml" ContentType="application/vnd.openxmlformats-officedocument.presentationml.notesSlide+xml"/>
  <Override PartName="/ppt/charts/chart76.xml" ContentType="application/vnd.openxmlformats-officedocument.drawingml.chart+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charts/chart77.xml" ContentType="application/vnd.openxmlformats-officedocument.drawingml.chart+xml"/>
  <Override PartName="/ppt/notesSlides/notesSlide94.xml" ContentType="application/vnd.openxmlformats-officedocument.presentationml.notesSlide+xml"/>
  <Override PartName="/ppt/charts/chart78.xml" ContentType="application/vnd.openxmlformats-officedocument.drawingml.chart+xml"/>
  <Override PartName="/ppt/notesSlides/notesSlide95.xml" ContentType="application/vnd.openxmlformats-officedocument.presentationml.notesSlide+xml"/>
  <Override PartName="/ppt/charts/chart79.xml" ContentType="application/vnd.openxmlformats-officedocument.drawingml.chart+xml"/>
  <Override PartName="/ppt/notesSlides/notesSlide96.xml" ContentType="application/vnd.openxmlformats-officedocument.presentationml.notesSlide+xml"/>
  <Override PartName="/ppt/charts/chart80.xml" ContentType="application/vnd.openxmlformats-officedocument.drawingml.chart+xml"/>
  <Override PartName="/ppt/notesSlides/notesSlide97.xml" ContentType="application/vnd.openxmlformats-officedocument.presentationml.notesSlide+xml"/>
  <Override PartName="/ppt/charts/chart81.xml" ContentType="application/vnd.openxmlformats-officedocument.drawingml.chart+xml"/>
  <Override PartName="/ppt/notesSlides/notesSlide98.xml" ContentType="application/vnd.openxmlformats-officedocument.presentationml.notesSlide+xml"/>
  <Override PartName="/ppt/charts/chart82.xml" ContentType="application/vnd.openxmlformats-officedocument.drawingml.chart+xml"/>
  <Override PartName="/ppt/notesSlides/notesSlide99.xml" ContentType="application/vnd.openxmlformats-officedocument.presentationml.notesSlide+xml"/>
  <Override PartName="/ppt/charts/chart83.xml" ContentType="application/vnd.openxmlformats-officedocument.drawingml.chart+xml"/>
  <Override PartName="/ppt/notesSlides/notesSlide100.xml" ContentType="application/vnd.openxmlformats-officedocument.presentationml.notesSlide+xml"/>
  <Override PartName="/ppt/charts/chart84.xml" ContentType="application/vnd.openxmlformats-officedocument.drawingml.chart+xml"/>
  <Override PartName="/ppt/notesSlides/notesSlide101.xml" ContentType="application/vnd.openxmlformats-officedocument.presentationml.notesSlide+xml"/>
  <Override PartName="/ppt/charts/chart85.xml" ContentType="application/vnd.openxmlformats-officedocument.drawingml.chart+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charts/chart86.xml" ContentType="application/vnd.openxmlformats-officedocument.drawingml.chart+xml"/>
  <Override PartName="/ppt/notesSlides/notesSlide105.xml" ContentType="application/vnd.openxmlformats-officedocument.presentationml.notesSlide+xml"/>
  <Override PartName="/ppt/charts/chart87.xml" ContentType="application/vnd.openxmlformats-officedocument.drawingml.chart+xml"/>
  <Override PartName="/ppt/notesSlides/notesSlide106.xml" ContentType="application/vnd.openxmlformats-officedocument.presentationml.notesSlide+xml"/>
  <Override PartName="/ppt/charts/chart88.xml" ContentType="application/vnd.openxmlformats-officedocument.drawingml.chart+xml"/>
  <Override PartName="/ppt/notesSlides/notesSlide107.xml" ContentType="application/vnd.openxmlformats-officedocument.presentationml.notesSlide+xml"/>
  <Override PartName="/ppt/charts/chart89.xml" ContentType="application/vnd.openxmlformats-officedocument.drawingml.chart+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charts/chart90.xml" ContentType="application/vnd.openxmlformats-officedocument.drawingml.chart+xml"/>
  <Override PartName="/ppt/notesSlides/notesSlide111.xml" ContentType="application/vnd.openxmlformats-officedocument.presentationml.notesSlide+xml"/>
  <Override PartName="/ppt/charts/chart91.xml" ContentType="application/vnd.openxmlformats-officedocument.drawingml.chart+xml"/>
  <Override PartName="/ppt/notesSlides/notesSlide112.xml" ContentType="application/vnd.openxmlformats-officedocument.presentationml.notesSlide+xml"/>
  <Override PartName="/ppt/charts/chart92.xml" ContentType="application/vnd.openxmlformats-officedocument.drawingml.chart+xml"/>
  <Override PartName="/ppt/notesSlides/notesSlide113.xml" ContentType="application/vnd.openxmlformats-officedocument.presentationml.notesSlide+xml"/>
  <Override PartName="/ppt/charts/chart93.xml" ContentType="application/vnd.openxmlformats-officedocument.drawingml.chart+xml"/>
  <Override PartName="/ppt/notesSlides/notesSlide114.xml" ContentType="application/vnd.openxmlformats-officedocument.presentationml.notesSlide+xml"/>
  <Override PartName="/ppt/charts/chart94.xml" ContentType="application/vnd.openxmlformats-officedocument.drawingml.chart+xml"/>
  <Override PartName="/ppt/notesSlides/notesSlide115.xml" ContentType="application/vnd.openxmlformats-officedocument.presentationml.notesSlide+xml"/>
  <Override PartName="/ppt/charts/chart95.xml" ContentType="application/vnd.openxmlformats-officedocument.drawingml.chart+xml"/>
  <Override PartName="/ppt/notesSlides/notesSlide116.xml" ContentType="application/vnd.openxmlformats-officedocument.presentationml.notesSlide+xml"/>
  <Override PartName="/ppt/charts/chart96.xml" ContentType="application/vnd.openxmlformats-officedocument.drawingml.chart+xml"/>
  <Override PartName="/ppt/notesSlides/notesSlide117.xml" ContentType="application/vnd.openxmlformats-officedocument.presentationml.notesSlide+xml"/>
  <Override PartName="/ppt/charts/chart97.xml" ContentType="application/vnd.openxmlformats-officedocument.drawingml.chart+xml"/>
  <Override PartName="/ppt/notesSlides/notesSlide118.xml" ContentType="application/vnd.openxmlformats-officedocument.presentationml.notesSlide+xml"/>
  <Override PartName="/ppt/charts/chart98.xml" ContentType="application/vnd.openxmlformats-officedocument.drawingml.chart+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charts/chart99.xml" ContentType="application/vnd.openxmlformats-officedocument.drawingml.chart+xml"/>
  <Override PartName="/ppt/notesSlides/notesSlide122.xml" ContentType="application/vnd.openxmlformats-officedocument.presentationml.notesSlide+xml"/>
  <Override PartName="/ppt/charts/chart100.xml" ContentType="application/vnd.openxmlformats-officedocument.drawingml.chart+xml"/>
  <Override PartName="/ppt/notesSlides/notesSlide123.xml" ContentType="application/vnd.openxmlformats-officedocument.presentationml.notesSlide+xml"/>
  <Override PartName="/ppt/charts/chart101.xml" ContentType="application/vnd.openxmlformats-officedocument.drawingml.chart+xml"/>
  <Override PartName="/ppt/notesSlides/notesSlide124.xml" ContentType="application/vnd.openxmlformats-officedocument.presentationml.notesSlide+xml"/>
  <Override PartName="/ppt/charts/chart102.xml" ContentType="application/vnd.openxmlformats-officedocument.drawingml.chart+xml"/>
  <Override PartName="/ppt/notesSlides/notesSlide125.xml" ContentType="application/vnd.openxmlformats-officedocument.presentationml.notesSlide+xml"/>
  <Override PartName="/ppt/charts/chart103.xml" ContentType="application/vnd.openxmlformats-officedocument.drawingml.chart+xml"/>
  <Override PartName="/ppt/notesSlides/notesSlide126.xml" ContentType="application/vnd.openxmlformats-officedocument.presentationml.notesSlide+xml"/>
  <Override PartName="/ppt/charts/chart104.xml" ContentType="application/vnd.openxmlformats-officedocument.drawingml.chart+xml"/>
  <Override PartName="/ppt/notesSlides/notesSlide127.xml" ContentType="application/vnd.openxmlformats-officedocument.presentationml.notesSlide+xml"/>
  <Override PartName="/ppt/charts/chart105.xml" ContentType="application/vnd.openxmlformats-officedocument.drawingml.chart+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charts/chart106.xml" ContentType="application/vnd.openxmlformats-officedocument.drawingml.chart+xml"/>
  <Override PartName="/ppt/notesSlides/notesSlide131.xml" ContentType="application/vnd.openxmlformats-officedocument.presentationml.notesSlide+xml"/>
  <Override PartName="/ppt/charts/chart107.xml" ContentType="application/vnd.openxmlformats-officedocument.drawingml.chart+xml"/>
  <Override PartName="/ppt/notesSlides/notesSlide132.xml" ContentType="application/vnd.openxmlformats-officedocument.presentationml.notesSlide+xml"/>
  <Override PartName="/ppt/charts/chart108.xml" ContentType="application/vnd.openxmlformats-officedocument.drawingml.chart+xml"/>
  <Override PartName="/ppt/notesSlides/notesSlide133.xml" ContentType="application/vnd.openxmlformats-officedocument.presentationml.notesSlide+xml"/>
  <Override PartName="/ppt/charts/chart109.xml" ContentType="application/vnd.openxmlformats-officedocument.drawingml.chart+xml"/>
  <Override PartName="/ppt/notesSlides/notesSlide134.xml" ContentType="application/vnd.openxmlformats-officedocument.presentationml.notesSlide+xml"/>
  <Override PartName="/ppt/charts/chart110.xml" ContentType="application/vnd.openxmlformats-officedocument.drawingml.chart+xml"/>
  <Override PartName="/ppt/notesSlides/notesSlide135.xml" ContentType="application/vnd.openxmlformats-officedocument.presentationml.notesSlide+xml"/>
  <Override PartName="/ppt/charts/chart111.xml" ContentType="application/vnd.openxmlformats-officedocument.drawingml.chart+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charts/chart112.xml" ContentType="application/vnd.openxmlformats-officedocument.drawingml.chart+xml"/>
  <Override PartName="/ppt/notesSlides/notesSlide139.xml" ContentType="application/vnd.openxmlformats-officedocument.presentationml.notesSlide+xml"/>
  <Override PartName="/ppt/charts/chart113.xml" ContentType="application/vnd.openxmlformats-officedocument.drawingml.chart+xml"/>
  <Override PartName="/ppt/notesSlides/notesSlide140.xml" ContentType="application/vnd.openxmlformats-officedocument.presentationml.notesSlide+xml"/>
  <Override PartName="/ppt/charts/chart114.xml" ContentType="application/vnd.openxmlformats-officedocument.drawingml.chart+xml"/>
  <Override PartName="/ppt/notesSlides/notesSlide141.xml" ContentType="application/vnd.openxmlformats-officedocument.presentationml.notesSlide+xml"/>
  <Override PartName="/ppt/charts/chart115.xml" ContentType="application/vnd.openxmlformats-officedocument.drawingml.chart+xml"/>
  <Override PartName="/ppt/notesSlides/notesSlide142.xml" ContentType="application/vnd.openxmlformats-officedocument.presentationml.notesSlide+xml"/>
  <Override PartName="/ppt/charts/chart116.xml" ContentType="application/vnd.openxmlformats-officedocument.drawingml.chart+xml"/>
  <Override PartName="/ppt/notesSlides/notesSlide143.xml" ContentType="application/vnd.openxmlformats-officedocument.presentationml.notesSlide+xml"/>
  <Override PartName="/ppt/charts/chart117.xml" ContentType="application/vnd.openxmlformats-officedocument.drawingml.chart+xml"/>
  <Override PartName="/ppt/notesSlides/notesSlide144.xml" ContentType="application/vnd.openxmlformats-officedocument.presentationml.notesSlide+xml"/>
  <Override PartName="/ppt/charts/chart118.xml" ContentType="application/vnd.openxmlformats-officedocument.drawingml.chart+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charts/chart119.xml" ContentType="application/vnd.openxmlformats-officedocument.drawingml.chart+xml"/>
  <Override PartName="/ppt/notesSlides/notesSlide147.xml" ContentType="application/vnd.openxmlformats-officedocument.presentationml.notesSlide+xml"/>
  <Override PartName="/ppt/charts/chart120.xml" ContentType="application/vnd.openxmlformats-officedocument.drawingml.chart+xml"/>
  <Override PartName="/ppt/notesSlides/notesSlide148.xml" ContentType="application/vnd.openxmlformats-officedocument.presentationml.notesSlide+xml"/>
  <Override PartName="/ppt/charts/chart121.xml" ContentType="application/vnd.openxmlformats-officedocument.drawingml.chart+xml"/>
  <Override PartName="/ppt/notesSlides/notesSlide149.xml" ContentType="application/vnd.openxmlformats-officedocument.presentationml.notesSlide+xml"/>
  <Override PartName="/ppt/charts/chart122.xml" ContentType="application/vnd.openxmlformats-officedocument.drawingml.chart+xml"/>
  <Override PartName="/ppt/notesSlides/notesSlide150.xml" ContentType="application/vnd.openxmlformats-officedocument.presentationml.notesSlide+xml"/>
  <Override PartName="/ppt/charts/chart123.xml" ContentType="application/vnd.openxmlformats-officedocument.drawingml.chart+xml"/>
  <Override PartName="/ppt/notesSlides/notesSlide151.xml" ContentType="application/vnd.openxmlformats-officedocument.presentationml.notesSlide+xml"/>
  <Override PartName="/ppt/charts/chart124.xml" ContentType="application/vnd.openxmlformats-officedocument.drawingml.chart+xml"/>
  <Override PartName="/ppt/notesSlides/notesSlide152.xml" ContentType="application/vnd.openxmlformats-officedocument.presentationml.notesSlide+xml"/>
  <Override PartName="/ppt/charts/chart125.xml" ContentType="application/vnd.openxmlformats-officedocument.drawingml.chart+xml"/>
  <Override PartName="/ppt/notesSlides/notesSlide153.xml" ContentType="application/vnd.openxmlformats-officedocument.presentationml.notesSlide+xml"/>
  <Override PartName="/ppt/charts/chart126.xml" ContentType="application/vnd.openxmlformats-officedocument.drawingml.chart+xml"/>
  <Override PartName="/ppt/drawings/drawing49.xml" ContentType="application/vnd.openxmlformats-officedocument.drawingml.chartshapes+xml"/>
  <Override PartName="/ppt/notesSlides/notesSlide154.xml" ContentType="application/vnd.openxmlformats-officedocument.presentationml.notesSlide+xml"/>
  <Override PartName="/ppt/charts/chart127.xml" ContentType="application/vnd.openxmlformats-officedocument.drawingml.chart+xml"/>
  <Override PartName="/ppt/notesSlides/notesSlide155.xml" ContentType="application/vnd.openxmlformats-officedocument.presentationml.notesSlide+xml"/>
  <Override PartName="/ppt/charts/chart128.xml" ContentType="application/vnd.openxmlformats-officedocument.drawingml.chart+xml"/>
  <Override PartName="/ppt/notesSlides/notesSlide156.xml" ContentType="application/vnd.openxmlformats-officedocument.presentationml.notesSlide+xml"/>
  <Override PartName="/ppt/charts/chart129.xml" ContentType="application/vnd.openxmlformats-officedocument.drawingml.chart+xml"/>
  <Override PartName="/ppt/drawings/drawing50.xml" ContentType="application/vnd.openxmlformats-officedocument.drawingml.chartshapes+xml"/>
  <Override PartName="/ppt/notesSlides/notesSlide157.xml" ContentType="application/vnd.openxmlformats-officedocument.presentationml.notesSlide+xml"/>
  <Override PartName="/ppt/charts/chart130.xml" ContentType="application/vnd.openxmlformats-officedocument.drawingml.chart+xml"/>
  <Override PartName="/ppt/drawings/drawing51.xml" ContentType="application/vnd.openxmlformats-officedocument.drawingml.chartshapes+xml"/>
  <Override PartName="/ppt/notesSlides/notesSlide158.xml" ContentType="application/vnd.openxmlformats-officedocument.presentationml.notesSlide+xml"/>
  <Override PartName="/ppt/charts/chart131.xml" ContentType="application/vnd.openxmlformats-officedocument.drawingml.chart+xml"/>
  <Override PartName="/ppt/drawings/drawing52.xml" ContentType="application/vnd.openxmlformats-officedocument.drawingml.chartshapes+xml"/>
  <Override PartName="/ppt/notesSlides/notesSlide159.xml" ContentType="application/vnd.openxmlformats-officedocument.presentationml.notesSlide+xml"/>
  <Override PartName="/ppt/charts/chart132.xml" ContentType="application/vnd.openxmlformats-officedocument.drawingml.chart+xml"/>
  <Override PartName="/ppt/drawings/drawing53.xml" ContentType="application/vnd.openxmlformats-officedocument.drawingml.chartshapes+xml"/>
  <Override PartName="/ppt/notesSlides/notesSlide160.xml" ContentType="application/vnd.openxmlformats-officedocument.presentationml.notesSlide+xml"/>
  <Override PartName="/ppt/charts/chart133.xml" ContentType="application/vnd.openxmlformats-officedocument.drawingml.chart+xml"/>
  <Override PartName="/ppt/notesSlides/notesSlide161.xml" ContentType="application/vnd.openxmlformats-officedocument.presentationml.notesSlide+xml"/>
  <Override PartName="/ppt/charts/chart134.xml" ContentType="application/vnd.openxmlformats-officedocument.drawingml.chart+xml"/>
  <Override PartName="/ppt/drawings/drawing54.xml" ContentType="application/vnd.openxmlformats-officedocument.drawingml.chartshapes+xml"/>
  <Override PartName="/ppt/notesSlides/notesSlide162.xml" ContentType="application/vnd.openxmlformats-officedocument.presentationml.notesSlide+xml"/>
  <Override PartName="/ppt/charts/chart135.xml" ContentType="application/vnd.openxmlformats-officedocument.drawingml.chart+xml"/>
  <Override PartName="/ppt/notesSlides/notesSlide163.xml" ContentType="application/vnd.openxmlformats-officedocument.presentationml.notesSlide+xml"/>
  <Override PartName="/ppt/charts/chart136.xml" ContentType="application/vnd.openxmlformats-officedocument.drawingml.chart+xml"/>
  <Override PartName="/ppt/drawings/drawing55.xml" ContentType="application/vnd.openxmlformats-officedocument.drawingml.chartshapes+xml"/>
  <Override PartName="/ppt/notesSlides/notesSlide164.xml" ContentType="application/vnd.openxmlformats-officedocument.presentationml.notesSlide+xml"/>
  <Override PartName="/ppt/charts/chart137.xml" ContentType="application/vnd.openxmlformats-officedocument.drawingml.chart+xml"/>
  <Override PartName="/ppt/notesSlides/notesSlide165.xml" ContentType="application/vnd.openxmlformats-officedocument.presentationml.notesSlide+xml"/>
  <Override PartName="/ppt/charts/chart138.xml" ContentType="application/vnd.openxmlformats-officedocument.drawingml.chart+xml"/>
  <Override PartName="/ppt/notesSlides/notesSlide166.xml" ContentType="application/vnd.openxmlformats-officedocument.presentationml.notesSlide+xml"/>
  <Override PartName="/ppt/charts/chart139.xml" ContentType="application/vnd.openxmlformats-officedocument.drawingml.chart+xml"/>
  <Override PartName="/ppt/notesSlides/notesSlide167.xml" ContentType="application/vnd.openxmlformats-officedocument.presentationml.notesSlide+xml"/>
  <Override PartName="/ppt/charts/chart140.xml" ContentType="application/vnd.openxmlformats-officedocument.drawingml.chart+xml"/>
  <Override PartName="/ppt/notesSlides/notesSlide168.xml" ContentType="application/vnd.openxmlformats-officedocument.presentationml.notesSlide+xml"/>
  <Override PartName="/ppt/charts/chart141.xml" ContentType="application/vnd.openxmlformats-officedocument.drawingml.chart+xml"/>
  <Override PartName="/ppt/drawings/drawing56.xml" ContentType="application/vnd.openxmlformats-officedocument.drawingml.chartshapes+xml"/>
  <Override PartName="/ppt/notesSlides/notesSlide169.xml" ContentType="application/vnd.openxmlformats-officedocument.presentationml.notesSlide+xml"/>
  <Override PartName="/ppt/charts/chart142.xml" ContentType="application/vnd.openxmlformats-officedocument.drawingml.chart+xml"/>
  <Override PartName="/ppt/notesSlides/notesSlide170.xml" ContentType="application/vnd.openxmlformats-officedocument.presentationml.notesSlide+xml"/>
  <Override PartName="/ppt/charts/chart143.xml" ContentType="application/vnd.openxmlformats-officedocument.drawingml.chart+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charts/chart144.xml" ContentType="application/vnd.openxmlformats-officedocument.drawingml.chart+xml"/>
  <Override PartName="/ppt/notesSlides/notesSlide173.xml" ContentType="application/vnd.openxmlformats-officedocument.presentationml.notesSlide+xml"/>
  <Override PartName="/ppt/charts/chart145.xml" ContentType="application/vnd.openxmlformats-officedocument.drawingml.chart+xml"/>
  <Override PartName="/ppt/notesSlides/notesSlide174.xml" ContentType="application/vnd.openxmlformats-officedocument.presentationml.notesSlide+xml"/>
  <Override PartName="/ppt/charts/chart146.xml" ContentType="application/vnd.openxmlformats-officedocument.drawingml.chart+xml"/>
  <Override PartName="/ppt/notesSlides/notesSlide175.xml" ContentType="application/vnd.openxmlformats-officedocument.presentationml.notesSlide+xml"/>
  <Override PartName="/ppt/charts/chart14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92"/>
  </p:notesMasterIdLst>
  <p:sldIdLst>
    <p:sldId id="267" r:id="rId6"/>
    <p:sldId id="567" r:id="rId7"/>
    <p:sldId id="702" r:id="rId8"/>
    <p:sldId id="710" r:id="rId9"/>
    <p:sldId id="619" r:id="rId10"/>
    <p:sldId id="664" r:id="rId11"/>
    <p:sldId id="711" r:id="rId12"/>
    <p:sldId id="272" r:id="rId13"/>
    <p:sldId id="273" r:id="rId14"/>
    <p:sldId id="274" r:id="rId15"/>
    <p:sldId id="703" r:id="rId16"/>
    <p:sldId id="277" r:id="rId17"/>
    <p:sldId id="278" r:id="rId18"/>
    <p:sldId id="280" r:id="rId19"/>
    <p:sldId id="370" r:id="rId20"/>
    <p:sldId id="570" r:id="rId21"/>
    <p:sldId id="574" r:id="rId22"/>
    <p:sldId id="575" r:id="rId23"/>
    <p:sldId id="437" r:id="rId24"/>
    <p:sldId id="271" r:id="rId25"/>
    <p:sldId id="576" r:id="rId26"/>
    <p:sldId id="282" r:id="rId27"/>
    <p:sldId id="577" r:id="rId28"/>
    <p:sldId id="704" r:id="rId29"/>
    <p:sldId id="284" r:id="rId30"/>
    <p:sldId id="578" r:id="rId31"/>
    <p:sldId id="285" r:id="rId32"/>
    <p:sldId id="705" r:id="rId33"/>
    <p:sldId id="580" r:id="rId34"/>
    <p:sldId id="286" r:id="rId35"/>
    <p:sldId id="706" r:id="rId36"/>
    <p:sldId id="584" r:id="rId37"/>
    <p:sldId id="287" r:id="rId38"/>
    <p:sldId id="707" r:id="rId39"/>
    <p:sldId id="289" r:id="rId40"/>
    <p:sldId id="291" r:id="rId41"/>
    <p:sldId id="295" r:id="rId42"/>
    <p:sldId id="296" r:id="rId43"/>
    <p:sldId id="293" r:id="rId44"/>
    <p:sldId id="549" r:id="rId45"/>
    <p:sldId id="550" r:id="rId46"/>
    <p:sldId id="294" r:id="rId47"/>
    <p:sldId id="297" r:id="rId48"/>
    <p:sldId id="586" r:id="rId49"/>
    <p:sldId id="587" r:id="rId50"/>
    <p:sldId id="588" r:id="rId51"/>
    <p:sldId id="708" r:id="rId52"/>
    <p:sldId id="300" r:id="rId53"/>
    <p:sldId id="440" r:id="rId54"/>
    <p:sldId id="323" r:id="rId55"/>
    <p:sldId id="327" r:id="rId56"/>
    <p:sldId id="443" r:id="rId57"/>
    <p:sldId id="441" r:id="rId58"/>
    <p:sldId id="326" r:id="rId59"/>
    <p:sldId id="330" r:id="rId60"/>
    <p:sldId id="328" r:id="rId61"/>
    <p:sldId id="331" r:id="rId62"/>
    <p:sldId id="332" r:id="rId63"/>
    <p:sldId id="329" r:id="rId64"/>
    <p:sldId id="333" r:id="rId65"/>
    <p:sldId id="334" r:id="rId66"/>
    <p:sldId id="335" r:id="rId67"/>
    <p:sldId id="336" r:id="rId68"/>
    <p:sldId id="337" r:id="rId69"/>
    <p:sldId id="338" r:id="rId70"/>
    <p:sldId id="340" r:id="rId71"/>
    <p:sldId id="339" r:id="rId72"/>
    <p:sldId id="321" r:id="rId73"/>
    <p:sldId id="514" r:id="rId74"/>
    <p:sldId id="517" r:id="rId75"/>
    <p:sldId id="518" r:id="rId76"/>
    <p:sldId id="444" r:id="rId77"/>
    <p:sldId id="589" r:id="rId78"/>
    <p:sldId id="590" r:id="rId79"/>
    <p:sldId id="591" r:id="rId80"/>
    <p:sldId id="592" r:id="rId81"/>
    <p:sldId id="593" r:id="rId82"/>
    <p:sldId id="594" r:id="rId83"/>
    <p:sldId id="709" r:id="rId84"/>
    <p:sldId id="595" r:id="rId85"/>
    <p:sldId id="596" r:id="rId86"/>
    <p:sldId id="597" r:id="rId87"/>
    <p:sldId id="598" r:id="rId88"/>
    <p:sldId id="599" r:id="rId89"/>
    <p:sldId id="600" r:id="rId90"/>
    <p:sldId id="601" r:id="rId91"/>
    <p:sldId id="603" r:id="rId92"/>
    <p:sldId id="604" r:id="rId93"/>
    <p:sldId id="605" r:id="rId94"/>
    <p:sldId id="606" r:id="rId95"/>
    <p:sldId id="612" r:id="rId96"/>
    <p:sldId id="613" r:id="rId97"/>
    <p:sldId id="608" r:id="rId98"/>
    <p:sldId id="616" r:id="rId99"/>
    <p:sldId id="712" r:id="rId100"/>
    <p:sldId id="713" r:id="rId101"/>
    <p:sldId id="714" r:id="rId102"/>
    <p:sldId id="715" r:id="rId103"/>
    <p:sldId id="716" r:id="rId104"/>
    <p:sldId id="717" r:id="rId105"/>
    <p:sldId id="718" r:id="rId106"/>
    <p:sldId id="719" r:id="rId107"/>
    <p:sldId id="720" r:id="rId108"/>
    <p:sldId id="721" r:id="rId109"/>
    <p:sldId id="722" r:id="rId110"/>
    <p:sldId id="723" r:id="rId111"/>
    <p:sldId id="724" r:id="rId112"/>
    <p:sldId id="725" r:id="rId113"/>
    <p:sldId id="726" r:id="rId114"/>
    <p:sldId id="727" r:id="rId115"/>
    <p:sldId id="728" r:id="rId116"/>
    <p:sldId id="729" r:id="rId117"/>
    <p:sldId id="730" r:id="rId118"/>
    <p:sldId id="731" r:id="rId119"/>
    <p:sldId id="732" r:id="rId120"/>
    <p:sldId id="733" r:id="rId121"/>
    <p:sldId id="734" r:id="rId122"/>
    <p:sldId id="735" r:id="rId123"/>
    <p:sldId id="736" r:id="rId124"/>
    <p:sldId id="737" r:id="rId125"/>
    <p:sldId id="738" r:id="rId126"/>
    <p:sldId id="739" r:id="rId127"/>
    <p:sldId id="740" r:id="rId128"/>
    <p:sldId id="741" r:id="rId129"/>
    <p:sldId id="742" r:id="rId130"/>
    <p:sldId id="743" r:id="rId131"/>
    <p:sldId id="744" r:id="rId132"/>
    <p:sldId id="745" r:id="rId133"/>
    <p:sldId id="746" r:id="rId134"/>
    <p:sldId id="747" r:id="rId135"/>
    <p:sldId id="748" r:id="rId136"/>
    <p:sldId id="749" r:id="rId137"/>
    <p:sldId id="750" r:id="rId138"/>
    <p:sldId id="751" r:id="rId139"/>
    <p:sldId id="752" r:id="rId140"/>
    <p:sldId id="753" r:id="rId141"/>
    <p:sldId id="754" r:id="rId142"/>
    <p:sldId id="755" r:id="rId143"/>
    <p:sldId id="756" r:id="rId144"/>
    <p:sldId id="757" r:id="rId145"/>
    <p:sldId id="758" r:id="rId146"/>
    <p:sldId id="759" r:id="rId147"/>
    <p:sldId id="760" r:id="rId148"/>
    <p:sldId id="761" r:id="rId149"/>
    <p:sldId id="762" r:id="rId150"/>
    <p:sldId id="763" r:id="rId151"/>
    <p:sldId id="764" r:id="rId152"/>
    <p:sldId id="765" r:id="rId153"/>
    <p:sldId id="766" r:id="rId154"/>
    <p:sldId id="767" r:id="rId155"/>
    <p:sldId id="768" r:id="rId156"/>
    <p:sldId id="769" r:id="rId157"/>
    <p:sldId id="770" r:id="rId158"/>
    <p:sldId id="771" r:id="rId159"/>
    <p:sldId id="772" r:id="rId160"/>
    <p:sldId id="773" r:id="rId161"/>
    <p:sldId id="774" r:id="rId162"/>
    <p:sldId id="775" r:id="rId163"/>
    <p:sldId id="776" r:id="rId164"/>
    <p:sldId id="777" r:id="rId165"/>
    <p:sldId id="778" r:id="rId166"/>
    <p:sldId id="779" r:id="rId167"/>
    <p:sldId id="780" r:id="rId168"/>
    <p:sldId id="781" r:id="rId169"/>
    <p:sldId id="782" r:id="rId170"/>
    <p:sldId id="783" r:id="rId171"/>
    <p:sldId id="784" r:id="rId172"/>
    <p:sldId id="785" r:id="rId173"/>
    <p:sldId id="786" r:id="rId174"/>
    <p:sldId id="787" r:id="rId175"/>
    <p:sldId id="788" r:id="rId176"/>
    <p:sldId id="789" r:id="rId177"/>
    <p:sldId id="790" r:id="rId178"/>
    <p:sldId id="791" r:id="rId179"/>
    <p:sldId id="792" r:id="rId180"/>
    <p:sldId id="793" r:id="rId181"/>
    <p:sldId id="794" r:id="rId182"/>
    <p:sldId id="795" r:id="rId183"/>
    <p:sldId id="796" r:id="rId184"/>
    <p:sldId id="797" r:id="rId185"/>
    <p:sldId id="798" r:id="rId186"/>
    <p:sldId id="799" r:id="rId187"/>
    <p:sldId id="800" r:id="rId188"/>
    <p:sldId id="801" r:id="rId189"/>
    <p:sldId id="802" r:id="rId190"/>
    <p:sldId id="803" r:id="rId1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B9"/>
    <a:srgbClr val="C00000"/>
    <a:srgbClr val="9933FF"/>
    <a:srgbClr val="9900FF"/>
    <a:srgbClr val="7030A0"/>
    <a:srgbClr val="008080"/>
    <a:srgbClr val="00FFFF"/>
    <a:srgbClr val="FF99FF"/>
    <a:srgbClr val="FF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74588" autoAdjust="0"/>
  </p:normalViewPr>
  <p:slideViewPr>
    <p:cSldViewPr>
      <p:cViewPr varScale="1">
        <p:scale>
          <a:sx n="77" d="100"/>
          <a:sy n="77" d="100"/>
        </p:scale>
        <p:origin x="19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792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54" Type="http://schemas.openxmlformats.org/officeDocument/2006/relationships/slide" Target="slides/slide149.xml"/><Relationship Id="rId159" Type="http://schemas.openxmlformats.org/officeDocument/2006/relationships/slide" Target="slides/slide154.xml"/><Relationship Id="rId175" Type="http://schemas.openxmlformats.org/officeDocument/2006/relationships/slide" Target="slides/slide170.xml"/><Relationship Id="rId170" Type="http://schemas.openxmlformats.org/officeDocument/2006/relationships/slide" Target="slides/slide165.xml"/><Relationship Id="rId191" Type="http://schemas.openxmlformats.org/officeDocument/2006/relationships/slide" Target="slides/slide186.xml"/><Relationship Id="rId196" Type="http://schemas.openxmlformats.org/officeDocument/2006/relationships/tableStyles" Target="tableStyle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slide" Target="slides/slide155.xml"/><Relationship Id="rId165" Type="http://schemas.openxmlformats.org/officeDocument/2006/relationships/slide" Target="slides/slide160.xml"/><Relationship Id="rId181" Type="http://schemas.openxmlformats.org/officeDocument/2006/relationships/slide" Target="slides/slide176.xml"/><Relationship Id="rId186" Type="http://schemas.openxmlformats.org/officeDocument/2006/relationships/slide" Target="slides/slide18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71" Type="http://schemas.openxmlformats.org/officeDocument/2006/relationships/slide" Target="slides/slide166.xml"/><Relationship Id="rId176" Type="http://schemas.openxmlformats.org/officeDocument/2006/relationships/slide" Target="slides/slide171.xml"/><Relationship Id="rId192" Type="http://schemas.openxmlformats.org/officeDocument/2006/relationships/notesMaster" Target="notesMasters/notesMaster1.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slide" Target="slides/slide161.xml"/><Relationship Id="rId182" Type="http://schemas.openxmlformats.org/officeDocument/2006/relationships/slide" Target="slides/slide177.xml"/><Relationship Id="rId187" Type="http://schemas.openxmlformats.org/officeDocument/2006/relationships/slide" Target="slides/slide182.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7" Type="http://schemas.openxmlformats.org/officeDocument/2006/relationships/slide" Target="slides/slide172.xml"/><Relationship Id="rId172" Type="http://schemas.openxmlformats.org/officeDocument/2006/relationships/slide" Target="slides/slide167.xml"/><Relationship Id="rId193" Type="http://schemas.openxmlformats.org/officeDocument/2006/relationships/presProps" Target="presProp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theme" Target="theme/theme1.xml"/><Relationship Id="rId190" Type="http://schemas.openxmlformats.org/officeDocument/2006/relationships/slide" Target="slides/slide185.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customXml" Target="../customXml/item4.xml"/><Relationship Id="rId9" Type="http://schemas.openxmlformats.org/officeDocument/2006/relationships/slide" Target="slides/slide4.xml"/><Relationship Id="rId180" Type="http://schemas.openxmlformats.org/officeDocument/2006/relationships/slide" Target="slides/slide175.xml"/><Relationship Id="rId26" Type="http://schemas.openxmlformats.org/officeDocument/2006/relationships/slide" Target="slides/slide2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0.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100.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_Worksheet101.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_Worksheet103.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_Worksheet104.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_Worksheet105.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_Worksheet106.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_Worksheet107.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_Worksheet108.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Worksheet10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_Worksheet110.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_Worksheet111.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_Worksheet112.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_Worksheet113.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Worksheet114.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_Worksheet115.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_Worksheet116.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_Worksheet117.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_Worksheet118.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_Worksheet11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_Worksheet120.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_Worksheet121.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_Worksheet122.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_Worksheet123.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_Worksheet124.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_Worksheet125.xlsx"/></Relationships>
</file>

<file path=ppt/charts/_rels/chart126.xml.rels><?xml version="1.0" encoding="UTF-8" standalone="yes"?>
<Relationships xmlns="http://schemas.openxmlformats.org/package/2006/relationships"><Relationship Id="rId2" Type="http://schemas.openxmlformats.org/officeDocument/2006/relationships/chartUserShapes" Target="../drawings/drawing49.xml"/><Relationship Id="rId1" Type="http://schemas.openxmlformats.org/officeDocument/2006/relationships/package" Target="../embeddings/Microsoft_Excel_Worksheet126.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29.xml.rels><?xml version="1.0" encoding="UTF-8" standalone="yes"?>
<Relationships xmlns="http://schemas.openxmlformats.org/package/2006/relationships"><Relationship Id="rId2" Type="http://schemas.openxmlformats.org/officeDocument/2006/relationships/chartUserShapes" Target="../drawings/drawing50.xml"/><Relationship Id="rId1" Type="http://schemas.openxmlformats.org/officeDocument/2006/relationships/package" Target="../embeddings/Microsoft_Excel_Worksheet129.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30.xml.rels><?xml version="1.0" encoding="UTF-8" standalone="yes"?>
<Relationships xmlns="http://schemas.openxmlformats.org/package/2006/relationships"><Relationship Id="rId2" Type="http://schemas.openxmlformats.org/officeDocument/2006/relationships/chartUserShapes" Target="../drawings/drawing51.xml"/><Relationship Id="rId1" Type="http://schemas.openxmlformats.org/officeDocument/2006/relationships/package" Target="../embeddings/Microsoft_Excel_Worksheet130.xlsx"/></Relationships>
</file>

<file path=ppt/charts/_rels/chart131.xml.rels><?xml version="1.0" encoding="UTF-8" standalone="yes"?>
<Relationships xmlns="http://schemas.openxmlformats.org/package/2006/relationships"><Relationship Id="rId2" Type="http://schemas.openxmlformats.org/officeDocument/2006/relationships/chartUserShapes" Target="../drawings/drawing52.xml"/><Relationship Id="rId1" Type="http://schemas.openxmlformats.org/officeDocument/2006/relationships/package" Target="../embeddings/Microsoft_Excel_Worksheet131.xlsx"/></Relationships>
</file>

<file path=ppt/charts/_rels/chart132.xml.rels><?xml version="1.0" encoding="UTF-8" standalone="yes"?>
<Relationships xmlns="http://schemas.openxmlformats.org/package/2006/relationships"><Relationship Id="rId2" Type="http://schemas.openxmlformats.org/officeDocument/2006/relationships/chartUserShapes" Target="../drawings/drawing53.xml"/><Relationship Id="rId1" Type="http://schemas.openxmlformats.org/officeDocument/2006/relationships/package" Target="../embeddings/Microsoft_Excel_Worksheet132.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4.xml.rels><?xml version="1.0" encoding="UTF-8" standalone="yes"?>
<Relationships xmlns="http://schemas.openxmlformats.org/package/2006/relationships"><Relationship Id="rId2" Type="http://schemas.openxmlformats.org/officeDocument/2006/relationships/chartUserShapes" Target="../drawings/drawing54.xml"/><Relationship Id="rId1" Type="http://schemas.openxmlformats.org/officeDocument/2006/relationships/package" Target="../embeddings/Microsoft_Excel_Worksheet134.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6.xml.rels><?xml version="1.0" encoding="UTF-8" standalone="yes"?>
<Relationships xmlns="http://schemas.openxmlformats.org/package/2006/relationships"><Relationship Id="rId2" Type="http://schemas.openxmlformats.org/officeDocument/2006/relationships/chartUserShapes" Target="../drawings/drawing55.xml"/><Relationship Id="rId1" Type="http://schemas.openxmlformats.org/officeDocument/2006/relationships/package" Target="../embeddings/Microsoft_Excel_Worksheet136.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4.xlsx"/></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1.xml.rels><?xml version="1.0" encoding="UTF-8" standalone="yes"?>
<Relationships xmlns="http://schemas.openxmlformats.org/package/2006/relationships"><Relationship Id="rId2" Type="http://schemas.openxmlformats.org/officeDocument/2006/relationships/chartUserShapes" Target="../drawings/drawing56.xml"/><Relationship Id="rId1" Type="http://schemas.openxmlformats.org/officeDocument/2006/relationships/package" Target="../embeddings/Microsoft_Excel_Worksheet141.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24.xml"/><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25.xml"/><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2" Type="http://schemas.openxmlformats.org/officeDocument/2006/relationships/chartUserShapes" Target="../drawings/drawing26.xml"/><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2" Type="http://schemas.openxmlformats.org/officeDocument/2006/relationships/chartUserShapes" Target="../drawings/drawing27.xml"/><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2" Type="http://schemas.openxmlformats.org/officeDocument/2006/relationships/chartUserShapes" Target="../drawings/drawing28.xml"/><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2" Type="http://schemas.openxmlformats.org/officeDocument/2006/relationships/chartUserShapes" Target="../drawings/drawing29.xml"/><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2" Type="http://schemas.openxmlformats.org/officeDocument/2006/relationships/chartUserShapes" Target="../drawings/drawing30.xml"/><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2" Type="http://schemas.openxmlformats.org/officeDocument/2006/relationships/chartUserShapes" Target="../drawings/drawing31.xml"/><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2" Type="http://schemas.openxmlformats.org/officeDocument/2006/relationships/chartUserShapes" Target="../drawings/drawing32.xml"/><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2" Type="http://schemas.openxmlformats.org/officeDocument/2006/relationships/chartUserShapes" Target="../drawings/drawing33.xml"/><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2" Type="http://schemas.openxmlformats.org/officeDocument/2006/relationships/chartUserShapes" Target="../drawings/drawing34.xml"/><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2" Type="http://schemas.openxmlformats.org/officeDocument/2006/relationships/chartUserShapes" Target="../drawings/drawing35.xml"/><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2" Type="http://schemas.openxmlformats.org/officeDocument/2006/relationships/chartUserShapes" Target="../drawings/drawing36.xml"/><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2" Type="http://schemas.openxmlformats.org/officeDocument/2006/relationships/chartUserShapes" Target="../drawings/drawing37.xml"/><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2" Type="http://schemas.openxmlformats.org/officeDocument/2006/relationships/chartUserShapes" Target="../drawings/drawing38.xml"/><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2" Type="http://schemas.openxmlformats.org/officeDocument/2006/relationships/chartUserShapes" Target="../drawings/drawing39.xml"/><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2" Type="http://schemas.openxmlformats.org/officeDocument/2006/relationships/chartUserShapes" Target="../drawings/drawing40.xml"/><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2" Type="http://schemas.openxmlformats.org/officeDocument/2006/relationships/chartUserShapes" Target="../drawings/drawing41.xml"/><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2" Type="http://schemas.openxmlformats.org/officeDocument/2006/relationships/chartUserShapes" Target="../drawings/drawing42.xml"/><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2" Type="http://schemas.openxmlformats.org/officeDocument/2006/relationships/chartUserShapes" Target="../drawings/drawing43.xml"/><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2" Type="http://schemas.openxmlformats.org/officeDocument/2006/relationships/chartUserShapes" Target="../drawings/drawing44.xml"/><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2" Type="http://schemas.openxmlformats.org/officeDocument/2006/relationships/chartUserShapes" Target="../drawings/drawing45.xml"/><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2" Type="http://schemas.openxmlformats.org/officeDocument/2006/relationships/chartUserShapes" Target="../drawings/drawing46.xml"/><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2" Type="http://schemas.openxmlformats.org/officeDocument/2006/relationships/chartUserShapes" Target="../drawings/drawing47.xml"/><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2" Type="http://schemas.openxmlformats.org/officeDocument/2006/relationships/chartUserShapes" Target="../drawings/drawing48.xml"/><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4.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95.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7.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_Worksheet9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Single Lung</c:v>
                </c:pt>
              </c:strCache>
            </c:strRef>
          </c:tx>
          <c:spPr>
            <a:gradFill flip="none" rotWithShape="1">
              <a:gsLst>
                <a:gs pos="0">
                  <a:srgbClr val="208C03"/>
                </a:gs>
                <a:gs pos="50000">
                  <a:srgbClr val="20F703"/>
                </a:gs>
                <a:gs pos="100000">
                  <a:srgbClr val="208C03"/>
                </a:gs>
              </a:gsLst>
              <a:lin ang="10800000" scaled="1"/>
              <a:tileRect/>
            </a:gradFill>
          </c:spPr>
          <c:invertIfNegative val="0"/>
          <c:cat>
            <c:numRef>
              <c:f>Sheet1!$A$2:$A$30</c:f>
              <c:numCache>
                <c:formatCode>General</c:formatCode>
                <c:ptCount val="29"/>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numCache>
            </c:numRef>
          </c:cat>
          <c:val>
            <c:numRef>
              <c:f>Sheet1!$B$2:$B$30</c:f>
              <c:numCache>
                <c:formatCode>General</c:formatCode>
                <c:ptCount val="29"/>
                <c:pt idx="0">
                  <c:v>4</c:v>
                </c:pt>
                <c:pt idx="1">
                  <c:v>3</c:v>
                </c:pt>
                <c:pt idx="2">
                  <c:v>21</c:v>
                </c:pt>
                <c:pt idx="3">
                  <c:v>33</c:v>
                </c:pt>
                <c:pt idx="4">
                  <c:v>108</c:v>
                </c:pt>
                <c:pt idx="5">
                  <c:v>232</c:v>
                </c:pt>
                <c:pt idx="6">
                  <c:v>414</c:v>
                </c:pt>
                <c:pt idx="7">
                  <c:v>549</c:v>
                </c:pt>
                <c:pt idx="8">
                  <c:v>638</c:v>
                </c:pt>
                <c:pt idx="9">
                  <c:v>663</c:v>
                </c:pt>
                <c:pt idx="10">
                  <c:v>699</c:v>
                </c:pt>
                <c:pt idx="11">
                  <c:v>684</c:v>
                </c:pt>
                <c:pt idx="12">
                  <c:v>738</c:v>
                </c:pt>
                <c:pt idx="13">
                  <c:v>757</c:v>
                </c:pt>
                <c:pt idx="14">
                  <c:v>793</c:v>
                </c:pt>
                <c:pt idx="15">
                  <c:v>811</c:v>
                </c:pt>
                <c:pt idx="16">
                  <c:v>860</c:v>
                </c:pt>
                <c:pt idx="17">
                  <c:v>851</c:v>
                </c:pt>
                <c:pt idx="18">
                  <c:v>779</c:v>
                </c:pt>
                <c:pt idx="19">
                  <c:v>805</c:v>
                </c:pt>
                <c:pt idx="20">
                  <c:v>922</c:v>
                </c:pt>
                <c:pt idx="21">
                  <c:v>915</c:v>
                </c:pt>
                <c:pt idx="22">
                  <c:v>906</c:v>
                </c:pt>
                <c:pt idx="23">
                  <c:v>880</c:v>
                </c:pt>
                <c:pt idx="24">
                  <c:v>937</c:v>
                </c:pt>
                <c:pt idx="25">
                  <c:v>925</c:v>
                </c:pt>
                <c:pt idx="26">
                  <c:v>998</c:v>
                </c:pt>
                <c:pt idx="27">
                  <c:v>938</c:v>
                </c:pt>
                <c:pt idx="28">
                  <c:v>963</c:v>
                </c:pt>
              </c:numCache>
            </c:numRef>
          </c:val>
        </c:ser>
        <c:ser>
          <c:idx val="1"/>
          <c:order val="1"/>
          <c:tx>
            <c:strRef>
              <c:f>Sheet1!$C$1</c:f>
              <c:strCache>
                <c:ptCount val="1"/>
                <c:pt idx="0">
                  <c:v>Bilateral/Double Lung</c:v>
                </c:pt>
              </c:strCache>
            </c:strRef>
          </c:tx>
          <c:spPr>
            <a:gradFill flip="none" rotWithShape="1">
              <a:gsLst>
                <a:gs pos="0">
                  <a:srgbClr val="7030A0"/>
                </a:gs>
                <a:gs pos="50000">
                  <a:srgbClr val="CC66FF"/>
                </a:gs>
                <a:gs pos="100000">
                  <a:srgbClr val="7030A0"/>
                </a:gs>
              </a:gsLst>
              <a:lin ang="10800000" scaled="1"/>
              <a:tileRect/>
            </a:gradFill>
          </c:spPr>
          <c:invertIfNegative val="0"/>
          <c:cat>
            <c:numRef>
              <c:f>Sheet1!$A$2:$A$30</c:f>
              <c:numCache>
                <c:formatCode>General</c:formatCode>
                <c:ptCount val="29"/>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numCache>
            </c:numRef>
          </c:cat>
          <c:val>
            <c:numRef>
              <c:f>Sheet1!$C$2:$C$30</c:f>
              <c:numCache>
                <c:formatCode>General</c:formatCode>
                <c:ptCount val="29"/>
                <c:pt idx="0">
                  <c:v>1</c:v>
                </c:pt>
                <c:pt idx="1">
                  <c:v>3</c:v>
                </c:pt>
                <c:pt idx="2">
                  <c:v>11</c:v>
                </c:pt>
                <c:pt idx="3">
                  <c:v>36</c:v>
                </c:pt>
                <c:pt idx="4">
                  <c:v>52</c:v>
                </c:pt>
                <c:pt idx="5">
                  <c:v>152</c:v>
                </c:pt>
                <c:pt idx="6">
                  <c:v>250</c:v>
                </c:pt>
                <c:pt idx="7">
                  <c:v>325</c:v>
                </c:pt>
                <c:pt idx="8">
                  <c:v>417</c:v>
                </c:pt>
                <c:pt idx="9">
                  <c:v>497</c:v>
                </c:pt>
                <c:pt idx="10">
                  <c:v>597</c:v>
                </c:pt>
                <c:pt idx="11">
                  <c:v>617</c:v>
                </c:pt>
                <c:pt idx="12">
                  <c:v>679</c:v>
                </c:pt>
                <c:pt idx="13">
                  <c:v>683</c:v>
                </c:pt>
                <c:pt idx="14">
                  <c:v>690</c:v>
                </c:pt>
                <c:pt idx="15">
                  <c:v>819</c:v>
                </c:pt>
                <c:pt idx="16">
                  <c:v>851</c:v>
                </c:pt>
                <c:pt idx="17">
                  <c:v>1050</c:v>
                </c:pt>
                <c:pt idx="18">
                  <c:v>1155</c:v>
                </c:pt>
                <c:pt idx="19">
                  <c:v>1324</c:v>
                </c:pt>
                <c:pt idx="20">
                  <c:v>1559</c:v>
                </c:pt>
                <c:pt idx="21">
                  <c:v>1784</c:v>
                </c:pt>
                <c:pt idx="22">
                  <c:v>1932</c:v>
                </c:pt>
                <c:pt idx="23">
                  <c:v>2021</c:v>
                </c:pt>
                <c:pt idx="24">
                  <c:v>2240</c:v>
                </c:pt>
                <c:pt idx="25">
                  <c:v>2525</c:v>
                </c:pt>
                <c:pt idx="26">
                  <c:v>2747</c:v>
                </c:pt>
                <c:pt idx="27">
                  <c:v>2812</c:v>
                </c:pt>
                <c:pt idx="28">
                  <c:v>2930</c:v>
                </c:pt>
              </c:numCache>
            </c:numRef>
          </c:val>
        </c:ser>
        <c:ser>
          <c:idx val="2"/>
          <c:order val="2"/>
          <c:tx>
            <c:strRef>
              <c:f>Sheet1!$D$1</c:f>
              <c:strCache>
                <c:ptCount val="1"/>
                <c:pt idx="0">
                  <c:v>Total</c:v>
                </c:pt>
              </c:strCache>
            </c:strRef>
          </c:tx>
          <c:spPr>
            <a:noFill/>
          </c:spPr>
          <c:invertIfNegative val="0"/>
          <c:dLbls>
            <c:dLbl>
              <c:idx val="10"/>
              <c:layout>
                <c:manualLayout>
                  <c:x val="2.9498525073745892E-3"/>
                  <c:y val="0.11084380899755951"/>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1.4749262536873156E-3"/>
                  <c:y val="0.12329557489524544"/>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6"/>
              <c:layout>
                <c:manualLayout>
                  <c:x val="-4.2477876106194693E-3"/>
                  <c:y val="5.1490537367039645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7"/>
              <c:layout>
                <c:manualLayout>
                  <c:x val="1.9744268692076126E-3"/>
                  <c:y val="5.2422295897223366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8"/>
              <c:layout>
                <c:manualLayout>
                  <c:x val="4.5165261421957454E-4"/>
                  <c:y val="3.3060045125938207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numFmt formatCode="General" sourceLinked="0"/>
            <c:spPr>
              <a:noFill/>
              <a:ln>
                <a:noFill/>
              </a:ln>
              <a:effectLst/>
            </c:spPr>
            <c:txPr>
              <a:bodyPr/>
              <a:lstStyle/>
              <a:p>
                <a:pPr>
                  <a:defRPr sz="1000" b="1">
                    <a:solidFill>
                      <a:srgbClr val="FFFF00"/>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Sheet1!$A$2:$A$30</c:f>
              <c:numCache>
                <c:formatCode>General</c:formatCode>
                <c:ptCount val="29"/>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numCache>
            </c:numRef>
          </c:cat>
          <c:val>
            <c:numRef>
              <c:f>Sheet1!$D$2:$D$30</c:f>
              <c:numCache>
                <c:formatCode>General</c:formatCode>
                <c:ptCount val="29"/>
                <c:pt idx="0">
                  <c:v>5</c:v>
                </c:pt>
                <c:pt idx="1">
                  <c:v>6</c:v>
                </c:pt>
                <c:pt idx="2">
                  <c:v>32</c:v>
                </c:pt>
                <c:pt idx="3">
                  <c:v>69</c:v>
                </c:pt>
                <c:pt idx="4">
                  <c:v>160</c:v>
                </c:pt>
                <c:pt idx="5">
                  <c:v>384</c:v>
                </c:pt>
                <c:pt idx="6">
                  <c:v>664</c:v>
                </c:pt>
                <c:pt idx="7">
                  <c:v>874</c:v>
                </c:pt>
                <c:pt idx="8">
                  <c:v>1055</c:v>
                </c:pt>
                <c:pt idx="9">
                  <c:v>1160</c:v>
                </c:pt>
                <c:pt idx="10">
                  <c:v>1296</c:v>
                </c:pt>
                <c:pt idx="11">
                  <c:v>1301</c:v>
                </c:pt>
                <c:pt idx="12">
                  <c:v>1417</c:v>
                </c:pt>
                <c:pt idx="13">
                  <c:v>1440</c:v>
                </c:pt>
                <c:pt idx="14">
                  <c:v>1483</c:v>
                </c:pt>
                <c:pt idx="15">
                  <c:v>1630</c:v>
                </c:pt>
                <c:pt idx="16">
                  <c:v>1711</c:v>
                </c:pt>
                <c:pt idx="17">
                  <c:v>1901</c:v>
                </c:pt>
                <c:pt idx="18">
                  <c:v>1934</c:v>
                </c:pt>
                <c:pt idx="19">
                  <c:v>2129</c:v>
                </c:pt>
                <c:pt idx="20">
                  <c:v>2481</c:v>
                </c:pt>
                <c:pt idx="21">
                  <c:v>2699</c:v>
                </c:pt>
                <c:pt idx="22">
                  <c:v>2838</c:v>
                </c:pt>
                <c:pt idx="23">
                  <c:v>2901</c:v>
                </c:pt>
                <c:pt idx="24">
                  <c:v>3177</c:v>
                </c:pt>
                <c:pt idx="25">
                  <c:v>3450</c:v>
                </c:pt>
                <c:pt idx="26">
                  <c:v>3745</c:v>
                </c:pt>
                <c:pt idx="27">
                  <c:v>3750</c:v>
                </c:pt>
                <c:pt idx="28">
                  <c:v>3893</c:v>
                </c:pt>
              </c:numCache>
            </c:numRef>
          </c:val>
        </c:ser>
        <c:dLbls>
          <c:showLegendKey val="0"/>
          <c:showVal val="0"/>
          <c:showCatName val="0"/>
          <c:showSerName val="0"/>
          <c:showPercent val="0"/>
          <c:showBubbleSize val="0"/>
        </c:dLbls>
        <c:gapWidth val="35"/>
        <c:overlap val="100"/>
        <c:axId val="648963472"/>
        <c:axId val="648963864"/>
      </c:barChart>
      <c:catAx>
        <c:axId val="648963472"/>
        <c:scaling>
          <c:orientation val="minMax"/>
        </c:scaling>
        <c:delete val="0"/>
        <c:axPos val="b"/>
        <c:numFmt formatCode="General" sourceLinked="1"/>
        <c:majorTickMark val="out"/>
        <c:minorTickMark val="none"/>
        <c:tickLblPos val="nextTo"/>
        <c:txPr>
          <a:bodyPr rot="-2700000"/>
          <a:lstStyle/>
          <a:p>
            <a:pPr>
              <a:defRPr sz="1500" b="1"/>
            </a:pPr>
            <a:endParaRPr lang="en-US"/>
          </a:p>
        </c:txPr>
        <c:crossAx val="648963864"/>
        <c:crosses val="autoZero"/>
        <c:auto val="1"/>
        <c:lblAlgn val="ctr"/>
        <c:lblOffset val="100"/>
        <c:tickLblSkip val="1"/>
        <c:noMultiLvlLbl val="0"/>
      </c:catAx>
      <c:valAx>
        <c:axId val="648963864"/>
        <c:scaling>
          <c:orientation val="minMax"/>
          <c:max val="4000"/>
        </c:scaling>
        <c:delete val="0"/>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layout/>
          <c:overlay val="0"/>
        </c:title>
        <c:numFmt formatCode="General" sourceLinked="0"/>
        <c:majorTickMark val="out"/>
        <c:minorTickMark val="none"/>
        <c:tickLblPos val="nextTo"/>
        <c:txPr>
          <a:bodyPr/>
          <a:lstStyle/>
          <a:p>
            <a:pPr>
              <a:defRPr sz="1500" b="1"/>
            </a:pPr>
            <a:endParaRPr lang="en-US"/>
          </a:p>
        </c:txPr>
        <c:crossAx val="648963472"/>
        <c:crosses val="autoZero"/>
        <c:crossBetween val="between"/>
        <c:majorUnit val="500"/>
      </c:valAx>
      <c:spPr>
        <a:solidFill>
          <a:schemeClr val="bg2"/>
        </a:solidFill>
        <a:ln>
          <a:solidFill>
            <a:schemeClr val="tx1"/>
          </a:solidFill>
        </a:ln>
      </c:spPr>
    </c:plotArea>
    <c:legend>
      <c:legendPos val="l"/>
      <c:legendEntry>
        <c:idx val="0"/>
        <c:delete val="1"/>
      </c:legendEntry>
      <c:layout>
        <c:manualLayout>
          <c:xMode val="edge"/>
          <c:yMode val="edge"/>
          <c:x val="0.1415929203539823"/>
          <c:y val="8.7985679421651239E-2"/>
          <c:w val="0.26414303300583003"/>
          <c:h val="0.19817792512778018"/>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84480495972488"/>
          <c:y val="0.19910337169392289"/>
          <c:w val="0.8791093085347208"/>
          <c:h val="0.58279184332727663"/>
        </c:manualLayout>
      </c:layout>
      <c:barChart>
        <c:barDir val="col"/>
        <c:grouping val="percentStacked"/>
        <c:varyColors val="0"/>
        <c:ser>
          <c:idx val="0"/>
          <c:order val="0"/>
          <c:tx>
            <c:strRef>
              <c:f>Sheet1!$A$2</c:f>
              <c:strCache>
                <c:ptCount val="1"/>
                <c:pt idx="0">
                  <c:v>Alpha-1</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Sheet1!$B$1:$I$1</c:f>
              <c:strCache>
                <c:ptCount val="8"/>
                <c:pt idx="0">
                  <c:v>Europe (era 1)</c:v>
                </c:pt>
                <c:pt idx="1">
                  <c:v>Europe (era 2)</c:v>
                </c:pt>
                <c:pt idx="2">
                  <c:v>Column2</c:v>
                </c:pt>
                <c:pt idx="3">
                  <c:v>North America (era 1)</c:v>
                </c:pt>
                <c:pt idx="4">
                  <c:v>North America (era 2)</c:v>
                </c:pt>
                <c:pt idx="5">
                  <c:v>Column1</c:v>
                </c:pt>
                <c:pt idx="6">
                  <c:v>Other (era 1)</c:v>
                </c:pt>
                <c:pt idx="7">
                  <c:v>Other (era 3)</c:v>
                </c:pt>
              </c:strCache>
            </c:strRef>
          </c:cat>
          <c:val>
            <c:numRef>
              <c:f>Sheet1!$B$2:$I$2</c:f>
              <c:numCache>
                <c:formatCode>General</c:formatCode>
                <c:ptCount val="8"/>
                <c:pt idx="0">
                  <c:v>281</c:v>
                </c:pt>
                <c:pt idx="1">
                  <c:v>320</c:v>
                </c:pt>
                <c:pt idx="3">
                  <c:v>277</c:v>
                </c:pt>
                <c:pt idx="4">
                  <c:v>272</c:v>
                </c:pt>
                <c:pt idx="6">
                  <c:v>37</c:v>
                </c:pt>
                <c:pt idx="7">
                  <c:v>50</c:v>
                </c:pt>
              </c:numCache>
            </c:numRef>
          </c:val>
        </c:ser>
        <c:ser>
          <c:idx val="1"/>
          <c:order val="1"/>
          <c:tx>
            <c:strRef>
              <c:f>Sheet1!$A$3</c:f>
              <c:strCache>
                <c:ptCount val="1"/>
                <c:pt idx="0">
                  <c:v>Bronchiectasis</c:v>
                </c:pt>
              </c:strCache>
            </c:strRef>
          </c:tx>
          <c:spPr>
            <a:gradFill flip="none" rotWithShape="1">
              <a:gsLst>
                <a:gs pos="0">
                  <a:srgbClr val="00004C">
                    <a:lumMod val="25000"/>
                    <a:lumOff val="75000"/>
                  </a:srgbClr>
                </a:gs>
                <a:gs pos="50000">
                  <a:schemeClr val="bg1">
                    <a:lumMod val="10000"/>
                    <a:lumOff val="90000"/>
                  </a:schemeClr>
                </a:gs>
                <a:gs pos="100000">
                  <a:srgbClr val="00004C">
                    <a:lumMod val="25000"/>
                    <a:lumOff val="75000"/>
                  </a:srgbClr>
                </a:gs>
              </a:gsLst>
              <a:lin ang="10800000" scaled="1"/>
              <a:tileRect/>
            </a:gradFill>
            <a:ln>
              <a:solidFill>
                <a:schemeClr val="bg2"/>
              </a:solidFill>
            </a:ln>
          </c:spPr>
          <c:invertIfNegative val="0"/>
          <c:cat>
            <c:strRef>
              <c:f>Sheet1!$B$1:$I$1</c:f>
              <c:strCache>
                <c:ptCount val="8"/>
                <c:pt idx="0">
                  <c:v>Europe (era 1)</c:v>
                </c:pt>
                <c:pt idx="1">
                  <c:v>Europe (era 2)</c:v>
                </c:pt>
                <c:pt idx="2">
                  <c:v>Column2</c:v>
                </c:pt>
                <c:pt idx="3">
                  <c:v>North America (era 1)</c:v>
                </c:pt>
                <c:pt idx="4">
                  <c:v>North America (era 2)</c:v>
                </c:pt>
                <c:pt idx="5">
                  <c:v>Column1</c:v>
                </c:pt>
                <c:pt idx="6">
                  <c:v>Other (era 1)</c:v>
                </c:pt>
                <c:pt idx="7">
                  <c:v>Other (era 3)</c:v>
                </c:pt>
              </c:strCache>
            </c:strRef>
          </c:cat>
          <c:val>
            <c:numRef>
              <c:f>Sheet1!$B$3:$I$3</c:f>
              <c:numCache>
                <c:formatCode>General</c:formatCode>
                <c:ptCount val="8"/>
                <c:pt idx="0">
                  <c:v>147</c:v>
                </c:pt>
                <c:pt idx="1">
                  <c:v>199</c:v>
                </c:pt>
                <c:pt idx="3">
                  <c:v>131</c:v>
                </c:pt>
                <c:pt idx="4">
                  <c:v>174</c:v>
                </c:pt>
                <c:pt idx="6">
                  <c:v>70</c:v>
                </c:pt>
                <c:pt idx="7">
                  <c:v>96</c:v>
                </c:pt>
              </c:numCache>
            </c:numRef>
          </c:val>
        </c:ser>
        <c:ser>
          <c:idx val="2"/>
          <c:order val="2"/>
          <c:tx>
            <c:strRef>
              <c:f>Sheet1!$A$4</c:f>
              <c:strCache>
                <c:ptCount val="1"/>
                <c:pt idx="0">
                  <c:v>COPD</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Sheet1!$B$1:$I$1</c:f>
              <c:strCache>
                <c:ptCount val="8"/>
                <c:pt idx="0">
                  <c:v>Europe (era 1)</c:v>
                </c:pt>
                <c:pt idx="1">
                  <c:v>Europe (era 2)</c:v>
                </c:pt>
                <c:pt idx="2">
                  <c:v>Column2</c:v>
                </c:pt>
                <c:pt idx="3">
                  <c:v>North America (era 1)</c:v>
                </c:pt>
                <c:pt idx="4">
                  <c:v>North America (era 2)</c:v>
                </c:pt>
                <c:pt idx="5">
                  <c:v>Column1</c:v>
                </c:pt>
                <c:pt idx="6">
                  <c:v>Other (era 1)</c:v>
                </c:pt>
                <c:pt idx="7">
                  <c:v>Other (era 3)</c:v>
                </c:pt>
              </c:strCache>
            </c:strRef>
          </c:cat>
          <c:val>
            <c:numRef>
              <c:f>Sheet1!$B$4:$I$4</c:f>
              <c:numCache>
                <c:formatCode>General</c:formatCode>
                <c:ptCount val="8"/>
                <c:pt idx="0">
                  <c:v>1558</c:v>
                </c:pt>
                <c:pt idx="1">
                  <c:v>2444</c:v>
                </c:pt>
                <c:pt idx="3">
                  <c:v>2282</c:v>
                </c:pt>
                <c:pt idx="4">
                  <c:v>2506</c:v>
                </c:pt>
                <c:pt idx="6">
                  <c:v>266</c:v>
                </c:pt>
                <c:pt idx="7">
                  <c:v>403</c:v>
                </c:pt>
              </c:numCache>
            </c:numRef>
          </c:val>
        </c:ser>
        <c:ser>
          <c:idx val="3"/>
          <c:order val="3"/>
          <c:tx>
            <c:strRef>
              <c:f>Sheet1!$A$5</c:f>
              <c:strCache>
                <c:ptCount val="1"/>
                <c:pt idx="0">
                  <c:v>CF</c:v>
                </c:pt>
              </c:strCache>
            </c:strRef>
          </c:tx>
          <c:spPr>
            <a:gradFill flip="none" rotWithShape="1">
              <a:gsLst>
                <a:gs pos="0">
                  <a:srgbClr val="660066"/>
                </a:gs>
                <a:gs pos="50000">
                  <a:srgbClr val="A200A2"/>
                </a:gs>
                <a:gs pos="100000">
                  <a:srgbClr val="660066"/>
                </a:gs>
              </a:gsLst>
              <a:lin ang="0" scaled="1"/>
              <a:tileRect/>
            </a:gradFill>
            <a:ln>
              <a:solidFill>
                <a:srgbClr val="000000"/>
              </a:solidFill>
            </a:ln>
          </c:spPr>
          <c:invertIfNegative val="0"/>
          <c:cat>
            <c:strRef>
              <c:f>Sheet1!$B$1:$I$1</c:f>
              <c:strCache>
                <c:ptCount val="8"/>
                <c:pt idx="0">
                  <c:v>Europe (era 1)</c:v>
                </c:pt>
                <c:pt idx="1">
                  <c:v>Europe (era 2)</c:v>
                </c:pt>
                <c:pt idx="2">
                  <c:v>Column2</c:v>
                </c:pt>
                <c:pt idx="3">
                  <c:v>North America (era 1)</c:v>
                </c:pt>
                <c:pt idx="4">
                  <c:v>North America (era 2)</c:v>
                </c:pt>
                <c:pt idx="5">
                  <c:v>Column1</c:v>
                </c:pt>
                <c:pt idx="6">
                  <c:v>Other (era 1)</c:v>
                </c:pt>
                <c:pt idx="7">
                  <c:v>Other (era 3)</c:v>
                </c:pt>
              </c:strCache>
            </c:strRef>
          </c:cat>
          <c:val>
            <c:numRef>
              <c:f>Sheet1!$B$5:$I$5</c:f>
              <c:numCache>
                <c:formatCode>General</c:formatCode>
                <c:ptCount val="8"/>
                <c:pt idx="0">
                  <c:v>923</c:v>
                </c:pt>
                <c:pt idx="1">
                  <c:v>1371</c:v>
                </c:pt>
                <c:pt idx="3">
                  <c:v>1046</c:v>
                </c:pt>
                <c:pt idx="4">
                  <c:v>1311</c:v>
                </c:pt>
                <c:pt idx="6">
                  <c:v>155</c:v>
                </c:pt>
                <c:pt idx="7">
                  <c:v>279</c:v>
                </c:pt>
              </c:numCache>
            </c:numRef>
          </c:val>
        </c:ser>
        <c:ser>
          <c:idx val="4"/>
          <c:order val="4"/>
          <c:tx>
            <c:strRef>
              <c:f>Sheet1!$A$6</c:f>
              <c:strCache>
                <c:ptCount val="1"/>
                <c:pt idx="0">
                  <c:v>IPF</c:v>
                </c:pt>
              </c:strCache>
            </c:strRef>
          </c:tx>
          <c:spPr>
            <a:gradFill>
              <a:gsLst>
                <a:gs pos="0">
                  <a:srgbClr val="B8B400"/>
                </a:gs>
                <a:gs pos="50000">
                  <a:srgbClr val="FFFF00"/>
                </a:gs>
                <a:gs pos="100000">
                  <a:srgbClr val="B8B400"/>
                </a:gs>
              </a:gsLst>
              <a:lin ang="0" scaled="1"/>
            </a:gradFill>
            <a:ln>
              <a:solidFill>
                <a:schemeClr val="bg2"/>
              </a:solidFill>
            </a:ln>
          </c:spPr>
          <c:invertIfNegative val="0"/>
          <c:cat>
            <c:strRef>
              <c:f>Sheet1!$B$1:$I$1</c:f>
              <c:strCache>
                <c:ptCount val="8"/>
                <c:pt idx="0">
                  <c:v>Europe (era 1)</c:v>
                </c:pt>
                <c:pt idx="1">
                  <c:v>Europe (era 2)</c:v>
                </c:pt>
                <c:pt idx="2">
                  <c:v>Column2</c:v>
                </c:pt>
                <c:pt idx="3">
                  <c:v>North America (era 1)</c:v>
                </c:pt>
                <c:pt idx="4">
                  <c:v>North America (era 2)</c:v>
                </c:pt>
                <c:pt idx="5">
                  <c:v>Column1</c:v>
                </c:pt>
                <c:pt idx="6">
                  <c:v>Other (era 1)</c:v>
                </c:pt>
                <c:pt idx="7">
                  <c:v>Other (era 3)</c:v>
                </c:pt>
              </c:strCache>
            </c:strRef>
          </c:cat>
          <c:val>
            <c:numRef>
              <c:f>Sheet1!$B$6:$I$6</c:f>
              <c:numCache>
                <c:formatCode>General</c:formatCode>
                <c:ptCount val="8"/>
                <c:pt idx="0">
                  <c:v>787</c:v>
                </c:pt>
                <c:pt idx="1">
                  <c:v>1302</c:v>
                </c:pt>
                <c:pt idx="3">
                  <c:v>2265</c:v>
                </c:pt>
                <c:pt idx="4">
                  <c:v>3922</c:v>
                </c:pt>
                <c:pt idx="6">
                  <c:v>148</c:v>
                </c:pt>
                <c:pt idx="7">
                  <c:v>352</c:v>
                </c:pt>
              </c:numCache>
            </c:numRef>
          </c:val>
        </c:ser>
        <c:ser>
          <c:idx val="5"/>
          <c:order val="5"/>
          <c:tx>
            <c:strRef>
              <c:f>Sheet1!$A$7</c:f>
              <c:strCache>
                <c:ptCount val="1"/>
                <c:pt idx="0">
                  <c:v>IPAH</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0" scaled="1"/>
              <a:tileRect/>
            </a:gradFill>
            <a:ln>
              <a:solidFill>
                <a:srgbClr val="000000"/>
              </a:solidFill>
            </a:ln>
          </c:spPr>
          <c:invertIfNegative val="0"/>
          <c:cat>
            <c:strRef>
              <c:f>Sheet1!$B$1:$I$1</c:f>
              <c:strCache>
                <c:ptCount val="8"/>
                <c:pt idx="0">
                  <c:v>Europe (era 1)</c:v>
                </c:pt>
                <c:pt idx="1">
                  <c:v>Europe (era 2)</c:v>
                </c:pt>
                <c:pt idx="2">
                  <c:v>Column2</c:v>
                </c:pt>
                <c:pt idx="3">
                  <c:v>North America (era 1)</c:v>
                </c:pt>
                <c:pt idx="4">
                  <c:v>North America (era 2)</c:v>
                </c:pt>
                <c:pt idx="5">
                  <c:v>Column1</c:v>
                </c:pt>
                <c:pt idx="6">
                  <c:v>Other (era 1)</c:v>
                </c:pt>
                <c:pt idx="7">
                  <c:v>Other (era 3)</c:v>
                </c:pt>
              </c:strCache>
            </c:strRef>
          </c:cat>
          <c:val>
            <c:numRef>
              <c:f>Sheet1!$B$7:$I$7</c:f>
              <c:numCache>
                <c:formatCode>General</c:formatCode>
                <c:ptCount val="8"/>
                <c:pt idx="0">
                  <c:v>124</c:v>
                </c:pt>
                <c:pt idx="1">
                  <c:v>254</c:v>
                </c:pt>
                <c:pt idx="3">
                  <c:v>148</c:v>
                </c:pt>
                <c:pt idx="4">
                  <c:v>193</c:v>
                </c:pt>
                <c:pt idx="6">
                  <c:v>28</c:v>
                </c:pt>
                <c:pt idx="7">
                  <c:v>41</c:v>
                </c:pt>
              </c:numCache>
            </c:numRef>
          </c:val>
        </c:ser>
        <c:ser>
          <c:idx val="6"/>
          <c:order val="6"/>
          <c:tx>
            <c:strRef>
              <c:f>Sheet1!$A$8</c:f>
              <c:strCache>
                <c:ptCount val="1"/>
                <c:pt idx="0">
                  <c:v>Pulmonary Fibrosis, Other</c:v>
                </c:pt>
              </c:strCache>
            </c:strRef>
          </c:tx>
          <c:spPr>
            <a:gradFill>
              <a:gsLst>
                <a:gs pos="0">
                  <a:srgbClr val="CC6600"/>
                </a:gs>
                <a:gs pos="50000">
                  <a:srgbClr val="FFC000"/>
                </a:gs>
                <a:gs pos="100000">
                  <a:srgbClr val="CC6600"/>
                </a:gs>
              </a:gsLst>
              <a:lin ang="10800000" scaled="1"/>
            </a:gradFill>
            <a:ln>
              <a:solidFill>
                <a:schemeClr val="bg2"/>
              </a:solidFill>
            </a:ln>
          </c:spPr>
          <c:invertIfNegative val="0"/>
          <c:cat>
            <c:strRef>
              <c:f>Sheet1!$B$1:$I$1</c:f>
              <c:strCache>
                <c:ptCount val="8"/>
                <c:pt idx="0">
                  <c:v>Europe (era 1)</c:v>
                </c:pt>
                <c:pt idx="1">
                  <c:v>Europe (era 2)</c:v>
                </c:pt>
                <c:pt idx="2">
                  <c:v>Column2</c:v>
                </c:pt>
                <c:pt idx="3">
                  <c:v>North America (era 1)</c:v>
                </c:pt>
                <c:pt idx="4">
                  <c:v>North America (era 2)</c:v>
                </c:pt>
                <c:pt idx="5">
                  <c:v>Column1</c:v>
                </c:pt>
                <c:pt idx="6">
                  <c:v>Other (era 1)</c:v>
                </c:pt>
                <c:pt idx="7">
                  <c:v>Other (era 3)</c:v>
                </c:pt>
              </c:strCache>
            </c:strRef>
          </c:cat>
          <c:val>
            <c:numRef>
              <c:f>Sheet1!$B$8:$I$8</c:f>
              <c:numCache>
                <c:formatCode>General</c:formatCode>
                <c:ptCount val="8"/>
                <c:pt idx="0">
                  <c:v>151</c:v>
                </c:pt>
                <c:pt idx="1">
                  <c:v>466</c:v>
                </c:pt>
                <c:pt idx="3">
                  <c:v>268</c:v>
                </c:pt>
                <c:pt idx="4">
                  <c:v>605</c:v>
                </c:pt>
                <c:pt idx="6">
                  <c:v>28</c:v>
                </c:pt>
                <c:pt idx="7">
                  <c:v>57</c:v>
                </c:pt>
              </c:numCache>
            </c:numRef>
          </c:val>
        </c:ser>
        <c:ser>
          <c:idx val="7"/>
          <c:order val="7"/>
          <c:tx>
            <c:strRef>
              <c:f>Sheet1!$A$9</c:f>
              <c:strCache>
                <c:ptCount val="1"/>
                <c:pt idx="0">
                  <c:v>Retx</c:v>
                </c:pt>
              </c:strCache>
            </c:strRef>
          </c:tx>
          <c:spPr>
            <a:gradFill>
              <a:gsLst>
                <a:gs pos="0">
                  <a:srgbClr val="660066"/>
                </a:gs>
                <a:gs pos="50000">
                  <a:srgbClr val="FF00FF"/>
                </a:gs>
                <a:gs pos="100000">
                  <a:srgbClr val="660066"/>
                </a:gs>
              </a:gsLst>
              <a:lin ang="10800000" scaled="1"/>
            </a:gradFill>
            <a:ln>
              <a:solidFill>
                <a:srgbClr val="000000"/>
              </a:solidFill>
            </a:ln>
          </c:spPr>
          <c:invertIfNegative val="0"/>
          <c:cat>
            <c:strRef>
              <c:f>Sheet1!$B$1:$I$1</c:f>
              <c:strCache>
                <c:ptCount val="8"/>
                <c:pt idx="0">
                  <c:v>Europe (era 1)</c:v>
                </c:pt>
                <c:pt idx="1">
                  <c:v>Europe (era 2)</c:v>
                </c:pt>
                <c:pt idx="2">
                  <c:v>Column2</c:v>
                </c:pt>
                <c:pt idx="3">
                  <c:v>North America (era 1)</c:v>
                </c:pt>
                <c:pt idx="4">
                  <c:v>North America (era 2)</c:v>
                </c:pt>
                <c:pt idx="5">
                  <c:v>Column1</c:v>
                </c:pt>
                <c:pt idx="6">
                  <c:v>Other (era 1)</c:v>
                </c:pt>
                <c:pt idx="7">
                  <c:v>Other (era 3)</c:v>
                </c:pt>
              </c:strCache>
            </c:strRef>
          </c:cat>
          <c:val>
            <c:numRef>
              <c:f>Sheet1!$B$9:$I$9</c:f>
              <c:numCache>
                <c:formatCode>General</c:formatCode>
                <c:ptCount val="8"/>
                <c:pt idx="0">
                  <c:v>88</c:v>
                </c:pt>
                <c:pt idx="1">
                  <c:v>135</c:v>
                </c:pt>
                <c:pt idx="3">
                  <c:v>259</c:v>
                </c:pt>
                <c:pt idx="4">
                  <c:v>418</c:v>
                </c:pt>
                <c:pt idx="6">
                  <c:v>31</c:v>
                </c:pt>
                <c:pt idx="7">
                  <c:v>40</c:v>
                </c:pt>
              </c:numCache>
            </c:numRef>
          </c:val>
        </c:ser>
        <c:ser>
          <c:idx val="8"/>
          <c:order val="8"/>
          <c:tx>
            <c:strRef>
              <c:f>Sheet1!$A$10</c:f>
              <c:strCache>
                <c:ptCount val="1"/>
                <c:pt idx="0">
                  <c:v>Sarcoidosis</c:v>
                </c:pt>
              </c:strCache>
            </c:strRef>
          </c:tx>
          <c:spPr>
            <a:gradFill>
              <a:gsLst>
                <a:gs pos="0">
                  <a:srgbClr val="FF99CC"/>
                </a:gs>
                <a:gs pos="50000">
                  <a:srgbClr val="FFCCCC"/>
                </a:gs>
                <a:gs pos="100000">
                  <a:srgbClr val="FF99CC"/>
                </a:gs>
              </a:gsLst>
              <a:lin ang="10800000" scaled="1"/>
            </a:gradFill>
            <a:ln>
              <a:solidFill>
                <a:srgbClr val="000000"/>
              </a:solidFill>
            </a:ln>
          </c:spPr>
          <c:invertIfNegative val="0"/>
          <c:cat>
            <c:strRef>
              <c:f>Sheet1!$B$1:$I$1</c:f>
              <c:strCache>
                <c:ptCount val="8"/>
                <c:pt idx="0">
                  <c:v>Europe (era 1)</c:v>
                </c:pt>
                <c:pt idx="1">
                  <c:v>Europe (era 2)</c:v>
                </c:pt>
                <c:pt idx="2">
                  <c:v>Column2</c:v>
                </c:pt>
                <c:pt idx="3">
                  <c:v>North America (era 1)</c:v>
                </c:pt>
                <c:pt idx="4">
                  <c:v>North America (era 2)</c:v>
                </c:pt>
                <c:pt idx="5">
                  <c:v>Column1</c:v>
                </c:pt>
                <c:pt idx="6">
                  <c:v>Other (era 1)</c:v>
                </c:pt>
                <c:pt idx="7">
                  <c:v>Other (era 3)</c:v>
                </c:pt>
              </c:strCache>
            </c:strRef>
          </c:cat>
          <c:val>
            <c:numRef>
              <c:f>Sheet1!$B$10:$I$10</c:f>
              <c:numCache>
                <c:formatCode>General</c:formatCode>
                <c:ptCount val="8"/>
                <c:pt idx="0">
                  <c:v>103</c:v>
                </c:pt>
                <c:pt idx="1">
                  <c:v>144</c:v>
                </c:pt>
                <c:pt idx="3">
                  <c:v>254</c:v>
                </c:pt>
                <c:pt idx="4">
                  <c:v>310</c:v>
                </c:pt>
                <c:pt idx="6">
                  <c:v>10</c:v>
                </c:pt>
                <c:pt idx="7">
                  <c:v>19</c:v>
                </c:pt>
              </c:numCache>
            </c:numRef>
          </c:val>
        </c:ser>
        <c:ser>
          <c:idx val="9"/>
          <c:order val="9"/>
          <c:tx>
            <c:strRef>
              <c:f>Sheet1!$A$11</c:f>
              <c:strCache>
                <c:ptCount val="1"/>
                <c:pt idx="0">
                  <c:v>Other</c:v>
                </c:pt>
              </c:strCache>
            </c:strRef>
          </c:tx>
          <c:spPr>
            <a:gradFill>
              <a:gsLst>
                <a:gs pos="0">
                  <a:srgbClr val="008080"/>
                </a:gs>
                <a:gs pos="50000">
                  <a:srgbClr val="00FFFF"/>
                </a:gs>
                <a:gs pos="100000">
                  <a:srgbClr val="008080"/>
                </a:gs>
              </a:gsLst>
              <a:lin ang="10800000" scaled="1"/>
            </a:gradFill>
            <a:ln>
              <a:solidFill>
                <a:srgbClr val="000000"/>
              </a:solidFill>
            </a:ln>
          </c:spPr>
          <c:invertIfNegative val="0"/>
          <c:cat>
            <c:strRef>
              <c:f>Sheet1!$B$1:$I$1</c:f>
              <c:strCache>
                <c:ptCount val="8"/>
                <c:pt idx="0">
                  <c:v>Europe (era 1)</c:v>
                </c:pt>
                <c:pt idx="1">
                  <c:v>Europe (era 2)</c:v>
                </c:pt>
                <c:pt idx="2">
                  <c:v>Column2</c:v>
                </c:pt>
                <c:pt idx="3">
                  <c:v>North America (era 1)</c:v>
                </c:pt>
                <c:pt idx="4">
                  <c:v>North America (era 2)</c:v>
                </c:pt>
                <c:pt idx="5">
                  <c:v>Column1</c:v>
                </c:pt>
                <c:pt idx="6">
                  <c:v>Other (era 1)</c:v>
                </c:pt>
                <c:pt idx="7">
                  <c:v>Other (era 3)</c:v>
                </c:pt>
              </c:strCache>
            </c:strRef>
          </c:cat>
          <c:val>
            <c:numRef>
              <c:f>Sheet1!$B$11:$I$11</c:f>
              <c:numCache>
                <c:formatCode>General</c:formatCode>
                <c:ptCount val="8"/>
                <c:pt idx="0">
                  <c:v>348</c:v>
                </c:pt>
                <c:pt idx="1">
                  <c:v>495</c:v>
                </c:pt>
                <c:pt idx="3">
                  <c:v>489</c:v>
                </c:pt>
                <c:pt idx="4">
                  <c:v>852</c:v>
                </c:pt>
                <c:pt idx="6">
                  <c:v>81</c:v>
                </c:pt>
                <c:pt idx="7">
                  <c:v>135</c:v>
                </c:pt>
              </c:numCache>
            </c:numRef>
          </c:val>
        </c:ser>
        <c:dLbls>
          <c:showLegendKey val="0"/>
          <c:showVal val="0"/>
          <c:showCatName val="0"/>
          <c:showSerName val="0"/>
          <c:showPercent val="0"/>
          <c:showBubbleSize val="0"/>
        </c:dLbls>
        <c:gapWidth val="15"/>
        <c:overlap val="100"/>
        <c:axId val="228211408"/>
        <c:axId val="530998384"/>
      </c:barChart>
      <c:catAx>
        <c:axId val="228211408"/>
        <c:scaling>
          <c:orientation val="minMax"/>
        </c:scaling>
        <c:delete val="1"/>
        <c:axPos val="b"/>
        <c:numFmt formatCode="General" sourceLinked="0"/>
        <c:majorTickMark val="out"/>
        <c:minorTickMark val="none"/>
        <c:tickLblPos val="none"/>
        <c:crossAx val="530998384"/>
        <c:crosses val="autoZero"/>
        <c:auto val="1"/>
        <c:lblAlgn val="ctr"/>
        <c:lblOffset val="100"/>
        <c:noMultiLvlLbl val="0"/>
      </c:catAx>
      <c:valAx>
        <c:axId val="530998384"/>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6.6714182278939272E-4"/>
              <c:y val="0.29056773672521702"/>
            </c:manualLayout>
          </c:layout>
          <c:overlay val="0"/>
        </c:title>
        <c:numFmt formatCode="0%" sourceLinked="1"/>
        <c:majorTickMark val="out"/>
        <c:minorTickMark val="none"/>
        <c:tickLblPos val="nextTo"/>
        <c:txPr>
          <a:bodyPr/>
          <a:lstStyle/>
          <a:p>
            <a:pPr>
              <a:defRPr sz="1500" b="1"/>
            </a:pPr>
            <a:endParaRPr lang="en-US"/>
          </a:p>
        </c:txPr>
        <c:crossAx val="228211408"/>
        <c:crosses val="autoZero"/>
        <c:crossBetween val="between"/>
        <c:majorUnit val="0.2"/>
      </c:valAx>
      <c:spPr>
        <a:solidFill>
          <a:srgbClr val="000000"/>
        </a:solidFill>
        <a:ln w="12700">
          <a:solidFill>
            <a:srgbClr val="FFFFFF"/>
          </a:solidFill>
        </a:ln>
      </c:spPr>
    </c:plotArea>
    <c:legend>
      <c:legendPos val="t"/>
      <c:layout>
        <c:manualLayout>
          <c:xMode val="edge"/>
          <c:yMode val="edge"/>
          <c:x val="0.10201149425287356"/>
          <c:y val="1.3060973147587319E-2"/>
          <c:w val="0.88023463661869839"/>
          <c:h val="0.17228528164748863"/>
        </c:manualLayout>
      </c:layout>
      <c:overlay val="0"/>
      <c:spPr>
        <a:solidFill>
          <a:schemeClr val="bg2"/>
        </a:solidFill>
        <a:ln w="12700">
          <a:solidFill>
            <a:srgbClr val="FFFFFF"/>
          </a:solidFill>
        </a:ln>
      </c:spPr>
      <c:txPr>
        <a:bodyPr/>
        <a:lstStyle/>
        <a:p>
          <a:pPr>
            <a:defRPr sz="13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0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Microsoft_Excel_Worksheet2!$A$2:$A$9862</c:f>
              <c:numCache>
                <c:formatCode>General</c:formatCode>
                <c:ptCount val="9861"/>
                <c:pt idx="0">
                  <c:v>0.5</c:v>
                </c:pt>
                <c:pt idx="1">
                  <c:v>0.51</c:v>
                </c:pt>
                <c:pt idx="2">
                  <c:v>0.52</c:v>
                </c:pt>
                <c:pt idx="3">
                  <c:v>0.53</c:v>
                </c:pt>
                <c:pt idx="4">
                  <c:v>0.54</c:v>
                </c:pt>
                <c:pt idx="5">
                  <c:v>0.55000000000000004</c:v>
                </c:pt>
                <c:pt idx="6">
                  <c:v>0.56000000000000005</c:v>
                </c:pt>
                <c:pt idx="7">
                  <c:v>0.56999999999999995</c:v>
                </c:pt>
                <c:pt idx="8">
                  <c:v>0.57999999999999996</c:v>
                </c:pt>
                <c:pt idx="9">
                  <c:v>0.59</c:v>
                </c:pt>
                <c:pt idx="10">
                  <c:v>0.6</c:v>
                </c:pt>
                <c:pt idx="11">
                  <c:v>0.61</c:v>
                </c:pt>
                <c:pt idx="12">
                  <c:v>0.62</c:v>
                </c:pt>
                <c:pt idx="13">
                  <c:v>0.63</c:v>
                </c:pt>
                <c:pt idx="14">
                  <c:v>0.64</c:v>
                </c:pt>
                <c:pt idx="15">
                  <c:v>0.65</c:v>
                </c:pt>
                <c:pt idx="16">
                  <c:v>0.66</c:v>
                </c:pt>
                <c:pt idx="17">
                  <c:v>0.67</c:v>
                </c:pt>
                <c:pt idx="18">
                  <c:v>0.68</c:v>
                </c:pt>
                <c:pt idx="19">
                  <c:v>0.69</c:v>
                </c:pt>
                <c:pt idx="20">
                  <c:v>0.7</c:v>
                </c:pt>
                <c:pt idx="21">
                  <c:v>0.71</c:v>
                </c:pt>
                <c:pt idx="22">
                  <c:v>0.72</c:v>
                </c:pt>
                <c:pt idx="23">
                  <c:v>0.73</c:v>
                </c:pt>
                <c:pt idx="24">
                  <c:v>0.74</c:v>
                </c:pt>
                <c:pt idx="25">
                  <c:v>0.75</c:v>
                </c:pt>
                <c:pt idx="26">
                  <c:v>0.76</c:v>
                </c:pt>
                <c:pt idx="27">
                  <c:v>0.77</c:v>
                </c:pt>
                <c:pt idx="28">
                  <c:v>0.78</c:v>
                </c:pt>
                <c:pt idx="29">
                  <c:v>0.79</c:v>
                </c:pt>
                <c:pt idx="30">
                  <c:v>0.8</c:v>
                </c:pt>
                <c:pt idx="31">
                  <c:v>0.81</c:v>
                </c:pt>
                <c:pt idx="32">
                  <c:v>0.82</c:v>
                </c:pt>
                <c:pt idx="33">
                  <c:v>0.83</c:v>
                </c:pt>
                <c:pt idx="34">
                  <c:v>0.84</c:v>
                </c:pt>
                <c:pt idx="35">
                  <c:v>0.85</c:v>
                </c:pt>
                <c:pt idx="36">
                  <c:v>0.86</c:v>
                </c:pt>
                <c:pt idx="37">
                  <c:v>0.87</c:v>
                </c:pt>
                <c:pt idx="38">
                  <c:v>0.88</c:v>
                </c:pt>
                <c:pt idx="39">
                  <c:v>0.89</c:v>
                </c:pt>
                <c:pt idx="40">
                  <c:v>0.9</c:v>
                </c:pt>
                <c:pt idx="41">
                  <c:v>0.91</c:v>
                </c:pt>
                <c:pt idx="42">
                  <c:v>0.92</c:v>
                </c:pt>
                <c:pt idx="43">
                  <c:v>0.93</c:v>
                </c:pt>
                <c:pt idx="44">
                  <c:v>0.94</c:v>
                </c:pt>
                <c:pt idx="45">
                  <c:v>0.95</c:v>
                </c:pt>
                <c:pt idx="46">
                  <c:v>0.96</c:v>
                </c:pt>
                <c:pt idx="47">
                  <c:v>0.97</c:v>
                </c:pt>
                <c:pt idx="48">
                  <c:v>0.98</c:v>
                </c:pt>
                <c:pt idx="49">
                  <c:v>0.99</c:v>
                </c:pt>
                <c:pt idx="50">
                  <c:v>1</c:v>
                </c:pt>
                <c:pt idx="51">
                  <c:v>1.01</c:v>
                </c:pt>
                <c:pt idx="52">
                  <c:v>1.02</c:v>
                </c:pt>
                <c:pt idx="53">
                  <c:v>1.03</c:v>
                </c:pt>
                <c:pt idx="54">
                  <c:v>1.04</c:v>
                </c:pt>
                <c:pt idx="55">
                  <c:v>1.05</c:v>
                </c:pt>
                <c:pt idx="56">
                  <c:v>1.06</c:v>
                </c:pt>
                <c:pt idx="57">
                  <c:v>1.07</c:v>
                </c:pt>
                <c:pt idx="58">
                  <c:v>1.08</c:v>
                </c:pt>
                <c:pt idx="59">
                  <c:v>1.0900000000000001</c:v>
                </c:pt>
                <c:pt idx="60">
                  <c:v>1.1000000000000001</c:v>
                </c:pt>
                <c:pt idx="61">
                  <c:v>1.1100000000000001</c:v>
                </c:pt>
                <c:pt idx="62">
                  <c:v>1.1200000000000001</c:v>
                </c:pt>
                <c:pt idx="63">
                  <c:v>1.1299999999999999</c:v>
                </c:pt>
                <c:pt idx="64">
                  <c:v>1.1399999999999999</c:v>
                </c:pt>
                <c:pt idx="65">
                  <c:v>1.1499999999999999</c:v>
                </c:pt>
                <c:pt idx="66">
                  <c:v>1.1599999999999999</c:v>
                </c:pt>
                <c:pt idx="67">
                  <c:v>1.17</c:v>
                </c:pt>
                <c:pt idx="68">
                  <c:v>1.18</c:v>
                </c:pt>
                <c:pt idx="69">
                  <c:v>1.19</c:v>
                </c:pt>
                <c:pt idx="70">
                  <c:v>1.2</c:v>
                </c:pt>
                <c:pt idx="71">
                  <c:v>1.21</c:v>
                </c:pt>
                <c:pt idx="72">
                  <c:v>1.22</c:v>
                </c:pt>
                <c:pt idx="73">
                  <c:v>1.23</c:v>
                </c:pt>
                <c:pt idx="74">
                  <c:v>1.24</c:v>
                </c:pt>
                <c:pt idx="75">
                  <c:v>1.25</c:v>
                </c:pt>
                <c:pt idx="76">
                  <c:v>1.26</c:v>
                </c:pt>
                <c:pt idx="77">
                  <c:v>1.27</c:v>
                </c:pt>
                <c:pt idx="78">
                  <c:v>1.28</c:v>
                </c:pt>
                <c:pt idx="79">
                  <c:v>1.29</c:v>
                </c:pt>
                <c:pt idx="80">
                  <c:v>1.3</c:v>
                </c:pt>
                <c:pt idx="81">
                  <c:v>1.31</c:v>
                </c:pt>
                <c:pt idx="82">
                  <c:v>1.32</c:v>
                </c:pt>
                <c:pt idx="83">
                  <c:v>1.33</c:v>
                </c:pt>
                <c:pt idx="84">
                  <c:v>1.34</c:v>
                </c:pt>
                <c:pt idx="85">
                  <c:v>1.35</c:v>
                </c:pt>
                <c:pt idx="86">
                  <c:v>1.36</c:v>
                </c:pt>
                <c:pt idx="87">
                  <c:v>1.37</c:v>
                </c:pt>
                <c:pt idx="88">
                  <c:v>1.38</c:v>
                </c:pt>
                <c:pt idx="89">
                  <c:v>1.39</c:v>
                </c:pt>
                <c:pt idx="90">
                  <c:v>1.4</c:v>
                </c:pt>
                <c:pt idx="91">
                  <c:v>1.41</c:v>
                </c:pt>
                <c:pt idx="92">
                  <c:v>1.42</c:v>
                </c:pt>
                <c:pt idx="93">
                  <c:v>1.43</c:v>
                </c:pt>
                <c:pt idx="94">
                  <c:v>1.44</c:v>
                </c:pt>
                <c:pt idx="95">
                  <c:v>1.45</c:v>
                </c:pt>
                <c:pt idx="96">
                  <c:v>1.46</c:v>
                </c:pt>
                <c:pt idx="97">
                  <c:v>1.47</c:v>
                </c:pt>
                <c:pt idx="98">
                  <c:v>1.48</c:v>
                </c:pt>
                <c:pt idx="99">
                  <c:v>1.49</c:v>
                </c:pt>
                <c:pt idx="100">
                  <c:v>1.5</c:v>
                </c:pt>
              </c:numCache>
            </c:numRef>
          </c:xVal>
          <c:yVal>
            <c:numRef>
              <c:f>Microsoft_Excel_Worksheet2!$B$2:$B$9862</c:f>
              <c:numCache>
                <c:formatCode>General</c:formatCode>
                <c:ptCount val="9861"/>
                <c:pt idx="0">
                  <c:v>0.93642703891016299</c:v>
                </c:pt>
                <c:pt idx="1">
                  <c:v>0.93847955046845499</c:v>
                </c:pt>
                <c:pt idx="2">
                  <c:v>0.94053656083286996</c:v>
                </c:pt>
                <c:pt idx="3">
                  <c:v>0.94259807986413602</c:v>
                </c:pt>
                <c:pt idx="4">
                  <c:v>0.944664117444594</c:v>
                </c:pt>
                <c:pt idx="5">
                  <c:v>0.94673468347824397</c:v>
                </c:pt>
                <c:pt idx="6">
                  <c:v>0.94880978789079495</c:v>
                </c:pt>
                <c:pt idx="7">
                  <c:v>0.95088944062971303</c:v>
                </c:pt>
                <c:pt idx="8">
                  <c:v>0.95297365166426595</c:v>
                </c:pt>
                <c:pt idx="9">
                  <c:v>0.95506243098557297</c:v>
                </c:pt>
                <c:pt idx="10">
                  <c:v>0.95715578860665396</c:v>
                </c:pt>
                <c:pt idx="11">
                  <c:v>0.95925373456247298</c:v>
                </c:pt>
                <c:pt idx="12">
                  <c:v>0.96135627890999198</c:v>
                </c:pt>
                <c:pt idx="13">
                  <c:v>0.96346343172821403</c:v>
                </c:pt>
                <c:pt idx="14">
                  <c:v>0.96557520311823697</c:v>
                </c:pt>
                <c:pt idx="15">
                  <c:v>0.96769160320329495</c:v>
                </c:pt>
                <c:pt idx="16">
                  <c:v>0.96981264212881302</c:v>
                </c:pt>
                <c:pt idx="17">
                  <c:v>0.971938330062455</c:v>
                </c:pt>
                <c:pt idx="18">
                  <c:v>0.97406867719416701</c:v>
                </c:pt>
                <c:pt idx="19">
                  <c:v>0.97620369373623395</c:v>
                </c:pt>
                <c:pt idx="20">
                  <c:v>0.97834338992332004</c:v>
                </c:pt>
                <c:pt idx="21">
                  <c:v>0.98048777601252701</c:v>
                </c:pt>
                <c:pt idx="22">
                  <c:v>0.98263686228343605</c:v>
                </c:pt>
                <c:pt idx="23">
                  <c:v>0.98479065903815999</c:v>
                </c:pt>
                <c:pt idx="24">
                  <c:v>0.98694917660139303</c:v>
                </c:pt>
                <c:pt idx="25">
                  <c:v>0.98911242532045895</c:v>
                </c:pt>
                <c:pt idx="26">
                  <c:v>0.99128041556536195</c:v>
                </c:pt>
                <c:pt idx="27">
                  <c:v>0.99345315772883502</c:v>
                </c:pt>
                <c:pt idx="28">
                  <c:v>0.99563066222639096</c:v>
                </c:pt>
                <c:pt idx="29">
                  <c:v>0.99781293949637195</c:v>
                </c:pt>
                <c:pt idx="30">
                  <c:v>1</c:v>
                </c:pt>
                <c:pt idx="31">
                  <c:v>1.0021918542214301</c:v>
                </c:pt>
                <c:pt idx="32">
                  <c:v>1.0043885126677801</c:v>
                </c:pt>
                <c:pt idx="33">
                  <c:v>1.00658998586922</c:v>
                </c:pt>
                <c:pt idx="34">
                  <c:v>1.0087962843789899</c:v>
                </c:pt>
                <c:pt idx="35">
                  <c:v>1.0110074187734699</c:v>
                </c:pt>
                <c:pt idx="36">
                  <c:v>1.0132233996522</c:v>
                </c:pt>
                <c:pt idx="37">
                  <c:v>1.01544423763797</c:v>
                </c:pt>
                <c:pt idx="38">
                  <c:v>1.0176699433768599</c:v>
                </c:pt>
                <c:pt idx="39">
                  <c:v>1.01990052753827</c:v>
                </c:pt>
                <c:pt idx="40">
                  <c:v>1.02213600081499</c:v>
                </c:pt>
                <c:pt idx="41">
                  <c:v>1.0243763739232401</c:v>
                </c:pt>
                <c:pt idx="42">
                  <c:v>1.02662165760276</c:v>
                </c:pt>
                <c:pt idx="43">
                  <c:v>1.0288718626167801</c:v>
                </c:pt>
                <c:pt idx="44">
                  <c:v>1.0311269997521599</c:v>
                </c:pt>
                <c:pt idx="45">
                  <c:v>1.03338707981939</c:v>
                </c:pt>
                <c:pt idx="46">
                  <c:v>1.03565211365266</c:v>
                </c:pt>
                <c:pt idx="47">
                  <c:v>1.0379221121099</c:v>
                </c:pt>
                <c:pt idx="48">
                  <c:v>1.04019708607284</c:v>
                </c:pt>
                <c:pt idx="49">
                  <c:v>1.0424770464470601</c:v>
                </c:pt>
                <c:pt idx="50">
                  <c:v>1.04476200416206</c:v>
                </c:pt>
                <c:pt idx="51">
                  <c:v>1.0470519701712599</c:v>
                </c:pt>
                <c:pt idx="52">
                  <c:v>1.04934695545213</c:v>
                </c:pt>
                <c:pt idx="53">
                  <c:v>1.05164697100618</c:v>
                </c:pt>
                <c:pt idx="54">
                  <c:v>1.05395202785903</c:v>
                </c:pt>
                <c:pt idx="55">
                  <c:v>1.0562621370604699</c:v>
                </c:pt>
                <c:pt idx="56">
                  <c:v>1.0585773096845199</c:v>
                </c:pt>
                <c:pt idx="57">
                  <c:v>1.0608975568294601</c:v>
                </c:pt>
                <c:pt idx="58">
                  <c:v>1.0632228896178899</c:v>
                </c:pt>
                <c:pt idx="59">
                  <c:v>1.0655533191968201</c:v>
                </c:pt>
                <c:pt idx="60">
                  <c:v>1.0678888567376501</c:v>
                </c:pt>
                <c:pt idx="61">
                  <c:v>1.07022951343631</c:v>
                </c:pt>
                <c:pt idx="62">
                  <c:v>1.0725753005132299</c:v>
                </c:pt>
                <c:pt idx="63">
                  <c:v>1.07492622921345</c:v>
                </c:pt>
                <c:pt idx="64">
                  <c:v>1.07728231080668</c:v>
                </c:pt>
                <c:pt idx="65">
                  <c:v>1.07964355658728</c:v>
                </c:pt>
                <c:pt idx="66">
                  <c:v>1.0820099778744201</c:v>
                </c:pt>
                <c:pt idx="67">
                  <c:v>1.08438158601205</c:v>
                </c:pt>
                <c:pt idx="68">
                  <c:v>1.0867583923689901</c:v>
                </c:pt>
                <c:pt idx="69">
                  <c:v>1.08914040833897</c:v>
                </c:pt>
                <c:pt idx="70">
                  <c:v>1.0915276453407099</c:v>
                </c:pt>
                <c:pt idx="71">
                  <c:v>1.09392011481796</c:v>
                </c:pt>
                <c:pt idx="72">
                  <c:v>1.0963178282395201</c:v>
                </c:pt>
                <c:pt idx="73">
                  <c:v>1.09872079709937</c:v>
                </c:pt>
                <c:pt idx="74">
                  <c:v>1.1011290329166601</c:v>
                </c:pt>
                <c:pt idx="75">
                  <c:v>1.1035425472358</c:v>
                </c:pt>
                <c:pt idx="76">
                  <c:v>1.1059613516264799</c:v>
                </c:pt>
                <c:pt idx="77">
                  <c:v>1.1083854576837699</c:v>
                </c:pt>
                <c:pt idx="78">
                  <c:v>1.1108148770281601</c:v>
                </c:pt>
                <c:pt idx="79">
                  <c:v>1.1132496213056</c:v>
                </c:pt>
                <c:pt idx="80">
                  <c:v>1.11568970218756</c:v>
                </c:pt>
                <c:pt idx="81">
                  <c:v>1.1181351313711001</c:v>
                </c:pt>
                <c:pt idx="82">
                  <c:v>1.1205859205789199</c:v>
                </c:pt>
                <c:pt idx="83">
                  <c:v>1.12304208155941</c:v>
                </c:pt>
                <c:pt idx="84">
                  <c:v>1.12550362608671</c:v>
                </c:pt>
                <c:pt idx="85">
                  <c:v>1.1279705659607799</c:v>
                </c:pt>
                <c:pt idx="86">
                  <c:v>1.1304429130074201</c:v>
                </c:pt>
                <c:pt idx="87">
                  <c:v>1.1329206790783799</c:v>
                </c:pt>
                <c:pt idx="88">
                  <c:v>1.1354038760513601</c:v>
                </c:pt>
                <c:pt idx="89">
                  <c:v>1.1378925158301001</c:v>
                </c:pt>
                <c:pt idx="90">
                  <c:v>1.14038661034445</c:v>
                </c:pt>
                <c:pt idx="91">
                  <c:v>1.14288617155039</c:v>
                </c:pt>
                <c:pt idx="92">
                  <c:v>1.1453912114301199</c:v>
                </c:pt>
                <c:pt idx="93">
                  <c:v>1.1479017419920701</c:v>
                </c:pt>
                <c:pt idx="94">
                  <c:v>1.1504177752710401</c:v>
                </c:pt>
                <c:pt idx="95">
                  <c:v>1.15293932332817</c:v>
                </c:pt>
                <c:pt idx="96">
                  <c:v>1.15546639825105</c:v>
                </c:pt>
                <c:pt idx="97">
                  <c:v>1.15799901215377</c:v>
                </c:pt>
                <c:pt idx="98">
                  <c:v>1.1605371771769699</c:v>
                </c:pt>
                <c:pt idx="99">
                  <c:v>1.1630809054878899</c:v>
                </c:pt>
                <c:pt idx="100">
                  <c:v>1.16563020928044</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Microsoft_Excel_Worksheet2!$A$2:$A$9862</c:f>
              <c:numCache>
                <c:formatCode>General</c:formatCode>
                <c:ptCount val="9861"/>
                <c:pt idx="0">
                  <c:v>0.5</c:v>
                </c:pt>
                <c:pt idx="1">
                  <c:v>0.51</c:v>
                </c:pt>
                <c:pt idx="2">
                  <c:v>0.52</c:v>
                </c:pt>
                <c:pt idx="3">
                  <c:v>0.53</c:v>
                </c:pt>
                <c:pt idx="4">
                  <c:v>0.54</c:v>
                </c:pt>
                <c:pt idx="5">
                  <c:v>0.55000000000000004</c:v>
                </c:pt>
                <c:pt idx="6">
                  <c:v>0.56000000000000005</c:v>
                </c:pt>
                <c:pt idx="7">
                  <c:v>0.56999999999999995</c:v>
                </c:pt>
                <c:pt idx="8">
                  <c:v>0.57999999999999996</c:v>
                </c:pt>
                <c:pt idx="9">
                  <c:v>0.59</c:v>
                </c:pt>
                <c:pt idx="10">
                  <c:v>0.6</c:v>
                </c:pt>
                <c:pt idx="11">
                  <c:v>0.61</c:v>
                </c:pt>
                <c:pt idx="12">
                  <c:v>0.62</c:v>
                </c:pt>
                <c:pt idx="13">
                  <c:v>0.63</c:v>
                </c:pt>
                <c:pt idx="14">
                  <c:v>0.64</c:v>
                </c:pt>
                <c:pt idx="15">
                  <c:v>0.65</c:v>
                </c:pt>
                <c:pt idx="16">
                  <c:v>0.66</c:v>
                </c:pt>
                <c:pt idx="17">
                  <c:v>0.67</c:v>
                </c:pt>
                <c:pt idx="18">
                  <c:v>0.68</c:v>
                </c:pt>
                <c:pt idx="19">
                  <c:v>0.69</c:v>
                </c:pt>
                <c:pt idx="20">
                  <c:v>0.7</c:v>
                </c:pt>
                <c:pt idx="21">
                  <c:v>0.71</c:v>
                </c:pt>
                <c:pt idx="22">
                  <c:v>0.72</c:v>
                </c:pt>
                <c:pt idx="23">
                  <c:v>0.73</c:v>
                </c:pt>
                <c:pt idx="24">
                  <c:v>0.74</c:v>
                </c:pt>
                <c:pt idx="25">
                  <c:v>0.75</c:v>
                </c:pt>
                <c:pt idx="26">
                  <c:v>0.76</c:v>
                </c:pt>
                <c:pt idx="27">
                  <c:v>0.77</c:v>
                </c:pt>
                <c:pt idx="28">
                  <c:v>0.78</c:v>
                </c:pt>
                <c:pt idx="29">
                  <c:v>0.79</c:v>
                </c:pt>
                <c:pt idx="30">
                  <c:v>0.8</c:v>
                </c:pt>
                <c:pt idx="31">
                  <c:v>0.81</c:v>
                </c:pt>
                <c:pt idx="32">
                  <c:v>0.82</c:v>
                </c:pt>
                <c:pt idx="33">
                  <c:v>0.83</c:v>
                </c:pt>
                <c:pt idx="34">
                  <c:v>0.84</c:v>
                </c:pt>
                <c:pt idx="35">
                  <c:v>0.85</c:v>
                </c:pt>
                <c:pt idx="36">
                  <c:v>0.86</c:v>
                </c:pt>
                <c:pt idx="37">
                  <c:v>0.87</c:v>
                </c:pt>
                <c:pt idx="38">
                  <c:v>0.88</c:v>
                </c:pt>
                <c:pt idx="39">
                  <c:v>0.89</c:v>
                </c:pt>
                <c:pt idx="40">
                  <c:v>0.9</c:v>
                </c:pt>
                <c:pt idx="41">
                  <c:v>0.91</c:v>
                </c:pt>
                <c:pt idx="42">
                  <c:v>0.92</c:v>
                </c:pt>
                <c:pt idx="43">
                  <c:v>0.93</c:v>
                </c:pt>
                <c:pt idx="44">
                  <c:v>0.94</c:v>
                </c:pt>
                <c:pt idx="45">
                  <c:v>0.95</c:v>
                </c:pt>
                <c:pt idx="46">
                  <c:v>0.96</c:v>
                </c:pt>
                <c:pt idx="47">
                  <c:v>0.97</c:v>
                </c:pt>
                <c:pt idx="48">
                  <c:v>0.98</c:v>
                </c:pt>
                <c:pt idx="49">
                  <c:v>0.99</c:v>
                </c:pt>
                <c:pt idx="50">
                  <c:v>1</c:v>
                </c:pt>
                <c:pt idx="51">
                  <c:v>1.01</c:v>
                </c:pt>
                <c:pt idx="52">
                  <c:v>1.02</c:v>
                </c:pt>
                <c:pt idx="53">
                  <c:v>1.03</c:v>
                </c:pt>
                <c:pt idx="54">
                  <c:v>1.04</c:v>
                </c:pt>
                <c:pt idx="55">
                  <c:v>1.05</c:v>
                </c:pt>
                <c:pt idx="56">
                  <c:v>1.06</c:v>
                </c:pt>
                <c:pt idx="57">
                  <c:v>1.07</c:v>
                </c:pt>
                <c:pt idx="58">
                  <c:v>1.08</c:v>
                </c:pt>
                <c:pt idx="59">
                  <c:v>1.0900000000000001</c:v>
                </c:pt>
                <c:pt idx="60">
                  <c:v>1.1000000000000001</c:v>
                </c:pt>
                <c:pt idx="61">
                  <c:v>1.1100000000000001</c:v>
                </c:pt>
                <c:pt idx="62">
                  <c:v>1.1200000000000001</c:v>
                </c:pt>
                <c:pt idx="63">
                  <c:v>1.1299999999999999</c:v>
                </c:pt>
                <c:pt idx="64">
                  <c:v>1.1399999999999999</c:v>
                </c:pt>
                <c:pt idx="65">
                  <c:v>1.1499999999999999</c:v>
                </c:pt>
                <c:pt idx="66">
                  <c:v>1.1599999999999999</c:v>
                </c:pt>
                <c:pt idx="67">
                  <c:v>1.17</c:v>
                </c:pt>
                <c:pt idx="68">
                  <c:v>1.18</c:v>
                </c:pt>
                <c:pt idx="69">
                  <c:v>1.19</c:v>
                </c:pt>
                <c:pt idx="70">
                  <c:v>1.2</c:v>
                </c:pt>
                <c:pt idx="71">
                  <c:v>1.21</c:v>
                </c:pt>
                <c:pt idx="72">
                  <c:v>1.22</c:v>
                </c:pt>
                <c:pt idx="73">
                  <c:v>1.23</c:v>
                </c:pt>
                <c:pt idx="74">
                  <c:v>1.24</c:v>
                </c:pt>
                <c:pt idx="75">
                  <c:v>1.25</c:v>
                </c:pt>
                <c:pt idx="76">
                  <c:v>1.26</c:v>
                </c:pt>
                <c:pt idx="77">
                  <c:v>1.27</c:v>
                </c:pt>
                <c:pt idx="78">
                  <c:v>1.28</c:v>
                </c:pt>
                <c:pt idx="79">
                  <c:v>1.29</c:v>
                </c:pt>
                <c:pt idx="80">
                  <c:v>1.3</c:v>
                </c:pt>
                <c:pt idx="81">
                  <c:v>1.31</c:v>
                </c:pt>
                <c:pt idx="82">
                  <c:v>1.32</c:v>
                </c:pt>
                <c:pt idx="83">
                  <c:v>1.33</c:v>
                </c:pt>
                <c:pt idx="84">
                  <c:v>1.34</c:v>
                </c:pt>
                <c:pt idx="85">
                  <c:v>1.35</c:v>
                </c:pt>
                <c:pt idx="86">
                  <c:v>1.36</c:v>
                </c:pt>
                <c:pt idx="87">
                  <c:v>1.37</c:v>
                </c:pt>
                <c:pt idx="88">
                  <c:v>1.38</c:v>
                </c:pt>
                <c:pt idx="89">
                  <c:v>1.39</c:v>
                </c:pt>
                <c:pt idx="90">
                  <c:v>1.4</c:v>
                </c:pt>
                <c:pt idx="91">
                  <c:v>1.41</c:v>
                </c:pt>
                <c:pt idx="92">
                  <c:v>1.42</c:v>
                </c:pt>
                <c:pt idx="93">
                  <c:v>1.43</c:v>
                </c:pt>
                <c:pt idx="94">
                  <c:v>1.44</c:v>
                </c:pt>
                <c:pt idx="95">
                  <c:v>1.45</c:v>
                </c:pt>
                <c:pt idx="96">
                  <c:v>1.46</c:v>
                </c:pt>
                <c:pt idx="97">
                  <c:v>1.47</c:v>
                </c:pt>
                <c:pt idx="98">
                  <c:v>1.48</c:v>
                </c:pt>
                <c:pt idx="99">
                  <c:v>1.49</c:v>
                </c:pt>
                <c:pt idx="100">
                  <c:v>1.5</c:v>
                </c:pt>
              </c:numCache>
            </c:numRef>
          </c:xVal>
          <c:yVal>
            <c:numRef>
              <c:f>Microsoft_Excel_Worksheet2!$C$2:$C$9862</c:f>
              <c:numCache>
                <c:formatCode>General</c:formatCode>
                <c:ptCount val="9861"/>
                <c:pt idx="0">
                  <c:v>0.90373901956446601</c:v>
                </c:pt>
                <c:pt idx="1">
                  <c:v>0.90679322328617695</c:v>
                </c:pt>
                <c:pt idx="2">
                  <c:v>0.9098577487492</c:v>
                </c:pt>
                <c:pt idx="3">
                  <c:v>0.91293263083606202</c:v>
                </c:pt>
                <c:pt idx="4">
                  <c:v>0.91601790454717602</c:v>
                </c:pt>
                <c:pt idx="5">
                  <c:v>0.91911360500124095</c:v>
                </c:pt>
                <c:pt idx="6">
                  <c:v>0.92221976743563805</c:v>
                </c:pt>
                <c:pt idx="7">
                  <c:v>0.92533642720683396</c:v>
                </c:pt>
                <c:pt idx="8">
                  <c:v>0.92846361979078595</c:v>
                </c:pt>
                <c:pt idx="9">
                  <c:v>0.93160138078333998</c:v>
                </c:pt>
                <c:pt idx="10">
                  <c:v>0.93474974590063897</c:v>
                </c:pt>
                <c:pt idx="11">
                  <c:v>0.93790875097953197</c:v>
                </c:pt>
                <c:pt idx="12">
                  <c:v>0.94107843197797703</c:v>
                </c:pt>
                <c:pt idx="13">
                  <c:v>0.94425882497545299</c:v>
                </c:pt>
                <c:pt idx="14">
                  <c:v>0.94744996617337196</c:v>
                </c:pt>
                <c:pt idx="15">
                  <c:v>0.95065189189548505</c:v>
                </c:pt>
                <c:pt idx="16">
                  <c:v>0.95386463858830595</c:v>
                </c:pt>
                <c:pt idx="17">
                  <c:v>0.95708824282151606</c:v>
                </c:pt>
                <c:pt idx="18">
                  <c:v>0.96032274128838502</c:v>
                </c:pt>
                <c:pt idx="19">
                  <c:v>0.96356817080618995</c:v>
                </c:pt>
                <c:pt idx="20">
                  <c:v>0.96682456831663099</c:v>
                </c:pt>
                <c:pt idx="21">
                  <c:v>0.97009197088625398</c:v>
                </c:pt>
                <c:pt idx="22">
                  <c:v>0.97337041570687399</c:v>
                </c:pt>
                <c:pt idx="23">
                  <c:v>0.976659940095992</c:v>
                </c:pt>
                <c:pt idx="24">
                  <c:v>0.97996058149722798</c:v>
                </c:pt>
                <c:pt idx="25">
                  <c:v>0.98327237748074203</c:v>
                </c:pt>
                <c:pt idx="26">
                  <c:v>0.98659536574366402</c:v>
                </c:pt>
                <c:pt idx="27">
                  <c:v>0.98992958411052001</c:v>
                </c:pt>
                <c:pt idx="28">
                  <c:v>0.99327507053366804</c:v>
                </c:pt>
                <c:pt idx="29">
                  <c:v>0.99663186309372498</c:v>
                </c:pt>
                <c:pt idx="30">
                  <c:v>1</c:v>
                </c:pt>
                <c:pt idx="31">
                  <c:v>1.00100559465002</c:v>
                </c:pt>
                <c:pt idx="32">
                  <c:v>1.00201220052065</c:v>
                </c:pt>
                <c:pt idx="33">
                  <c:v>1.00301981862875</c:v>
                </c:pt>
                <c:pt idx="34">
                  <c:v>1.0040284499922301</c:v>
                </c:pt>
                <c:pt idx="35">
                  <c:v>1.00503809563001</c:v>
                </c:pt>
                <c:pt idx="36">
                  <c:v>1.00604875656204</c:v>
                </c:pt>
                <c:pt idx="37">
                  <c:v>1.0070604338093101</c:v>
                </c:pt>
                <c:pt idx="38">
                  <c:v>1.00807312839379</c:v>
                </c:pt>
                <c:pt idx="39">
                  <c:v>1.0090868413385401</c:v>
                </c:pt>
                <c:pt idx="40">
                  <c:v>1.0101015736676</c:v>
                </c:pt>
                <c:pt idx="41">
                  <c:v>1.01111732640606</c:v>
                </c:pt>
                <c:pt idx="42">
                  <c:v>1.0121341005800399</c:v>
                </c:pt>
                <c:pt idx="43">
                  <c:v>1.01315189721669</c:v>
                </c:pt>
                <c:pt idx="44">
                  <c:v>1.0141707173441901</c:v>
                </c:pt>
                <c:pt idx="45">
                  <c:v>1.0151905619917601</c:v>
                </c:pt>
                <c:pt idx="46">
                  <c:v>1.01621143218965</c:v>
                </c:pt>
                <c:pt idx="47">
                  <c:v>1.01723332896915</c:v>
                </c:pt>
                <c:pt idx="48">
                  <c:v>1.0182562533625901</c:v>
                </c:pt>
                <c:pt idx="49">
                  <c:v>1.01928020640332</c:v>
                </c:pt>
                <c:pt idx="50">
                  <c:v>1.02030518912576</c:v>
                </c:pt>
                <c:pt idx="51">
                  <c:v>1.0213312025653301</c:v>
                </c:pt>
                <c:pt idx="52">
                  <c:v>1.02235824775853</c:v>
                </c:pt>
                <c:pt idx="53">
                  <c:v>1.0233863257428899</c:v>
                </c:pt>
                <c:pt idx="54">
                  <c:v>1.0244154375569601</c:v>
                </c:pt>
                <c:pt idx="55">
                  <c:v>1.02544558424037</c:v>
                </c:pt>
                <c:pt idx="56">
                  <c:v>1.02647676683377</c:v>
                </c:pt>
                <c:pt idx="57">
                  <c:v>1.02750898637887</c:v>
                </c:pt>
                <c:pt idx="58">
                  <c:v>1.02854224391842</c:v>
                </c:pt>
                <c:pt idx="59">
                  <c:v>1.02957654049623</c:v>
                </c:pt>
                <c:pt idx="60">
                  <c:v>1.03061187715714</c:v>
                </c:pt>
                <c:pt idx="61">
                  <c:v>1.03164825494706</c:v>
                </c:pt>
                <c:pt idx="62">
                  <c:v>1.0326856749129401</c:v>
                </c:pt>
                <c:pt idx="63">
                  <c:v>1.03372413810279</c:v>
                </c:pt>
                <c:pt idx="64">
                  <c:v>1.0347636455656599</c:v>
                </c:pt>
                <c:pt idx="65">
                  <c:v>1.0358041983516799</c:v>
                </c:pt>
                <c:pt idx="66">
                  <c:v>1.03684579751202</c:v>
                </c:pt>
                <c:pt idx="67">
                  <c:v>1.03788844409889</c:v>
                </c:pt>
                <c:pt idx="68">
                  <c:v>1.0389321391655999</c:v>
                </c:pt>
                <c:pt idx="69">
                  <c:v>1.03997688376648</c:v>
                </c:pt>
                <c:pt idx="70">
                  <c:v>1.0410226789569399</c:v>
                </c:pt>
                <c:pt idx="71">
                  <c:v>1.04206952579346</c:v>
                </c:pt>
                <c:pt idx="72">
                  <c:v>1.04311742533355</c:v>
                </c:pt>
                <c:pt idx="73">
                  <c:v>1.04416637863581</c:v>
                </c:pt>
                <c:pt idx="74">
                  <c:v>1.0452163867599</c:v>
                </c:pt>
                <c:pt idx="75">
                  <c:v>1.0462674507665399</c:v>
                </c:pt>
                <c:pt idx="76">
                  <c:v>1.0473195717175201</c:v>
                </c:pt>
                <c:pt idx="77">
                  <c:v>1.0483727506757099</c:v>
                </c:pt>
                <c:pt idx="78">
                  <c:v>1.0494269887050101</c:v>
                </c:pt>
                <c:pt idx="79">
                  <c:v>1.05048228687045</c:v>
                </c:pt>
                <c:pt idx="80">
                  <c:v>1.05153864623807</c:v>
                </c:pt>
                <c:pt idx="81">
                  <c:v>1.0525960678750199</c:v>
                </c:pt>
                <c:pt idx="82">
                  <c:v>1.05365455284951</c:v>
                </c:pt>
                <c:pt idx="83">
                  <c:v>1.05471410223082</c:v>
                </c:pt>
                <c:pt idx="84">
                  <c:v>1.0557747170893299</c:v>
                </c:pt>
                <c:pt idx="85">
                  <c:v>1.0568363984964699</c:v>
                </c:pt>
                <c:pt idx="86">
                  <c:v>1.0578991475247399</c:v>
                </c:pt>
                <c:pt idx="87">
                  <c:v>1.0589629652477599</c:v>
                </c:pt>
                <c:pt idx="88">
                  <c:v>1.0600278527401801</c:v>
                </c:pt>
                <c:pt idx="89">
                  <c:v>1.0610938110777699</c:v>
                </c:pt>
                <c:pt idx="90">
                  <c:v>1.06216084133737</c:v>
                </c:pt>
                <c:pt idx="91">
                  <c:v>1.0632289445968801</c:v>
                </c:pt>
                <c:pt idx="92">
                  <c:v>1.06429812193531</c:v>
                </c:pt>
                <c:pt idx="93">
                  <c:v>1.06536837443276</c:v>
                </c:pt>
                <c:pt idx="94">
                  <c:v>1.0664397031704</c:v>
                </c:pt>
                <c:pt idx="95">
                  <c:v>1.06751210923048</c:v>
                </c:pt>
                <c:pt idx="96">
                  <c:v>1.06858559369635</c:v>
                </c:pt>
                <c:pt idx="97">
                  <c:v>1.06966015765246</c:v>
                </c:pt>
                <c:pt idx="98">
                  <c:v>1.0707358021843401</c:v>
                </c:pt>
                <c:pt idx="99">
                  <c:v>1.07181252837861</c:v>
                </c:pt>
                <c:pt idx="100">
                  <c:v>1.0728903373229699</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Microsoft_Excel_Worksheet2!$A$2:$A$9862</c:f>
              <c:numCache>
                <c:formatCode>General</c:formatCode>
                <c:ptCount val="9861"/>
                <c:pt idx="0">
                  <c:v>0.5</c:v>
                </c:pt>
                <c:pt idx="1">
                  <c:v>0.51</c:v>
                </c:pt>
                <c:pt idx="2">
                  <c:v>0.52</c:v>
                </c:pt>
                <c:pt idx="3">
                  <c:v>0.53</c:v>
                </c:pt>
                <c:pt idx="4">
                  <c:v>0.54</c:v>
                </c:pt>
                <c:pt idx="5">
                  <c:v>0.55000000000000004</c:v>
                </c:pt>
                <c:pt idx="6">
                  <c:v>0.56000000000000005</c:v>
                </c:pt>
                <c:pt idx="7">
                  <c:v>0.56999999999999995</c:v>
                </c:pt>
                <c:pt idx="8">
                  <c:v>0.57999999999999996</c:v>
                </c:pt>
                <c:pt idx="9">
                  <c:v>0.59</c:v>
                </c:pt>
                <c:pt idx="10">
                  <c:v>0.6</c:v>
                </c:pt>
                <c:pt idx="11">
                  <c:v>0.61</c:v>
                </c:pt>
                <c:pt idx="12">
                  <c:v>0.62</c:v>
                </c:pt>
                <c:pt idx="13">
                  <c:v>0.63</c:v>
                </c:pt>
                <c:pt idx="14">
                  <c:v>0.64</c:v>
                </c:pt>
                <c:pt idx="15">
                  <c:v>0.65</c:v>
                </c:pt>
                <c:pt idx="16">
                  <c:v>0.66</c:v>
                </c:pt>
                <c:pt idx="17">
                  <c:v>0.67</c:v>
                </c:pt>
                <c:pt idx="18">
                  <c:v>0.68</c:v>
                </c:pt>
                <c:pt idx="19">
                  <c:v>0.69</c:v>
                </c:pt>
                <c:pt idx="20">
                  <c:v>0.7</c:v>
                </c:pt>
                <c:pt idx="21">
                  <c:v>0.71</c:v>
                </c:pt>
                <c:pt idx="22">
                  <c:v>0.72</c:v>
                </c:pt>
                <c:pt idx="23">
                  <c:v>0.73</c:v>
                </c:pt>
                <c:pt idx="24">
                  <c:v>0.74</c:v>
                </c:pt>
                <c:pt idx="25">
                  <c:v>0.75</c:v>
                </c:pt>
                <c:pt idx="26">
                  <c:v>0.76</c:v>
                </c:pt>
                <c:pt idx="27">
                  <c:v>0.77</c:v>
                </c:pt>
                <c:pt idx="28">
                  <c:v>0.78</c:v>
                </c:pt>
                <c:pt idx="29">
                  <c:v>0.79</c:v>
                </c:pt>
                <c:pt idx="30">
                  <c:v>0.8</c:v>
                </c:pt>
                <c:pt idx="31">
                  <c:v>0.81</c:v>
                </c:pt>
                <c:pt idx="32">
                  <c:v>0.82</c:v>
                </c:pt>
                <c:pt idx="33">
                  <c:v>0.83</c:v>
                </c:pt>
                <c:pt idx="34">
                  <c:v>0.84</c:v>
                </c:pt>
                <c:pt idx="35">
                  <c:v>0.85</c:v>
                </c:pt>
                <c:pt idx="36">
                  <c:v>0.86</c:v>
                </c:pt>
                <c:pt idx="37">
                  <c:v>0.87</c:v>
                </c:pt>
                <c:pt idx="38">
                  <c:v>0.88</c:v>
                </c:pt>
                <c:pt idx="39">
                  <c:v>0.89</c:v>
                </c:pt>
                <c:pt idx="40">
                  <c:v>0.9</c:v>
                </c:pt>
                <c:pt idx="41">
                  <c:v>0.91</c:v>
                </c:pt>
                <c:pt idx="42">
                  <c:v>0.92</c:v>
                </c:pt>
                <c:pt idx="43">
                  <c:v>0.93</c:v>
                </c:pt>
                <c:pt idx="44">
                  <c:v>0.94</c:v>
                </c:pt>
                <c:pt idx="45">
                  <c:v>0.95</c:v>
                </c:pt>
                <c:pt idx="46">
                  <c:v>0.96</c:v>
                </c:pt>
                <c:pt idx="47">
                  <c:v>0.97</c:v>
                </c:pt>
                <c:pt idx="48">
                  <c:v>0.98</c:v>
                </c:pt>
                <c:pt idx="49">
                  <c:v>0.99</c:v>
                </c:pt>
                <c:pt idx="50">
                  <c:v>1</c:v>
                </c:pt>
                <c:pt idx="51">
                  <c:v>1.01</c:v>
                </c:pt>
                <c:pt idx="52">
                  <c:v>1.02</c:v>
                </c:pt>
                <c:pt idx="53">
                  <c:v>1.03</c:v>
                </c:pt>
                <c:pt idx="54">
                  <c:v>1.04</c:v>
                </c:pt>
                <c:pt idx="55">
                  <c:v>1.05</c:v>
                </c:pt>
                <c:pt idx="56">
                  <c:v>1.06</c:v>
                </c:pt>
                <c:pt idx="57">
                  <c:v>1.07</c:v>
                </c:pt>
                <c:pt idx="58">
                  <c:v>1.08</c:v>
                </c:pt>
                <c:pt idx="59">
                  <c:v>1.0900000000000001</c:v>
                </c:pt>
                <c:pt idx="60">
                  <c:v>1.1000000000000001</c:v>
                </c:pt>
                <c:pt idx="61">
                  <c:v>1.1100000000000001</c:v>
                </c:pt>
                <c:pt idx="62">
                  <c:v>1.1200000000000001</c:v>
                </c:pt>
                <c:pt idx="63">
                  <c:v>1.1299999999999999</c:v>
                </c:pt>
                <c:pt idx="64">
                  <c:v>1.1399999999999999</c:v>
                </c:pt>
                <c:pt idx="65">
                  <c:v>1.1499999999999999</c:v>
                </c:pt>
                <c:pt idx="66">
                  <c:v>1.1599999999999999</c:v>
                </c:pt>
                <c:pt idx="67">
                  <c:v>1.17</c:v>
                </c:pt>
                <c:pt idx="68">
                  <c:v>1.18</c:v>
                </c:pt>
                <c:pt idx="69">
                  <c:v>1.19</c:v>
                </c:pt>
                <c:pt idx="70">
                  <c:v>1.2</c:v>
                </c:pt>
                <c:pt idx="71">
                  <c:v>1.21</c:v>
                </c:pt>
                <c:pt idx="72">
                  <c:v>1.22</c:v>
                </c:pt>
                <c:pt idx="73">
                  <c:v>1.23</c:v>
                </c:pt>
                <c:pt idx="74">
                  <c:v>1.24</c:v>
                </c:pt>
                <c:pt idx="75">
                  <c:v>1.25</c:v>
                </c:pt>
                <c:pt idx="76">
                  <c:v>1.26</c:v>
                </c:pt>
                <c:pt idx="77">
                  <c:v>1.27</c:v>
                </c:pt>
                <c:pt idx="78">
                  <c:v>1.28</c:v>
                </c:pt>
                <c:pt idx="79">
                  <c:v>1.29</c:v>
                </c:pt>
                <c:pt idx="80">
                  <c:v>1.3</c:v>
                </c:pt>
                <c:pt idx="81">
                  <c:v>1.31</c:v>
                </c:pt>
                <c:pt idx="82">
                  <c:v>1.32</c:v>
                </c:pt>
                <c:pt idx="83">
                  <c:v>1.33</c:v>
                </c:pt>
                <c:pt idx="84">
                  <c:v>1.34</c:v>
                </c:pt>
                <c:pt idx="85">
                  <c:v>1.35</c:v>
                </c:pt>
                <c:pt idx="86">
                  <c:v>1.36</c:v>
                </c:pt>
                <c:pt idx="87">
                  <c:v>1.37</c:v>
                </c:pt>
                <c:pt idx="88">
                  <c:v>1.38</c:v>
                </c:pt>
                <c:pt idx="89">
                  <c:v>1.39</c:v>
                </c:pt>
                <c:pt idx="90">
                  <c:v>1.4</c:v>
                </c:pt>
                <c:pt idx="91">
                  <c:v>1.41</c:v>
                </c:pt>
                <c:pt idx="92">
                  <c:v>1.42</c:v>
                </c:pt>
                <c:pt idx="93">
                  <c:v>1.43</c:v>
                </c:pt>
                <c:pt idx="94">
                  <c:v>1.44</c:v>
                </c:pt>
                <c:pt idx="95">
                  <c:v>1.45</c:v>
                </c:pt>
                <c:pt idx="96">
                  <c:v>1.46</c:v>
                </c:pt>
                <c:pt idx="97">
                  <c:v>1.47</c:v>
                </c:pt>
                <c:pt idx="98">
                  <c:v>1.48</c:v>
                </c:pt>
                <c:pt idx="99">
                  <c:v>1.49</c:v>
                </c:pt>
                <c:pt idx="100">
                  <c:v>1.5</c:v>
                </c:pt>
              </c:numCache>
            </c:numRef>
          </c:xVal>
          <c:yVal>
            <c:numRef>
              <c:f>Microsoft_Excel_Worksheet2!$D$2:$D$9862</c:f>
              <c:numCache>
                <c:formatCode>General</c:formatCode>
                <c:ptCount val="9861"/>
                <c:pt idx="0">
                  <c:v>0.97029737592236798</c:v>
                </c:pt>
                <c:pt idx="1">
                  <c:v>0.97127310177252701</c:v>
                </c:pt>
                <c:pt idx="2">
                  <c:v>0.97224980880737999</c:v>
                </c:pt>
                <c:pt idx="3">
                  <c:v>0.97322749801360298</c:v>
                </c:pt>
                <c:pt idx="4">
                  <c:v>0.97420617037886104</c:v>
                </c:pt>
                <c:pt idx="5">
                  <c:v>0.97518582689181299</c:v>
                </c:pt>
                <c:pt idx="6">
                  <c:v>0.97616646854211298</c:v>
                </c:pt>
                <c:pt idx="7">
                  <c:v>0.977148096320411</c:v>
                </c:pt>
                <c:pt idx="8">
                  <c:v>0.97813071121835105</c:v>
                </c:pt>
                <c:pt idx="9">
                  <c:v>0.97911431422857498</c:v>
                </c:pt>
                <c:pt idx="10">
                  <c:v>0.98009890634472396</c:v>
                </c:pt>
                <c:pt idx="11">
                  <c:v>0.98108448856143804</c:v>
                </c:pt>
                <c:pt idx="12">
                  <c:v>0.982071061874355</c:v>
                </c:pt>
                <c:pt idx="13">
                  <c:v>0.98305862728011795</c:v>
                </c:pt>
                <c:pt idx="14">
                  <c:v>0.98404718577636996</c:v>
                </c:pt>
                <c:pt idx="15">
                  <c:v>0.98503673836175698</c:v>
                </c:pt>
                <c:pt idx="16">
                  <c:v>0.98602728603592904</c:v>
                </c:pt>
                <c:pt idx="17">
                  <c:v>0.98701882979954403</c:v>
                </c:pt>
                <c:pt idx="18">
                  <c:v>0.98801137065426203</c:v>
                </c:pt>
                <c:pt idx="19">
                  <c:v>0.989004909602754</c:v>
                </c:pt>
                <c:pt idx="20">
                  <c:v>0.98999944764869696</c:v>
                </c:pt>
                <c:pt idx="21">
                  <c:v>0.99099498579677803</c:v>
                </c:pt>
                <c:pt idx="22">
                  <c:v>0.99199152505269395</c:v>
                </c:pt>
                <c:pt idx="23">
                  <c:v>0.99298906642315499</c:v>
                </c:pt>
                <c:pt idx="24">
                  <c:v>0.99398761091588195</c:v>
                </c:pt>
                <c:pt idx="25">
                  <c:v>0.99498715953960704</c:v>
                </c:pt>
                <c:pt idx="26">
                  <c:v>0.99598771330408198</c:v>
                </c:pt>
                <c:pt idx="27">
                  <c:v>0.99698927322006903</c:v>
                </c:pt>
                <c:pt idx="28">
                  <c:v>0.99799184029934995</c:v>
                </c:pt>
                <c:pt idx="29">
                  <c:v>0.99899541555472104</c:v>
                </c:pt>
                <c:pt idx="30">
                  <c:v>1</c:v>
                </c:pt>
                <c:pt idx="31">
                  <c:v>1.0033795195909401</c:v>
                </c:pt>
                <c:pt idx="32">
                  <c:v>1.00677046033454</c:v>
                </c:pt>
                <c:pt idx="33">
                  <c:v>1.0101728608288101</c:v>
                </c:pt>
                <c:pt idx="34">
                  <c:v>1.0135867598022099</c:v>
                </c:pt>
                <c:pt idx="35">
                  <c:v>1.0170121961140799</c:v>
                </c:pt>
                <c:pt idx="36">
                  <c:v>1.0204492087550701</c:v>
                </c:pt>
                <c:pt idx="37">
                  <c:v>1.0238978368476099</c:v>
                </c:pt>
                <c:pt idx="38">
                  <c:v>1.0273581196463499</c:v>
                </c:pt>
                <c:pt idx="39">
                  <c:v>1.0308300965385999</c:v>
                </c:pt>
                <c:pt idx="40">
                  <c:v>1.0343138070447799</c:v>
                </c:pt>
                <c:pt idx="41">
                  <c:v>1.0378092908188601</c:v>
                </c:pt>
                <c:pt idx="42">
                  <c:v>1.0413165876488399</c:v>
                </c:pt>
                <c:pt idx="43">
                  <c:v>1.04483573745716</c:v>
                </c:pt>
                <c:pt idx="44">
                  <c:v>1.04836678030121</c:v>
                </c:pt>
                <c:pt idx="45">
                  <c:v>1.0519097563737201</c:v>
                </c:pt>
                <c:pt idx="46">
                  <c:v>1.05546470600329</c:v>
                </c:pt>
                <c:pt idx="47">
                  <c:v>1.0590316696547599</c:v>
                </c:pt>
                <c:pt idx="48">
                  <c:v>1.0626106879297801</c:v>
                </c:pt>
                <c:pt idx="49">
                  <c:v>1.0662018015671799</c:v>
                </c:pt>
                <c:pt idx="50">
                  <c:v>1.06980505144347</c:v>
                </c:pt>
                <c:pt idx="51">
                  <c:v>1.0734204785732999</c:v>
                </c:pt>
                <c:pt idx="52">
                  <c:v>1.0770481241099501</c:v>
                </c:pt>
                <c:pt idx="53">
                  <c:v>1.0806880293457599</c:v>
                </c:pt>
                <c:pt idx="54">
                  <c:v>1.0843402357126199</c:v>
                </c:pt>
                <c:pt idx="55">
                  <c:v>1.0880047847824501</c:v>
                </c:pt>
                <c:pt idx="56">
                  <c:v>1.0916817182676599</c:v>
                </c:pt>
                <c:pt idx="57">
                  <c:v>1.0953710780216099</c:v>
                </c:pt>
                <c:pt idx="58">
                  <c:v>1.09907290603913</c:v>
                </c:pt>
                <c:pt idx="59">
                  <c:v>1.10278724445695</c:v>
                </c:pt>
                <c:pt idx="60">
                  <c:v>1.1065141355542301</c:v>
                </c:pt>
                <c:pt idx="61">
                  <c:v>1.1102536217529799</c:v>
                </c:pt>
                <c:pt idx="62">
                  <c:v>1.1140057456186001</c:v>
                </c:pt>
                <c:pt idx="63">
                  <c:v>1.1177705498603301</c:v>
                </c:pt>
                <c:pt idx="64">
                  <c:v>1.1215480773317601</c:v>
                </c:pt>
                <c:pt idx="65">
                  <c:v>1.1253383710312801</c:v>
                </c:pt>
                <c:pt idx="66">
                  <c:v>1.12914147410261</c:v>
                </c:pt>
                <c:pt idx="67">
                  <c:v>1.13295742983527</c:v>
                </c:pt>
                <c:pt idx="68">
                  <c:v>1.1367862816651</c:v>
                </c:pt>
                <c:pt idx="69">
                  <c:v>1.1406280731746901</c:v>
                </c:pt>
                <c:pt idx="70">
                  <c:v>1.1444828480939599</c:v>
                </c:pt>
                <c:pt idx="71">
                  <c:v>1.14835065030058</c:v>
                </c:pt>
                <c:pt idx="72">
                  <c:v>1.1522315238205301</c:v>
                </c:pt>
                <c:pt idx="73">
                  <c:v>1.1561255128285799</c:v>
                </c:pt>
                <c:pt idx="74">
                  <c:v>1.16003266164876</c:v>
                </c:pt>
                <c:pt idx="75">
                  <c:v>1.16395301475493</c:v>
                </c:pt>
                <c:pt idx="76">
                  <c:v>1.1678866167712201</c:v>
                </c:pt>
                <c:pt idx="77">
                  <c:v>1.17183351247259</c:v>
                </c:pt>
                <c:pt idx="78">
                  <c:v>1.1757937467853099</c:v>
                </c:pt>
                <c:pt idx="79">
                  <c:v>1.17976736478747</c:v>
                </c:pt>
                <c:pt idx="80">
                  <c:v>1.18375441170951</c:v>
                </c:pt>
                <c:pt idx="81">
                  <c:v>1.1877549329347401</c:v>
                </c:pt>
                <c:pt idx="82">
                  <c:v>1.1917689739998201</c:v>
                </c:pt>
                <c:pt idx="83">
                  <c:v>1.1957965805953299</c:v>
                </c:pt>
                <c:pt idx="84">
                  <c:v>1.1998377985662201</c:v>
                </c:pt>
                <c:pt idx="85">
                  <c:v>1.2038926739124201</c:v>
                </c:pt>
                <c:pt idx="86">
                  <c:v>1.20796125278929</c:v>
                </c:pt>
                <c:pt idx="87">
                  <c:v>1.21204358150818</c:v>
                </c:pt>
                <c:pt idx="88">
                  <c:v>1.2161397065369599</c:v>
                </c:pt>
                <c:pt idx="89">
                  <c:v>1.22024967450051</c:v>
                </c:pt>
                <c:pt idx="90">
                  <c:v>1.2243735321813201</c:v>
                </c:pt>
                <c:pt idx="91">
                  <c:v>1.2285113265199501</c:v>
                </c:pt>
                <c:pt idx="92">
                  <c:v>1.23266310461561</c:v>
                </c:pt>
                <c:pt idx="93">
                  <c:v>1.2368289137266799</c:v>
                </c:pt>
                <c:pt idx="94">
                  <c:v>1.2410088012712599</c:v>
                </c:pt>
                <c:pt idx="95">
                  <c:v>1.2452028148276699</c:v>
                </c:pt>
                <c:pt idx="96">
                  <c:v>1.2494110021350699</c:v>
                </c:pt>
                <c:pt idx="97">
                  <c:v>1.25363341109392</c:v>
                </c:pt>
                <c:pt idx="98">
                  <c:v>1.25787008976656</c:v>
                </c:pt>
                <c:pt idx="99">
                  <c:v>1.2621210863777801</c:v>
                </c:pt>
                <c:pt idx="100">
                  <c:v>1.2663864493153201</c:v>
                </c:pt>
              </c:numCache>
            </c:numRef>
          </c:yVal>
          <c:smooth val="1"/>
        </c:ser>
        <c:dLbls>
          <c:showLegendKey val="0"/>
          <c:showVal val="0"/>
          <c:showCatName val="0"/>
          <c:showSerName val="0"/>
          <c:showPercent val="0"/>
          <c:showBubbleSize val="0"/>
        </c:dLbls>
        <c:axId val="430712184"/>
        <c:axId val="435149960"/>
      </c:scatterChart>
      <c:valAx>
        <c:axId val="430712184"/>
        <c:scaling>
          <c:orientation val="minMax"/>
          <c:max val="1.5"/>
          <c:min val="0.5"/>
        </c:scaling>
        <c:delete val="0"/>
        <c:axPos val="b"/>
        <c:title>
          <c:tx>
            <c:rich>
              <a:bodyPr/>
              <a:lstStyle/>
              <a:p>
                <a:pPr>
                  <a:defRPr sz="1700"/>
                </a:pPr>
                <a:r>
                  <a:rPr lang="en-US" sz="1700" dirty="0" smtClean="0"/>
                  <a:t>Recipient creatinine</a:t>
                </a:r>
                <a:endParaRPr lang="en-US" sz="1700" dirty="0"/>
              </a:p>
            </c:rich>
          </c:tx>
          <c:layout>
            <c:manualLayout>
              <c:xMode val="edge"/>
              <c:yMode val="edge"/>
              <c:x val="0.41330383480825966"/>
              <c:y val="0.88582020997375333"/>
            </c:manualLayout>
          </c:layout>
          <c:overlay val="0"/>
        </c:title>
        <c:numFmt formatCode="#,##0.00" sourceLinked="0"/>
        <c:majorTickMark val="out"/>
        <c:minorTickMark val="none"/>
        <c:tickLblPos val="nextTo"/>
        <c:txPr>
          <a:bodyPr rot="0"/>
          <a:lstStyle/>
          <a:p>
            <a:pPr>
              <a:defRPr sz="1500" b="1"/>
            </a:pPr>
            <a:endParaRPr lang="en-US"/>
          </a:p>
        </c:txPr>
        <c:crossAx val="435149960"/>
        <c:crosses val="autoZero"/>
        <c:crossBetween val="midCat"/>
        <c:majorUnit val="0.25"/>
      </c:valAx>
      <c:valAx>
        <c:axId val="43514996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430712184"/>
        <c:crossesAt val="0.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3</c:v>
                </c:pt>
                <c:pt idx="1">
                  <c:v>3.5</c:v>
                </c:pt>
                <c:pt idx="2">
                  <c:v>4</c:v>
                </c:pt>
                <c:pt idx="3">
                  <c:v>4.5</c:v>
                </c:pt>
                <c:pt idx="4">
                  <c:v>5</c:v>
                </c:pt>
                <c:pt idx="5">
                  <c:v>5.5</c:v>
                </c:pt>
                <c:pt idx="6">
                  <c:v>6</c:v>
                </c:pt>
                <c:pt idx="7">
                  <c:v>6.5</c:v>
                </c:pt>
                <c:pt idx="8">
                  <c:v>7</c:v>
                </c:pt>
                <c:pt idx="9">
                  <c:v>7.5</c:v>
                </c:pt>
                <c:pt idx="10">
                  <c:v>8</c:v>
                </c:pt>
              </c:numCache>
            </c:numRef>
          </c:xVal>
          <c:yVal>
            <c:numRef>
              <c:f>Microsoft_Excel_Worksheet3!$B$2:$B$10002</c:f>
              <c:numCache>
                <c:formatCode>General</c:formatCode>
                <c:ptCount val="10001"/>
                <c:pt idx="0">
                  <c:v>1.27316674922841</c:v>
                </c:pt>
                <c:pt idx="1">
                  <c:v>1.1964299998302601</c:v>
                </c:pt>
                <c:pt idx="2">
                  <c:v>1.1245753161244001</c:v>
                </c:pt>
                <c:pt idx="3">
                  <c:v>1.0611415204727499</c:v>
                </c:pt>
                <c:pt idx="4">
                  <c:v>1.0115072715086599</c:v>
                </c:pt>
                <c:pt idx="5">
                  <c:v>0.97978962685938797</c:v>
                </c:pt>
                <c:pt idx="6">
                  <c:v>0.96396001681833299</c:v>
                </c:pt>
                <c:pt idx="7">
                  <c:v>0.95834986385441001</c:v>
                </c:pt>
                <c:pt idx="8">
                  <c:v>0.95776418130588103</c:v>
                </c:pt>
                <c:pt idx="9">
                  <c:v>0.95801285567244598</c:v>
                </c:pt>
                <c:pt idx="10">
                  <c:v>0.95826159460494598</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3</c:v>
                </c:pt>
                <c:pt idx="1">
                  <c:v>3.5</c:v>
                </c:pt>
                <c:pt idx="2">
                  <c:v>4</c:v>
                </c:pt>
                <c:pt idx="3">
                  <c:v>4.5</c:v>
                </c:pt>
                <c:pt idx="4">
                  <c:v>5</c:v>
                </c:pt>
                <c:pt idx="5">
                  <c:v>5.5</c:v>
                </c:pt>
                <c:pt idx="6">
                  <c:v>6</c:v>
                </c:pt>
                <c:pt idx="7">
                  <c:v>6.5</c:v>
                </c:pt>
                <c:pt idx="8">
                  <c:v>7</c:v>
                </c:pt>
                <c:pt idx="9">
                  <c:v>7.5</c:v>
                </c:pt>
                <c:pt idx="10">
                  <c:v>8</c:v>
                </c:pt>
              </c:numCache>
            </c:numRef>
          </c:xVal>
          <c:yVal>
            <c:numRef>
              <c:f>Microsoft_Excel_Worksheet3!$C$2:$C$10002</c:f>
              <c:numCache>
                <c:formatCode>General</c:formatCode>
                <c:ptCount val="10001"/>
                <c:pt idx="0">
                  <c:v>1.1236232219962901</c:v>
                </c:pt>
                <c:pt idx="1">
                  <c:v>1.09129764445191</c:v>
                </c:pt>
                <c:pt idx="2">
                  <c:v>1.0598646242907599</c:v>
                </c:pt>
                <c:pt idx="3">
                  <c:v>1.0305438568090699</c:v>
                </c:pt>
                <c:pt idx="4">
                  <c:v>1.0058991172262901</c:v>
                </c:pt>
                <c:pt idx="5">
                  <c:v>0.96935101687380898</c:v>
                </c:pt>
                <c:pt idx="6">
                  <c:v>0.94026873170179803</c:v>
                </c:pt>
                <c:pt idx="7">
                  <c:v>0.91875734975636303</c:v>
                </c:pt>
                <c:pt idx="8">
                  <c:v>0.89941039892308605</c:v>
                </c:pt>
                <c:pt idx="9">
                  <c:v>0.88007676041864202</c:v>
                </c:pt>
                <c:pt idx="10">
                  <c:v>0.86079687542246597</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3</c:v>
                </c:pt>
                <c:pt idx="1">
                  <c:v>3.5</c:v>
                </c:pt>
                <c:pt idx="2">
                  <c:v>4</c:v>
                </c:pt>
                <c:pt idx="3">
                  <c:v>4.5</c:v>
                </c:pt>
                <c:pt idx="4">
                  <c:v>5</c:v>
                </c:pt>
                <c:pt idx="5">
                  <c:v>5.5</c:v>
                </c:pt>
                <c:pt idx="6">
                  <c:v>6</c:v>
                </c:pt>
                <c:pt idx="7">
                  <c:v>6.5</c:v>
                </c:pt>
                <c:pt idx="8">
                  <c:v>7</c:v>
                </c:pt>
                <c:pt idx="9">
                  <c:v>7.5</c:v>
                </c:pt>
                <c:pt idx="10">
                  <c:v>8</c:v>
                </c:pt>
              </c:numCache>
            </c:numRef>
          </c:xVal>
          <c:yVal>
            <c:numRef>
              <c:f>Microsoft_Excel_Worksheet3!$D$2:$D$10002</c:f>
              <c:numCache>
                <c:formatCode>General</c:formatCode>
                <c:ptCount val="10001"/>
                <c:pt idx="0">
                  <c:v>1.44261309272423</c:v>
                </c:pt>
                <c:pt idx="1">
                  <c:v>1.31169049229713</c:v>
                </c:pt>
                <c:pt idx="2">
                  <c:v>1.1932369593735499</c:v>
                </c:pt>
                <c:pt idx="3">
                  <c:v>1.09264765301477</c:v>
                </c:pt>
                <c:pt idx="4">
                  <c:v>1.0171466927380901</c:v>
                </c:pt>
                <c:pt idx="5">
                  <c:v>0.99034064667023602</c:v>
                </c:pt>
                <c:pt idx="6">
                  <c:v>0.98824823446229304</c:v>
                </c:pt>
                <c:pt idx="7">
                  <c:v>0.99964855986547196</c:v>
                </c:pt>
                <c:pt idx="8">
                  <c:v>1.01990395940593</c:v>
                </c:pt>
                <c:pt idx="9">
                  <c:v>1.04285066134128</c:v>
                </c:pt>
                <c:pt idx="10">
                  <c:v>1.0667618690462199</c:v>
                </c:pt>
              </c:numCache>
            </c:numRef>
          </c:yVal>
          <c:smooth val="1"/>
        </c:ser>
        <c:dLbls>
          <c:showLegendKey val="0"/>
          <c:showVal val="0"/>
          <c:showCatName val="0"/>
          <c:showSerName val="0"/>
          <c:showPercent val="0"/>
          <c:showBubbleSize val="0"/>
        </c:dLbls>
        <c:axId val="435150744"/>
        <c:axId val="435151136"/>
      </c:scatterChart>
      <c:valAx>
        <c:axId val="435150744"/>
        <c:scaling>
          <c:orientation val="minMax"/>
          <c:max val="8"/>
          <c:min val="3"/>
        </c:scaling>
        <c:delete val="0"/>
        <c:axPos val="b"/>
        <c:title>
          <c:tx>
            <c:rich>
              <a:bodyPr/>
              <a:lstStyle/>
              <a:p>
                <a:pPr>
                  <a:defRPr sz="1700"/>
                </a:pPr>
                <a:r>
                  <a:rPr lang="en-US" sz="1700" dirty="0" smtClean="0"/>
                  <a:t>Recipient cardiac output</a:t>
                </a:r>
                <a:endParaRPr lang="en-US" sz="1700" dirty="0"/>
              </a:p>
            </c:rich>
          </c:tx>
          <c:layout>
            <c:manualLayout>
              <c:xMode val="edge"/>
              <c:yMode val="edge"/>
              <c:x val="0.38615410075952894"/>
              <c:y val="0.88582020997375333"/>
            </c:manualLayout>
          </c:layout>
          <c:overlay val="0"/>
        </c:title>
        <c:numFmt formatCode="#,##0" sourceLinked="0"/>
        <c:majorTickMark val="out"/>
        <c:minorTickMark val="none"/>
        <c:tickLblPos val="nextTo"/>
        <c:txPr>
          <a:bodyPr rot="0"/>
          <a:lstStyle/>
          <a:p>
            <a:pPr>
              <a:defRPr sz="1500" b="1"/>
            </a:pPr>
            <a:endParaRPr lang="en-US"/>
          </a:p>
        </c:txPr>
        <c:crossAx val="435151136"/>
        <c:crosses val="autoZero"/>
        <c:crossBetween val="midCat"/>
        <c:majorUnit val="1"/>
      </c:valAx>
      <c:valAx>
        <c:axId val="43515113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435150744"/>
        <c:crossesAt val="3"/>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Microsoft_Excel_Worksheet4!$A$2:$A$9977</c:f>
              <c:numCache>
                <c:formatCode>General</c:formatCode>
                <c:ptCount val="9976"/>
                <c:pt idx="0">
                  <c:v>0.5</c:v>
                </c:pt>
                <c:pt idx="1">
                  <c:v>0.6</c:v>
                </c:pt>
                <c:pt idx="2">
                  <c:v>0.7</c:v>
                </c:pt>
                <c:pt idx="3">
                  <c:v>0.8</c:v>
                </c:pt>
                <c:pt idx="4">
                  <c:v>0.9</c:v>
                </c:pt>
                <c:pt idx="5">
                  <c:v>1</c:v>
                </c:pt>
                <c:pt idx="6">
                  <c:v>1.1000000000000001</c:v>
                </c:pt>
                <c:pt idx="7">
                  <c:v>1.2</c:v>
                </c:pt>
                <c:pt idx="8">
                  <c:v>1.3</c:v>
                </c:pt>
                <c:pt idx="9">
                  <c:v>1.4</c:v>
                </c:pt>
                <c:pt idx="10">
                  <c:v>1.5</c:v>
                </c:pt>
              </c:numCache>
            </c:numRef>
          </c:xVal>
          <c:yVal>
            <c:numRef>
              <c:f>Microsoft_Excel_Worksheet4!$B$2:$B$9977</c:f>
              <c:numCache>
                <c:formatCode>General</c:formatCode>
                <c:ptCount val="9976"/>
                <c:pt idx="0">
                  <c:v>1</c:v>
                </c:pt>
                <c:pt idx="1">
                  <c:v>1.00455260801218</c:v>
                </c:pt>
                <c:pt idx="2">
                  <c:v>1.0091259422640799</c:v>
                </c:pt>
                <c:pt idx="3">
                  <c:v>1.01372009711414</c:v>
                </c:pt>
                <c:pt idx="4">
                  <c:v>1.01833516735037</c:v>
                </c:pt>
                <c:pt idx="5">
                  <c:v>1.0229712481923401</c:v>
                </c:pt>
                <c:pt idx="6">
                  <c:v>1.02762843529309</c:v>
                </c:pt>
                <c:pt idx="7">
                  <c:v>1.03230682474116</c:v>
                </c:pt>
                <c:pt idx="8">
                  <c:v>1.0370065130624999</c:v>
                </c:pt>
                <c:pt idx="9">
                  <c:v>1.0417275972225599</c:v>
                </c:pt>
                <c:pt idx="10">
                  <c:v>1.0464701746281899</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Microsoft_Excel_Worksheet4!$A$2:$A$9977</c:f>
              <c:numCache>
                <c:formatCode>General</c:formatCode>
                <c:ptCount val="9976"/>
                <c:pt idx="0">
                  <c:v>0.5</c:v>
                </c:pt>
                <c:pt idx="1">
                  <c:v>0.6</c:v>
                </c:pt>
                <c:pt idx="2">
                  <c:v>0.7</c:v>
                </c:pt>
                <c:pt idx="3">
                  <c:v>0.8</c:v>
                </c:pt>
                <c:pt idx="4">
                  <c:v>0.9</c:v>
                </c:pt>
                <c:pt idx="5">
                  <c:v>1</c:v>
                </c:pt>
                <c:pt idx="6">
                  <c:v>1.1000000000000001</c:v>
                </c:pt>
                <c:pt idx="7">
                  <c:v>1.2</c:v>
                </c:pt>
                <c:pt idx="8">
                  <c:v>1.3</c:v>
                </c:pt>
                <c:pt idx="9">
                  <c:v>1.4</c:v>
                </c:pt>
                <c:pt idx="10">
                  <c:v>1.5</c:v>
                </c:pt>
              </c:numCache>
            </c:numRef>
          </c:xVal>
          <c:yVal>
            <c:numRef>
              <c:f>Microsoft_Excel_Worksheet4!$C$2:$C$9977</c:f>
              <c:numCache>
                <c:formatCode>General</c:formatCode>
                <c:ptCount val="9976"/>
                <c:pt idx="0">
                  <c:v>1</c:v>
                </c:pt>
                <c:pt idx="1">
                  <c:v>1.0007189613002601</c:v>
                </c:pt>
                <c:pt idx="2">
                  <c:v>1.00143843950586</c:v>
                </c:pt>
                <c:pt idx="3">
                  <c:v>1.00215843498845</c:v>
                </c:pt>
                <c:pt idx="4">
                  <c:v>1.0028789481199401</c:v>
                </c:pt>
                <c:pt idx="5">
                  <c:v>1.0035999792724799</c:v>
                </c:pt>
                <c:pt idx="6">
                  <c:v>1.0043215288185099</c:v>
                </c:pt>
                <c:pt idx="7">
                  <c:v>1.0050435971307401</c:v>
                </c:pt>
                <c:pt idx="8">
                  <c:v>1.0057661845821499</c:v>
                </c:pt>
                <c:pt idx="9">
                  <c:v>1.00648929154597</c:v>
                </c:pt>
                <c:pt idx="10">
                  <c:v>1.0072129183957099</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Microsoft_Excel_Worksheet4!$A$2:$A$9977</c:f>
              <c:numCache>
                <c:formatCode>General</c:formatCode>
                <c:ptCount val="9976"/>
                <c:pt idx="0">
                  <c:v>0.5</c:v>
                </c:pt>
                <c:pt idx="1">
                  <c:v>0.6</c:v>
                </c:pt>
                <c:pt idx="2">
                  <c:v>0.7</c:v>
                </c:pt>
                <c:pt idx="3">
                  <c:v>0.8</c:v>
                </c:pt>
                <c:pt idx="4">
                  <c:v>0.9</c:v>
                </c:pt>
                <c:pt idx="5">
                  <c:v>1</c:v>
                </c:pt>
                <c:pt idx="6">
                  <c:v>1.1000000000000001</c:v>
                </c:pt>
                <c:pt idx="7">
                  <c:v>1.2</c:v>
                </c:pt>
                <c:pt idx="8">
                  <c:v>1.3</c:v>
                </c:pt>
                <c:pt idx="9">
                  <c:v>1.4</c:v>
                </c:pt>
                <c:pt idx="10">
                  <c:v>1.5</c:v>
                </c:pt>
              </c:numCache>
            </c:numRef>
          </c:xVal>
          <c:yVal>
            <c:numRef>
              <c:f>Microsoft_Excel_Worksheet4!$D$2:$D$9977</c:f>
              <c:numCache>
                <c:formatCode>General</c:formatCode>
                <c:ptCount val="9976"/>
                <c:pt idx="0">
                  <c:v>1</c:v>
                </c:pt>
                <c:pt idx="1">
                  <c:v>1.00840094101235</c:v>
                </c:pt>
                <c:pt idx="2">
                  <c:v>1.0168724578346</c:v>
                </c:pt>
                <c:pt idx="3">
                  <c:v>1.0254151433699501</c:v>
                </c:pt>
                <c:pt idx="4">
                  <c:v>1.03402959550257</c:v>
                </c:pt>
                <c:pt idx="5">
                  <c:v>1.0427164171394201</c:v>
                </c:pt>
                <c:pt idx="6">
                  <c:v>1.05147621625242</c:v>
                </c:pt>
                <c:pt idx="7">
                  <c:v>1.06030960592104</c:v>
                </c:pt>
                <c:pt idx="8">
                  <c:v>1.0692172043752199</c:v>
                </c:pt>
                <c:pt idx="9">
                  <c:v>1.0781996350385701</c:v>
                </c:pt>
                <c:pt idx="10">
                  <c:v>1.0872575265720601</c:v>
                </c:pt>
              </c:numCache>
            </c:numRef>
          </c:yVal>
          <c:smooth val="1"/>
        </c:ser>
        <c:dLbls>
          <c:showLegendKey val="0"/>
          <c:showVal val="0"/>
          <c:showCatName val="0"/>
          <c:showSerName val="0"/>
          <c:showPercent val="0"/>
          <c:showBubbleSize val="0"/>
        </c:dLbls>
        <c:axId val="435151920"/>
        <c:axId val="435152312"/>
      </c:scatterChart>
      <c:valAx>
        <c:axId val="435151920"/>
        <c:scaling>
          <c:orientation val="minMax"/>
          <c:max val="1.5"/>
          <c:min val="0.5"/>
        </c:scaling>
        <c:delete val="0"/>
        <c:axPos val="b"/>
        <c:title>
          <c:tx>
            <c:rich>
              <a:bodyPr/>
              <a:lstStyle/>
              <a:p>
                <a:pPr>
                  <a:defRPr sz="1700"/>
                </a:pPr>
                <a:r>
                  <a:rPr lang="en-US" sz="1700" dirty="0" smtClean="0"/>
                  <a:t>Bilirubin</a:t>
                </a:r>
                <a:endParaRPr lang="en-US" sz="1700" dirty="0"/>
              </a:p>
            </c:rich>
          </c:tx>
          <c:layout>
            <c:manualLayout>
              <c:xMode val="edge"/>
              <c:yMode val="edge"/>
              <c:x val="0.4816040113348663"/>
              <c:y val="0.88582020997375333"/>
            </c:manualLayout>
          </c:layout>
          <c:overlay val="0"/>
        </c:title>
        <c:numFmt formatCode="#,##0.0" sourceLinked="0"/>
        <c:majorTickMark val="out"/>
        <c:minorTickMark val="none"/>
        <c:tickLblPos val="nextTo"/>
        <c:txPr>
          <a:bodyPr rot="0"/>
          <a:lstStyle/>
          <a:p>
            <a:pPr>
              <a:defRPr sz="1500" b="1"/>
            </a:pPr>
            <a:endParaRPr lang="en-US"/>
          </a:p>
        </c:txPr>
        <c:crossAx val="435152312"/>
        <c:crosses val="autoZero"/>
        <c:crossBetween val="midCat"/>
        <c:majorUnit val="0.5"/>
      </c:valAx>
      <c:valAx>
        <c:axId val="43515231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435151920"/>
        <c:crossesAt val="0.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39811395257009"/>
          <c:y val="2.8214164761662858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FF00"/>
              </a:solidFill>
            </a:ln>
          </c:spPr>
          <c:marker>
            <c:symbol val="none"/>
          </c:marker>
          <c:xVal>
            <c:numRef>
              <c:f>Microsoft_Excel_Worksheet5!$A$2:$A$9977</c:f>
              <c:numCache>
                <c:formatCode>General</c:formatCode>
                <c:ptCount val="997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Microsoft_Excel_Worksheet5!$B$2:$B$9977</c:f>
              <c:numCache>
                <c:formatCode>General</c:formatCode>
                <c:ptCount val="9976"/>
                <c:pt idx="0">
                  <c:v>1.38982236489848</c:v>
                </c:pt>
                <c:pt idx="1">
                  <c:v>1.3707854526290699</c:v>
                </c:pt>
                <c:pt idx="2">
                  <c:v>1.3520092960057799</c:v>
                </c:pt>
                <c:pt idx="3">
                  <c:v>1.33349032336184</c:v>
                </c:pt>
                <c:pt idx="4">
                  <c:v>1.3152250119529201</c:v>
                </c:pt>
                <c:pt idx="5">
                  <c:v>1.2972098872870399</c:v>
                </c:pt>
                <c:pt idx="6">
                  <c:v>1.27944152246359</c:v>
                </c:pt>
                <c:pt idx="7">
                  <c:v>1.2619224252907999</c:v>
                </c:pt>
                <c:pt idx="8">
                  <c:v>1.2446780565334501</c:v>
                </c:pt>
                <c:pt idx="9">
                  <c:v>1.2277380723261999</c:v>
                </c:pt>
                <c:pt idx="10">
                  <c:v>1.2111303503083799</c:v>
                </c:pt>
                <c:pt idx="11">
                  <c:v>1.19488107460704</c:v>
                </c:pt>
                <c:pt idx="12">
                  <c:v>1.1790148264824001</c:v>
                </c:pt>
                <c:pt idx="13">
                  <c:v>1.16355467992483</c:v>
                </c:pt>
                <c:pt idx="14">
                  <c:v>1.14852230156098</c:v>
                </c:pt>
                <c:pt idx="15">
                  <c:v>1.1339380542955999</c:v>
                </c:pt>
                <c:pt idx="16">
                  <c:v>1.1198211041877</c:v>
                </c:pt>
                <c:pt idx="17">
                  <c:v>1.1061895301315201</c:v>
                </c:pt>
                <c:pt idx="18">
                  <c:v>1.0930604359860201</c:v>
                </c:pt>
                <c:pt idx="19">
                  <c:v>1.0804500648703399</c:v>
                </c:pt>
                <c:pt idx="20">
                  <c:v>1.0683739154162</c:v>
                </c:pt>
                <c:pt idx="21">
                  <c:v>1.0568468598424501</c:v>
                </c:pt>
                <c:pt idx="22">
                  <c:v>1.04588326379136</c:v>
                </c:pt>
                <c:pt idx="23">
                  <c:v>1.0354971079408199</c:v>
                </c:pt>
                <c:pt idx="24">
                  <c:v>1.0257021114820299</c:v>
                </c:pt>
                <c:pt idx="25">
                  <c:v>1.01651185762842</c:v>
                </c:pt>
                <c:pt idx="26">
                  <c:v>1.00793992139919</c:v>
                </c:pt>
                <c:pt idx="27">
                  <c:v>1</c:v>
                </c:pt>
                <c:pt idx="28">
                  <c:v>0.99269806055932996</c:v>
                </c:pt>
                <c:pt idx="29">
                  <c:v>0.98600894875522904</c:v>
                </c:pt>
                <c:pt idx="30">
                  <c:v>0.97990110045854995</c:v>
                </c:pt>
                <c:pt idx="31">
                  <c:v>0.97434449590636896</c:v>
                </c:pt>
                <c:pt idx="32">
                  <c:v>0.96931051706179705</c:v>
                </c:pt>
                <c:pt idx="33">
                  <c:v>0.96477181544065804</c:v>
                </c:pt>
                <c:pt idx="34">
                  <c:v>0.96070218953070796</c:v>
                </c:pt>
                <c:pt idx="35">
                  <c:v>0.95707647102196103</c:v>
                </c:pt>
                <c:pt idx="36">
                  <c:v>0.95387041915077597</c:v>
                </c:pt>
                <c:pt idx="37">
                  <c:v>0.95106062253658596</c:v>
                </c:pt>
                <c:pt idx="38">
                  <c:v>0.94862440795936698</c:v>
                </c:pt>
                <c:pt idx="39">
                  <c:v>0.94653975558889103</c:v>
                </c:pt>
                <c:pt idx="40">
                  <c:v>0.94478522023408296</c:v>
                </c:pt>
                <c:pt idx="41">
                  <c:v>0.943339858233044</c:v>
                </c:pt>
                <c:pt idx="42">
                  <c:v>0.94218315965191501</c:v>
                </c:pt>
                <c:pt idx="43">
                  <c:v>0.94129498550424495</c:v>
                </c:pt>
                <c:pt idx="44">
                  <c:v>0.94065550974222101</c:v>
                </c:pt>
                <c:pt idx="45">
                  <c:v>0.94024516580732398</c:v>
                </c:pt>
              </c:numCache>
            </c:numRef>
          </c:yVal>
          <c:smooth val="0"/>
        </c:ser>
        <c:ser>
          <c:idx val="1"/>
          <c:order val="1"/>
          <c:tx>
            <c:strRef>
              <c:f>Microsoft_Excel_Worksheet5!$C$1</c:f>
              <c:strCache>
                <c:ptCount val="1"/>
                <c:pt idx="0">
                  <c:v>lower</c:v>
                </c:pt>
              </c:strCache>
            </c:strRef>
          </c:tx>
          <c:spPr>
            <a:ln w="41275">
              <a:solidFill>
                <a:srgbClr val="00FF00"/>
              </a:solidFill>
              <a:prstDash val="sysDash"/>
            </a:ln>
          </c:spPr>
          <c:marker>
            <c:symbol val="none"/>
          </c:marker>
          <c:xVal>
            <c:numRef>
              <c:f>Microsoft_Excel_Worksheet5!$A$2:$A$9977</c:f>
              <c:numCache>
                <c:formatCode>General</c:formatCode>
                <c:ptCount val="997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Microsoft_Excel_Worksheet5!$C$2:$C$9977</c:f>
              <c:numCache>
                <c:formatCode>General</c:formatCode>
                <c:ptCount val="9976"/>
                <c:pt idx="0">
                  <c:v>1.2741918569264501</c:v>
                </c:pt>
                <c:pt idx="1">
                  <c:v>1.2614566009325401</c:v>
                </c:pt>
                <c:pt idx="2">
                  <c:v>1.24884754845545</c:v>
                </c:pt>
                <c:pt idx="3">
                  <c:v>1.2363633005100501</c:v>
                </c:pt>
                <c:pt idx="4">
                  <c:v>1.22400244373851</c:v>
                </c:pt>
                <c:pt idx="5">
                  <c:v>1.2117635428801701</c:v>
                </c:pt>
                <c:pt idx="6">
                  <c:v>1.1996451306752101</c:v>
                </c:pt>
                <c:pt idx="7">
                  <c:v>1.18764942657608</c:v>
                </c:pt>
                <c:pt idx="8">
                  <c:v>1.1757932647504299</c:v>
                </c:pt>
                <c:pt idx="9">
                  <c:v>1.1640964625730199</c:v>
                </c:pt>
                <c:pt idx="10">
                  <c:v>1.1525780618572601</c:v>
                </c:pt>
                <c:pt idx="11">
                  <c:v>1.14125637260221</c:v>
                </c:pt>
                <c:pt idx="12">
                  <c:v>1.13014902149347</c:v>
                </c:pt>
                <c:pt idx="13">
                  <c:v>1.1192730055336899</c:v>
                </c:pt>
                <c:pt idx="14">
                  <c:v>1.1086447513428299</c:v>
                </c:pt>
                <c:pt idx="15">
                  <c:v>1.0982801808784799</c:v>
                </c:pt>
                <c:pt idx="16">
                  <c:v>1.0881947845964299</c:v>
                </c:pt>
                <c:pt idx="17">
                  <c:v>1.0784037034187699</c:v>
                </c:pt>
                <c:pt idx="18">
                  <c:v>1.0689218213254701</c:v>
                </c:pt>
                <c:pt idx="19">
                  <c:v>1.0597638709636099</c:v>
                </c:pt>
                <c:pt idx="20">
                  <c:v>1.05094455541651</c:v>
                </c:pt>
                <c:pt idx="21">
                  <c:v>1.04247869023451</c:v>
                </c:pt>
                <c:pt idx="22">
                  <c:v>1.0343813710529399</c:v>
                </c:pt>
                <c:pt idx="23">
                  <c:v>1.02666817365737</c:v>
                </c:pt>
                <c:pt idx="24">
                  <c:v>1.0193553952305601</c:v>
                </c:pt>
                <c:pt idx="25">
                  <c:v>1.01246034770444</c:v>
                </c:pt>
                <c:pt idx="26">
                  <c:v>1.0060017164928201</c:v>
                </c:pt>
                <c:pt idx="27">
                  <c:v>1</c:v>
                </c:pt>
                <c:pt idx="28">
                  <c:v>0.99092741582995503</c:v>
                </c:pt>
                <c:pt idx="29">
                  <c:v>0.98261799807415495</c:v>
                </c:pt>
                <c:pt idx="30">
                  <c:v>0.97501790843925196</c:v>
                </c:pt>
                <c:pt idx="31">
                  <c:v>0.96807555720224603</c:v>
                </c:pt>
                <c:pt idx="32">
                  <c:v>0.96174147508514196</c:v>
                </c:pt>
                <c:pt idx="33">
                  <c:v>0.95596825352174297</c:v>
                </c:pt>
                <c:pt idx="34">
                  <c:v>0.95071054704495095</c:v>
                </c:pt>
                <c:pt idx="35">
                  <c:v>0.94592512581671695</c:v>
                </c:pt>
                <c:pt idx="36">
                  <c:v>0.94157096081291303</c:v>
                </c:pt>
                <c:pt idx="37">
                  <c:v>0.937609320207902</c:v>
                </c:pt>
                <c:pt idx="38">
                  <c:v>0.93400385430583499</c:v>
                </c:pt>
                <c:pt idx="39">
                  <c:v>0.93072064858855097</c:v>
                </c:pt>
                <c:pt idx="40">
                  <c:v>0.92772822985689996</c:v>
                </c:pt>
                <c:pt idx="41">
                  <c:v>0.924997517922586</c:v>
                </c:pt>
                <c:pt idx="42">
                  <c:v>0.92250172323602997</c:v>
                </c:pt>
                <c:pt idx="43">
                  <c:v>0.92021619761644002</c:v>
                </c:pt>
                <c:pt idx="44">
                  <c:v>0.91811824979377399</c:v>
                </c:pt>
                <c:pt idx="45">
                  <c:v>0.91618693941631701</c:v>
                </c:pt>
              </c:numCache>
            </c:numRef>
          </c:yVal>
          <c:smooth val="0"/>
        </c:ser>
        <c:ser>
          <c:idx val="2"/>
          <c:order val="2"/>
          <c:tx>
            <c:strRef>
              <c:f>Microsoft_Excel_Worksheet5!$D$1</c:f>
              <c:strCache>
                <c:ptCount val="1"/>
                <c:pt idx="0">
                  <c:v>upper</c:v>
                </c:pt>
              </c:strCache>
            </c:strRef>
          </c:tx>
          <c:spPr>
            <a:ln w="41275">
              <a:solidFill>
                <a:srgbClr val="00FF00"/>
              </a:solidFill>
              <a:prstDash val="sysDash"/>
            </a:ln>
          </c:spPr>
          <c:marker>
            <c:symbol val="none"/>
          </c:marker>
          <c:xVal>
            <c:numRef>
              <c:f>Microsoft_Excel_Worksheet5!$A$2:$A$9977</c:f>
              <c:numCache>
                <c:formatCode>General</c:formatCode>
                <c:ptCount val="997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Microsoft_Excel_Worksheet5!$D$2:$D$9977</c:f>
              <c:numCache>
                <c:formatCode>General</c:formatCode>
                <c:ptCount val="9976"/>
                <c:pt idx="0">
                  <c:v>1.51594612339724</c:v>
                </c:pt>
                <c:pt idx="1">
                  <c:v>1.4895896979336201</c:v>
                </c:pt>
                <c:pt idx="2">
                  <c:v>1.4636927771902899</c:v>
                </c:pt>
                <c:pt idx="3">
                  <c:v>1.43824751330461</c:v>
                </c:pt>
                <c:pt idx="4">
                  <c:v>1.4132462242339401</c:v>
                </c:pt>
                <c:pt idx="5">
                  <c:v>1.38868139874518</c:v>
                </c:pt>
                <c:pt idx="6">
                  <c:v>1.36454570401382</c:v>
                </c:pt>
                <c:pt idx="7">
                  <c:v>1.3408402949705001</c:v>
                </c:pt>
                <c:pt idx="8">
                  <c:v>1.31759851911103</c:v>
                </c:pt>
                <c:pt idx="9">
                  <c:v>1.2948589938221799</c:v>
                </c:pt>
                <c:pt idx="10">
                  <c:v>1.27265716221809</c:v>
                </c:pt>
                <c:pt idx="11">
                  <c:v>1.25102546345362</c:v>
                </c:pt>
                <c:pt idx="12">
                  <c:v>1.2299935093766201</c:v>
                </c:pt>
                <c:pt idx="13">
                  <c:v>1.20958826531284</c:v>
                </c:pt>
                <c:pt idx="14">
                  <c:v>1.18983423281912</c:v>
                </c:pt>
                <c:pt idx="15">
                  <c:v>1.1707536322390899</c:v>
                </c:pt>
                <c:pt idx="16">
                  <c:v>1.1523665828349201</c:v>
                </c:pt>
                <c:pt idx="17">
                  <c:v>1.1346912781301901</c:v>
                </c:pt>
                <c:pt idx="18">
                  <c:v>1.1177441538581401</c:v>
                </c:pt>
                <c:pt idx="19">
                  <c:v>1.1015400455356901</c:v>
                </c:pt>
                <c:pt idx="20">
                  <c:v>1.0860923321396101</c:v>
                </c:pt>
                <c:pt idx="21">
                  <c:v>1.07141306160185</c:v>
                </c:pt>
                <c:pt idx="22">
                  <c:v>1.0575130528166401</c:v>
                </c:pt>
                <c:pt idx="23">
                  <c:v>1.0444019675159799</c:v>
                </c:pt>
                <c:pt idx="24">
                  <c:v>1.0320883436936401</c:v>
                </c:pt>
                <c:pt idx="25">
                  <c:v>1.0205795802689801</c:v>
                </c:pt>
                <c:pt idx="26">
                  <c:v>1.0098818605320401</c:v>
                </c:pt>
                <c:pt idx="27">
                  <c:v>1</c:v>
                </c:pt>
                <c:pt idx="28">
                  <c:v>0.99447186917609698</c:v>
                </c:pt>
                <c:pt idx="29">
                  <c:v>0.98941160138614004</c:v>
                </c:pt>
                <c:pt idx="30">
                  <c:v>0.98480874901766202</c:v>
                </c:pt>
                <c:pt idx="31">
                  <c:v>0.98065403019436304</c:v>
                </c:pt>
                <c:pt idx="32">
                  <c:v>0.97693912847361597</c:v>
                </c:pt>
                <c:pt idx="33">
                  <c:v>0.97365644982424304</c:v>
                </c:pt>
                <c:pt idx="34">
                  <c:v>0.97079884075952905</c:v>
                </c:pt>
                <c:pt idx="35">
                  <c:v>0.96835927747767003</c:v>
                </c:pt>
                <c:pt idx="36">
                  <c:v>0.96633054161455301</c:v>
                </c:pt>
                <c:pt idx="37">
                  <c:v>0.96470490239913098</c:v>
                </c:pt>
                <c:pt idx="38">
                  <c:v>0.96347382639557799</c:v>
                </c:pt>
                <c:pt idx="39">
                  <c:v>0.96262773397042101</c:v>
                </c:pt>
                <c:pt idx="40">
                  <c:v>0.96215581637571601</c:v>
                </c:pt>
                <c:pt idx="41">
                  <c:v>0.96204592000387901</c:v>
                </c:pt>
                <c:pt idx="42">
                  <c:v>0.96228449657273696</c:v>
                </c:pt>
                <c:pt idx="43">
                  <c:v>0.96285661133814404</c:v>
                </c:pt>
                <c:pt idx="44">
                  <c:v>0.96374599699673502</c:v>
                </c:pt>
                <c:pt idx="45">
                  <c:v>0.96493513909645701</c:v>
                </c:pt>
              </c:numCache>
            </c:numRef>
          </c:yVal>
          <c:smooth val="1"/>
        </c:ser>
        <c:dLbls>
          <c:showLegendKey val="0"/>
          <c:showVal val="0"/>
          <c:showCatName val="0"/>
          <c:showSerName val="0"/>
          <c:showPercent val="0"/>
          <c:showBubbleSize val="0"/>
        </c:dLbls>
        <c:axId val="435153096"/>
        <c:axId val="435153488"/>
      </c:scatterChart>
      <c:valAx>
        <c:axId val="435153096"/>
        <c:scaling>
          <c:orientation val="minMax"/>
          <c:max val="50"/>
          <c:min val="5"/>
        </c:scaling>
        <c:delete val="0"/>
        <c:axPos val="b"/>
        <c:title>
          <c:tx>
            <c:rich>
              <a:bodyPr/>
              <a:lstStyle/>
              <a:p>
                <a:pPr>
                  <a:defRPr sz="1700"/>
                </a:pPr>
                <a:r>
                  <a:rPr lang="en-US" sz="1700" dirty="0" smtClean="0"/>
                  <a:t>Transplant center volume</a:t>
                </a:r>
                <a:endParaRPr lang="en-US" sz="1700" dirty="0"/>
              </a:p>
            </c:rich>
          </c:tx>
          <c:layout>
            <c:manualLayout>
              <c:xMode val="edge"/>
              <c:yMode val="edge"/>
              <c:x val="0.38056047197640119"/>
              <c:y val="0.88582020997375333"/>
            </c:manualLayout>
          </c:layout>
          <c:overlay val="0"/>
        </c:title>
        <c:numFmt formatCode="#,##0" sourceLinked="0"/>
        <c:majorTickMark val="out"/>
        <c:minorTickMark val="none"/>
        <c:tickLblPos val="nextTo"/>
        <c:txPr>
          <a:bodyPr rot="0"/>
          <a:lstStyle/>
          <a:p>
            <a:pPr>
              <a:defRPr sz="1500" b="1"/>
            </a:pPr>
            <a:endParaRPr lang="en-US"/>
          </a:p>
        </c:txPr>
        <c:crossAx val="435153488"/>
        <c:crosses val="autoZero"/>
        <c:crossBetween val="midCat"/>
        <c:majorUnit val="5"/>
      </c:valAx>
      <c:valAx>
        <c:axId val="43515348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435153096"/>
        <c:crossesAt val="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FF00"/>
              </a:solidFill>
            </a:ln>
          </c:spPr>
          <c:marker>
            <c:symbol val="none"/>
          </c:marker>
          <c:xVal>
            <c:numRef>
              <c:f>Microsoft_Excel_Worksheet6!$A$2:$A$9997</c:f>
              <c:numCache>
                <c:formatCode>General</c:formatCode>
                <c:ptCount val="9996"/>
                <c:pt idx="0">
                  <c:v>-15</c:v>
                </c:pt>
                <c:pt idx="1">
                  <c:v>-14</c:v>
                </c:pt>
                <c:pt idx="2">
                  <c:v>-13</c:v>
                </c:pt>
                <c:pt idx="3">
                  <c:v>-12</c:v>
                </c:pt>
                <c:pt idx="4">
                  <c:v>-11</c:v>
                </c:pt>
                <c:pt idx="5">
                  <c:v>-10</c:v>
                </c:pt>
                <c:pt idx="6">
                  <c:v>-9</c:v>
                </c:pt>
                <c:pt idx="7">
                  <c:v>-8</c:v>
                </c:pt>
                <c:pt idx="8">
                  <c:v>-7</c:v>
                </c:pt>
                <c:pt idx="9">
                  <c:v>-6</c:v>
                </c:pt>
                <c:pt idx="10">
                  <c:v>-5</c:v>
                </c:pt>
                <c:pt idx="11">
                  <c:v>-4</c:v>
                </c:pt>
                <c:pt idx="12">
                  <c:v>-3</c:v>
                </c:pt>
                <c:pt idx="13">
                  <c:v>-2</c:v>
                </c:pt>
                <c:pt idx="14">
                  <c:v>-1</c:v>
                </c:pt>
                <c:pt idx="15">
                  <c:v>0</c:v>
                </c:pt>
                <c:pt idx="16">
                  <c:v>1</c:v>
                </c:pt>
                <c:pt idx="17">
                  <c:v>2</c:v>
                </c:pt>
                <c:pt idx="18">
                  <c:v>3</c:v>
                </c:pt>
                <c:pt idx="19">
                  <c:v>4</c:v>
                </c:pt>
                <c:pt idx="20">
                  <c:v>5</c:v>
                </c:pt>
                <c:pt idx="21">
                  <c:v>6</c:v>
                </c:pt>
                <c:pt idx="22">
                  <c:v>7</c:v>
                </c:pt>
                <c:pt idx="23">
                  <c:v>8</c:v>
                </c:pt>
                <c:pt idx="24">
                  <c:v>9</c:v>
                </c:pt>
                <c:pt idx="25">
                  <c:v>10</c:v>
                </c:pt>
                <c:pt idx="26">
                  <c:v>11</c:v>
                </c:pt>
                <c:pt idx="27">
                  <c:v>12</c:v>
                </c:pt>
                <c:pt idx="28">
                  <c:v>13</c:v>
                </c:pt>
                <c:pt idx="29">
                  <c:v>14</c:v>
                </c:pt>
                <c:pt idx="30">
                  <c:v>15</c:v>
                </c:pt>
                <c:pt idx="31">
                  <c:v>16</c:v>
                </c:pt>
                <c:pt idx="32">
                  <c:v>17</c:v>
                </c:pt>
                <c:pt idx="33">
                  <c:v>18</c:v>
                </c:pt>
                <c:pt idx="34">
                  <c:v>19</c:v>
                </c:pt>
                <c:pt idx="35">
                  <c:v>20</c:v>
                </c:pt>
              </c:numCache>
            </c:numRef>
          </c:xVal>
          <c:yVal>
            <c:numRef>
              <c:f>Microsoft_Excel_Worksheet6!$B$2:$B$9997</c:f>
              <c:numCache>
                <c:formatCode>General</c:formatCode>
                <c:ptCount val="9996"/>
                <c:pt idx="0">
                  <c:v>1.0847431376982299</c:v>
                </c:pt>
                <c:pt idx="1">
                  <c:v>1.07972419738978</c:v>
                </c:pt>
                <c:pt idx="2">
                  <c:v>1.0747284789492</c:v>
                </c:pt>
                <c:pt idx="3">
                  <c:v>1.06975587493247</c:v>
                </c:pt>
                <c:pt idx="4">
                  <c:v>1.0648062783926899</c:v>
                </c:pt>
                <c:pt idx="5">
                  <c:v>1.05987958287779</c:v>
                </c:pt>
                <c:pt idx="6">
                  <c:v>1.0549756824282299</c:v>
                </c:pt>
                <c:pt idx="7">
                  <c:v>1.05009447157475</c:v>
                </c:pt>
                <c:pt idx="8">
                  <c:v>1.04523584533605</c:v>
                </c:pt>
                <c:pt idx="9">
                  <c:v>1.04039969921659</c:v>
                </c:pt>
                <c:pt idx="10">
                  <c:v>1.0355859292042899</c:v>
                </c:pt>
                <c:pt idx="11">
                  <c:v>1.03079443176833</c:v>
                </c:pt>
                <c:pt idx="12">
                  <c:v>1.0260251038569299</c:v>
                </c:pt>
                <c:pt idx="13">
                  <c:v>1.0212778428950799</c:v>
                </c:pt>
                <c:pt idx="14">
                  <c:v>1.0165525467823799</c:v>
                </c:pt>
                <c:pt idx="15">
                  <c:v>1.0118491138908601</c:v>
                </c:pt>
                <c:pt idx="16">
                  <c:v>1.00716744306273</c:v>
                </c:pt>
                <c:pt idx="17">
                  <c:v>1.00250743360825</c:v>
                </c:pt>
                <c:pt idx="18">
                  <c:v>0.99786898530358403</c:v>
                </c:pt>
                <c:pt idx="19">
                  <c:v>0.99325199838857903</c:v>
                </c:pt>
                <c:pt idx="20">
                  <c:v>0.98865637356467695</c:v>
                </c:pt>
                <c:pt idx="21">
                  <c:v>0.98408201199275702</c:v>
                </c:pt>
                <c:pt idx="22">
                  <c:v>0.97952881529100699</c:v>
                </c:pt>
                <c:pt idx="23">
                  <c:v>0.97499668553281704</c:v>
                </c:pt>
                <c:pt idx="24">
                  <c:v>0.97048552524466702</c:v>
                </c:pt>
                <c:pt idx="25">
                  <c:v>0.96599523740403104</c:v>
                </c:pt>
                <c:pt idx="26">
                  <c:v>0.96152572543729298</c:v>
                </c:pt>
                <c:pt idx="27">
                  <c:v>0.95707689321766598</c:v>
                </c:pt>
                <c:pt idx="28">
                  <c:v>0.95264864506312996</c:v>
                </c:pt>
                <c:pt idx="29">
                  <c:v>0.94824088573436804</c:v>
                </c:pt>
                <c:pt idx="30">
                  <c:v>0.94385352043272397</c:v>
                </c:pt>
                <c:pt idx="31">
                  <c:v>0.93948645479815696</c:v>
                </c:pt>
                <c:pt idx="32">
                  <c:v>0.93513959490721899</c:v>
                </c:pt>
                <c:pt idx="33">
                  <c:v>0.93081284727102898</c:v>
                </c:pt>
                <c:pt idx="34">
                  <c:v>0.92650611883326595</c:v>
                </c:pt>
                <c:pt idx="35">
                  <c:v>0.92221931696816495</c:v>
                </c:pt>
              </c:numCache>
            </c:numRef>
          </c:yVal>
          <c:smooth val="0"/>
        </c:ser>
        <c:ser>
          <c:idx val="1"/>
          <c:order val="1"/>
          <c:tx>
            <c:strRef>
              <c:f>Microsoft_Excel_Worksheet6!$C$1</c:f>
              <c:strCache>
                <c:ptCount val="1"/>
                <c:pt idx="0">
                  <c:v>lower</c:v>
                </c:pt>
              </c:strCache>
            </c:strRef>
          </c:tx>
          <c:spPr>
            <a:ln w="41275">
              <a:solidFill>
                <a:srgbClr val="00FF00"/>
              </a:solidFill>
              <a:prstDash val="sysDash"/>
            </a:ln>
          </c:spPr>
          <c:marker>
            <c:symbol val="none"/>
          </c:marker>
          <c:xVal>
            <c:numRef>
              <c:f>Microsoft_Excel_Worksheet6!$A$2:$A$9997</c:f>
              <c:numCache>
                <c:formatCode>General</c:formatCode>
                <c:ptCount val="9996"/>
                <c:pt idx="0">
                  <c:v>-15</c:v>
                </c:pt>
                <c:pt idx="1">
                  <c:v>-14</c:v>
                </c:pt>
                <c:pt idx="2">
                  <c:v>-13</c:v>
                </c:pt>
                <c:pt idx="3">
                  <c:v>-12</c:v>
                </c:pt>
                <c:pt idx="4">
                  <c:v>-11</c:v>
                </c:pt>
                <c:pt idx="5">
                  <c:v>-10</c:v>
                </c:pt>
                <c:pt idx="6">
                  <c:v>-9</c:v>
                </c:pt>
                <c:pt idx="7">
                  <c:v>-8</c:v>
                </c:pt>
                <c:pt idx="8">
                  <c:v>-7</c:v>
                </c:pt>
                <c:pt idx="9">
                  <c:v>-6</c:v>
                </c:pt>
                <c:pt idx="10">
                  <c:v>-5</c:v>
                </c:pt>
                <c:pt idx="11">
                  <c:v>-4</c:v>
                </c:pt>
                <c:pt idx="12">
                  <c:v>-3</c:v>
                </c:pt>
                <c:pt idx="13">
                  <c:v>-2</c:v>
                </c:pt>
                <c:pt idx="14">
                  <c:v>-1</c:v>
                </c:pt>
                <c:pt idx="15">
                  <c:v>0</c:v>
                </c:pt>
                <c:pt idx="16">
                  <c:v>1</c:v>
                </c:pt>
                <c:pt idx="17">
                  <c:v>2</c:v>
                </c:pt>
                <c:pt idx="18">
                  <c:v>3</c:v>
                </c:pt>
                <c:pt idx="19">
                  <c:v>4</c:v>
                </c:pt>
                <c:pt idx="20">
                  <c:v>5</c:v>
                </c:pt>
                <c:pt idx="21">
                  <c:v>6</c:v>
                </c:pt>
                <c:pt idx="22">
                  <c:v>7</c:v>
                </c:pt>
                <c:pt idx="23">
                  <c:v>8</c:v>
                </c:pt>
                <c:pt idx="24">
                  <c:v>9</c:v>
                </c:pt>
                <c:pt idx="25">
                  <c:v>10</c:v>
                </c:pt>
                <c:pt idx="26">
                  <c:v>11</c:v>
                </c:pt>
                <c:pt idx="27">
                  <c:v>12</c:v>
                </c:pt>
                <c:pt idx="28">
                  <c:v>13</c:v>
                </c:pt>
                <c:pt idx="29">
                  <c:v>14</c:v>
                </c:pt>
                <c:pt idx="30">
                  <c:v>15</c:v>
                </c:pt>
                <c:pt idx="31">
                  <c:v>16</c:v>
                </c:pt>
                <c:pt idx="32">
                  <c:v>17</c:v>
                </c:pt>
                <c:pt idx="33">
                  <c:v>18</c:v>
                </c:pt>
                <c:pt idx="34">
                  <c:v>19</c:v>
                </c:pt>
                <c:pt idx="35">
                  <c:v>20</c:v>
                </c:pt>
              </c:numCache>
            </c:numRef>
          </c:xVal>
          <c:yVal>
            <c:numRef>
              <c:f>Microsoft_Excel_Worksheet6!$C$2:$C$9997</c:f>
              <c:numCache>
                <c:formatCode>General</c:formatCode>
                <c:ptCount val="9996"/>
                <c:pt idx="0">
                  <c:v>1.0180167598077401</c:v>
                </c:pt>
                <c:pt idx="1">
                  <c:v>1.01698090771312</c:v>
                </c:pt>
                <c:pt idx="2">
                  <c:v>1.0159461096183899</c:v>
                </c:pt>
                <c:pt idx="3">
                  <c:v>1.0149123644511</c:v>
                </c:pt>
                <c:pt idx="4">
                  <c:v>1.0138796711398701</c:v>
                </c:pt>
                <c:pt idx="5">
                  <c:v>1.0128480286144099</c:v>
                </c:pt>
                <c:pt idx="6">
                  <c:v>1.0118174358055301</c:v>
                </c:pt>
                <c:pt idx="7">
                  <c:v>1.0107878916451301</c:v>
                </c:pt>
                <c:pt idx="8">
                  <c:v>1.0097593950661701</c:v>
                </c:pt>
                <c:pt idx="9">
                  <c:v>1.0087319450027401</c:v>
                </c:pt>
                <c:pt idx="10">
                  <c:v>1.00770554038997</c:v>
                </c:pt>
                <c:pt idx="11">
                  <c:v>1.0066801801641001</c:v>
                </c:pt>
                <c:pt idx="12">
                  <c:v>1.0056558632624399</c:v>
                </c:pt>
                <c:pt idx="13">
                  <c:v>1.0046325886234</c:v>
                </c:pt>
                <c:pt idx="14">
                  <c:v>1.0036103551864499</c:v>
                </c:pt>
                <c:pt idx="15">
                  <c:v>1.0025891618921401</c:v>
                </c:pt>
                <c:pt idx="16">
                  <c:v>1.00156900768212</c:v>
                </c:pt>
                <c:pt idx="17">
                  <c:v>1.00054989149909</c:v>
                </c:pt>
                <c:pt idx="18">
                  <c:v>0.99620892460904797</c:v>
                </c:pt>
                <c:pt idx="19">
                  <c:v>0.98801696573860098</c:v>
                </c:pt>
                <c:pt idx="20">
                  <c:v>0.97989237043866495</c:v>
                </c:pt>
                <c:pt idx="21">
                  <c:v>0.97183458476961104</c:v>
                </c:pt>
                <c:pt idx="22">
                  <c:v>0.96384305934693504</c:v>
                </c:pt>
                <c:pt idx="23">
                  <c:v>0.95591724930379196</c:v>
                </c:pt>
                <c:pt idx="24">
                  <c:v>0.94805661425385002</c:v>
                </c:pt>
                <c:pt idx="25">
                  <c:v>0.94026061825444596</c:v>
                </c:pt>
                <c:pt idx="26">
                  <c:v>0.93252872977004697</c:v>
                </c:pt>
                <c:pt idx="27">
                  <c:v>0.92486042163600302</c:v>
                </c:pt>
                <c:pt idx="28">
                  <c:v>0.917255171022615</c:v>
                </c:pt>
                <c:pt idx="29">
                  <c:v>0.90971245939947798</c:v>
                </c:pt>
                <c:pt idx="30">
                  <c:v>0.90223177250013298</c:v>
                </c:pt>
                <c:pt idx="31">
                  <c:v>0.89481260028700405</c:v>
                </c:pt>
                <c:pt idx="32">
                  <c:v>0.88745443691661896</c:v>
                </c:pt>
                <c:pt idx="33">
                  <c:v>0.88015678070512804</c:v>
                </c:pt>
                <c:pt idx="34">
                  <c:v>0.87291913409409205</c:v>
                </c:pt>
                <c:pt idx="35">
                  <c:v>0.86574100361656103</c:v>
                </c:pt>
              </c:numCache>
            </c:numRef>
          </c:yVal>
          <c:smooth val="0"/>
        </c:ser>
        <c:ser>
          <c:idx val="2"/>
          <c:order val="2"/>
          <c:tx>
            <c:strRef>
              <c:f>Microsoft_Excel_Worksheet6!$D$1</c:f>
              <c:strCache>
                <c:ptCount val="1"/>
                <c:pt idx="0">
                  <c:v>upper</c:v>
                </c:pt>
              </c:strCache>
            </c:strRef>
          </c:tx>
          <c:spPr>
            <a:ln w="41275">
              <a:solidFill>
                <a:srgbClr val="00FF00"/>
              </a:solidFill>
              <a:prstDash val="sysDash"/>
            </a:ln>
          </c:spPr>
          <c:marker>
            <c:symbol val="none"/>
          </c:marker>
          <c:xVal>
            <c:numRef>
              <c:f>Microsoft_Excel_Worksheet6!$A$2:$A$9997</c:f>
              <c:numCache>
                <c:formatCode>General</c:formatCode>
                <c:ptCount val="9996"/>
                <c:pt idx="0">
                  <c:v>-15</c:v>
                </c:pt>
                <c:pt idx="1">
                  <c:v>-14</c:v>
                </c:pt>
                <c:pt idx="2">
                  <c:v>-13</c:v>
                </c:pt>
                <c:pt idx="3">
                  <c:v>-12</c:v>
                </c:pt>
                <c:pt idx="4">
                  <c:v>-11</c:v>
                </c:pt>
                <c:pt idx="5">
                  <c:v>-10</c:v>
                </c:pt>
                <c:pt idx="6">
                  <c:v>-9</c:v>
                </c:pt>
                <c:pt idx="7">
                  <c:v>-8</c:v>
                </c:pt>
                <c:pt idx="8">
                  <c:v>-7</c:v>
                </c:pt>
                <c:pt idx="9">
                  <c:v>-6</c:v>
                </c:pt>
                <c:pt idx="10">
                  <c:v>-5</c:v>
                </c:pt>
                <c:pt idx="11">
                  <c:v>-4</c:v>
                </c:pt>
                <c:pt idx="12">
                  <c:v>-3</c:v>
                </c:pt>
                <c:pt idx="13">
                  <c:v>-2</c:v>
                </c:pt>
                <c:pt idx="14">
                  <c:v>-1</c:v>
                </c:pt>
                <c:pt idx="15">
                  <c:v>0</c:v>
                </c:pt>
                <c:pt idx="16">
                  <c:v>1</c:v>
                </c:pt>
                <c:pt idx="17">
                  <c:v>2</c:v>
                </c:pt>
                <c:pt idx="18">
                  <c:v>3</c:v>
                </c:pt>
                <c:pt idx="19">
                  <c:v>4</c:v>
                </c:pt>
                <c:pt idx="20">
                  <c:v>5</c:v>
                </c:pt>
                <c:pt idx="21">
                  <c:v>6</c:v>
                </c:pt>
                <c:pt idx="22">
                  <c:v>7</c:v>
                </c:pt>
                <c:pt idx="23">
                  <c:v>8</c:v>
                </c:pt>
                <c:pt idx="24">
                  <c:v>9</c:v>
                </c:pt>
                <c:pt idx="25">
                  <c:v>10</c:v>
                </c:pt>
                <c:pt idx="26">
                  <c:v>11</c:v>
                </c:pt>
                <c:pt idx="27">
                  <c:v>12</c:v>
                </c:pt>
                <c:pt idx="28">
                  <c:v>13</c:v>
                </c:pt>
                <c:pt idx="29">
                  <c:v>14</c:v>
                </c:pt>
                <c:pt idx="30">
                  <c:v>15</c:v>
                </c:pt>
                <c:pt idx="31">
                  <c:v>16</c:v>
                </c:pt>
                <c:pt idx="32">
                  <c:v>17</c:v>
                </c:pt>
                <c:pt idx="33">
                  <c:v>18</c:v>
                </c:pt>
                <c:pt idx="34">
                  <c:v>19</c:v>
                </c:pt>
                <c:pt idx="35">
                  <c:v>20</c:v>
                </c:pt>
              </c:numCache>
            </c:numRef>
          </c:xVal>
          <c:yVal>
            <c:numRef>
              <c:f>Microsoft_Excel_Worksheet6!$D$2:$D$9997</c:f>
              <c:numCache>
                <c:formatCode>General</c:formatCode>
                <c:ptCount val="9996"/>
                <c:pt idx="0">
                  <c:v>1.15584312679256</c:v>
                </c:pt>
                <c:pt idx="1">
                  <c:v>1.1463384745841001</c:v>
                </c:pt>
                <c:pt idx="2">
                  <c:v>1.1369119803985701</c:v>
                </c:pt>
                <c:pt idx="3">
                  <c:v>1.1275630015321101</c:v>
                </c:pt>
                <c:pt idx="4">
                  <c:v>1.1182909005659301</c:v>
                </c:pt>
                <c:pt idx="5">
                  <c:v>1.1090950453227899</c:v>
                </c:pt>
                <c:pt idx="6">
                  <c:v>1.0999748088239401</c:v>
                </c:pt>
                <c:pt idx="7">
                  <c:v>1.0909295692463601</c:v>
                </c:pt>
                <c:pt idx="8">
                  <c:v>1.08195870988036</c:v>
                </c:pt>
                <c:pt idx="9">
                  <c:v>1.0730616190875399</c:v>
                </c:pt>
                <c:pt idx="10">
                  <c:v>1.06423769025909</c:v>
                </c:pt>
                <c:pt idx="11">
                  <c:v>1.0554863217744099</c:v>
                </c:pt>
                <c:pt idx="12">
                  <c:v>1.04680691696011</c:v>
                </c:pt>
                <c:pt idx="13">
                  <c:v>1.0381988840493399</c:v>
                </c:pt>
                <c:pt idx="14">
                  <c:v>1.0296616361414199</c:v>
                </c:pt>
                <c:pt idx="15">
                  <c:v>1.0211945911618201</c:v>
                </c:pt>
                <c:pt idx="16">
                  <c:v>1.01279717182249</c:v>
                </c:pt>
                <c:pt idx="17">
                  <c:v>1.0044688055825199</c:v>
                </c:pt>
                <c:pt idx="18">
                  <c:v>0.99953181228683896</c:v>
                </c:pt>
                <c:pt idx="19">
                  <c:v>0.99851476899022795</c:v>
                </c:pt>
                <c:pt idx="20">
                  <c:v>0.99749876055519404</c:v>
                </c:pt>
                <c:pt idx="21">
                  <c:v>0.99648378592874498</c:v>
                </c:pt>
                <c:pt idx="22">
                  <c:v>0.995469844058959</c:v>
                </c:pt>
                <c:pt idx="23">
                  <c:v>0.99445693389498802</c:v>
                </c:pt>
                <c:pt idx="24">
                  <c:v>0.993445054387049</c:v>
                </c:pt>
                <c:pt idx="25">
                  <c:v>0.99243420448643105</c:v>
                </c:pt>
                <c:pt idx="26">
                  <c:v>0.99142438314548698</c:v>
                </c:pt>
                <c:pt idx="27">
                  <c:v>0.99041558931763696</c:v>
                </c:pt>
                <c:pt idx="28">
                  <c:v>0.98940782195736698</c:v>
                </c:pt>
                <c:pt idx="29">
                  <c:v>0.98840108002022597</c:v>
                </c:pt>
                <c:pt idx="30">
                  <c:v>0.987395362462825</c:v>
                </c:pt>
                <c:pt idx="31">
                  <c:v>0.98639066824283905</c:v>
                </c:pt>
                <c:pt idx="32">
                  <c:v>0.98538699631899995</c:v>
                </c:pt>
                <c:pt idx="33">
                  <c:v>0.984384345651104</c:v>
                </c:pt>
                <c:pt idx="34">
                  <c:v>0.98338271519999998</c:v>
                </c:pt>
                <c:pt idx="35">
                  <c:v>0.98238210392759995</c:v>
                </c:pt>
              </c:numCache>
            </c:numRef>
          </c:yVal>
          <c:smooth val="1"/>
        </c:ser>
        <c:dLbls>
          <c:showLegendKey val="0"/>
          <c:showVal val="0"/>
          <c:showCatName val="0"/>
          <c:showSerName val="0"/>
          <c:showPercent val="0"/>
          <c:showBubbleSize val="0"/>
        </c:dLbls>
        <c:axId val="435154272"/>
        <c:axId val="435154664"/>
      </c:scatterChart>
      <c:valAx>
        <c:axId val="435154272"/>
        <c:scaling>
          <c:orientation val="minMax"/>
          <c:max val="20"/>
          <c:min val="-15"/>
        </c:scaling>
        <c:delete val="0"/>
        <c:axPos val="b"/>
        <c:title>
          <c:tx>
            <c:rich>
              <a:bodyPr/>
              <a:lstStyle/>
              <a:p>
                <a:pPr>
                  <a:defRPr sz="1700"/>
                </a:pPr>
                <a:r>
                  <a:rPr lang="en-US" sz="1800" b="1" i="0" baseline="0" dirty="0" smtClean="0">
                    <a:effectLst/>
                  </a:rPr>
                  <a:t>Donor Height - Recipient Height (cm)</a:t>
                </a:r>
                <a:endParaRPr lang="en-US" sz="1600" dirty="0">
                  <a:effectLst/>
                </a:endParaRPr>
              </a:p>
            </c:rich>
          </c:tx>
          <c:layout>
            <c:manualLayout>
              <c:xMode val="edge"/>
              <c:yMode val="edge"/>
              <c:x val="0.32384955752212391"/>
              <c:y val="0.89119655405977483"/>
            </c:manualLayout>
          </c:layout>
          <c:overlay val="0"/>
        </c:title>
        <c:numFmt formatCode="#,##0" sourceLinked="0"/>
        <c:majorTickMark val="out"/>
        <c:minorTickMark val="none"/>
        <c:tickLblPos val="nextTo"/>
        <c:txPr>
          <a:bodyPr rot="0"/>
          <a:lstStyle/>
          <a:p>
            <a:pPr>
              <a:defRPr sz="1500" b="1"/>
            </a:pPr>
            <a:endParaRPr lang="en-US"/>
          </a:p>
        </c:txPr>
        <c:crossAx val="435154664"/>
        <c:crosses val="autoZero"/>
        <c:crossBetween val="midCat"/>
        <c:majorUnit val="5"/>
      </c:valAx>
      <c:valAx>
        <c:axId val="43515466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435154272"/>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Microsoft_Excel_Worksheet7!$B$1</c:f>
              <c:strCache>
                <c:ptCount val="1"/>
                <c:pt idx="0">
                  <c:v>yhat</c:v>
                </c:pt>
              </c:strCache>
            </c:strRef>
          </c:tx>
          <c:spPr>
            <a:ln w="38100">
              <a:solidFill>
                <a:srgbClr val="00FF00"/>
              </a:solidFill>
            </a:ln>
          </c:spPr>
          <c:marker>
            <c:symbol val="none"/>
          </c:marker>
          <c:xVal>
            <c:numRef>
              <c:f>Microsoft_Excel_Worksheet7!$A$2:$A$10002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Microsoft_Excel_Worksheet7!$B$2:$B$10002</c:f>
              <c:numCache>
                <c:formatCode>General</c:formatCode>
                <c:ptCount val="10001"/>
                <c:pt idx="0">
                  <c:v>0.84055126178925799</c:v>
                </c:pt>
                <c:pt idx="1">
                  <c:v>0.86961548758163698</c:v>
                </c:pt>
                <c:pt idx="2">
                  <c:v>0.89890712976570597</c:v>
                </c:pt>
                <c:pt idx="3">
                  <c:v>0.92758000896107595</c:v>
                </c:pt>
                <c:pt idx="4">
                  <c:v>0.95468792401310199</c:v>
                </c:pt>
                <c:pt idx="5">
                  <c:v>0.97919563708968804</c:v>
                </c:pt>
                <c:pt idx="6">
                  <c:v>1</c:v>
                </c:pt>
                <c:pt idx="7">
                  <c:v>1.01625497613159</c:v>
                </c:pt>
                <c:pt idx="8">
                  <c:v>1.0283189992567101</c:v>
                </c:pt>
                <c:pt idx="9">
                  <c:v>1.0369337889535</c:v>
                </c:pt>
                <c:pt idx="10">
                  <c:v>1.0429120529487099</c:v>
                </c:pt>
                <c:pt idx="11">
                  <c:v>1.0471124968107499</c:v>
                </c:pt>
                <c:pt idx="12">
                  <c:v>1.05042124470368</c:v>
                </c:pt>
              </c:numCache>
            </c:numRef>
          </c:yVal>
          <c:smooth val="0"/>
        </c:ser>
        <c:ser>
          <c:idx val="1"/>
          <c:order val="1"/>
          <c:tx>
            <c:strRef>
              <c:f>Microsoft_Excel_Worksheet7!$C$1</c:f>
              <c:strCache>
                <c:ptCount val="1"/>
                <c:pt idx="0">
                  <c:v>lower</c:v>
                </c:pt>
              </c:strCache>
            </c:strRef>
          </c:tx>
          <c:spPr>
            <a:ln w="41275">
              <a:solidFill>
                <a:srgbClr val="00FF00"/>
              </a:solidFill>
              <a:prstDash val="sysDash"/>
            </a:ln>
          </c:spPr>
          <c:marker>
            <c:symbol val="none"/>
          </c:marker>
          <c:xVal>
            <c:numRef>
              <c:f>Microsoft_Excel_Worksheet7!$A$2:$A$10002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Microsoft_Excel_Worksheet7!$C$2:$C$10002</c:f>
              <c:numCache>
                <c:formatCode>General</c:formatCode>
                <c:ptCount val="10001"/>
                <c:pt idx="0">
                  <c:v>0.76676148180213899</c:v>
                </c:pt>
                <c:pt idx="1">
                  <c:v>0.80819249225386103</c:v>
                </c:pt>
                <c:pt idx="2">
                  <c:v>0.85060452435011902</c:v>
                </c:pt>
                <c:pt idx="3">
                  <c:v>0.89263864792823999</c:v>
                </c:pt>
                <c:pt idx="4">
                  <c:v>0.93271468051129003</c:v>
                </c:pt>
                <c:pt idx="5">
                  <c:v>0.96909110146606703</c:v>
                </c:pt>
                <c:pt idx="6">
                  <c:v>1</c:v>
                </c:pt>
                <c:pt idx="7">
                  <c:v>1.00823827945061</c:v>
                </c:pt>
                <c:pt idx="8">
                  <c:v>1.0137243663465501</c:v>
                </c:pt>
                <c:pt idx="9">
                  <c:v>1.01626674554427</c:v>
                </c:pt>
                <c:pt idx="10">
                  <c:v>1.0159601200705799</c:v>
                </c:pt>
                <c:pt idx="11">
                  <c:v>1.01331667702939</c:v>
                </c:pt>
                <c:pt idx="12">
                  <c:v>1.0092275596048199</c:v>
                </c:pt>
              </c:numCache>
            </c:numRef>
          </c:yVal>
          <c:smooth val="0"/>
        </c:ser>
        <c:ser>
          <c:idx val="2"/>
          <c:order val="2"/>
          <c:tx>
            <c:strRef>
              <c:f>Microsoft_Excel_Worksheet7!$D$1</c:f>
              <c:strCache>
                <c:ptCount val="1"/>
                <c:pt idx="0">
                  <c:v>upper</c:v>
                </c:pt>
              </c:strCache>
            </c:strRef>
          </c:tx>
          <c:spPr>
            <a:ln w="41275">
              <a:solidFill>
                <a:srgbClr val="00FF00"/>
              </a:solidFill>
              <a:prstDash val="sysDash"/>
            </a:ln>
          </c:spPr>
          <c:marker>
            <c:symbol val="none"/>
          </c:marker>
          <c:xVal>
            <c:numRef>
              <c:f>Microsoft_Excel_Worksheet7!$A$2:$A$10002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Microsoft_Excel_Worksheet7!$D$2:$D$10002</c:f>
              <c:numCache>
                <c:formatCode>General</c:formatCode>
                <c:ptCount val="10001"/>
                <c:pt idx="0">
                  <c:v>0.92144224829205901</c:v>
                </c:pt>
                <c:pt idx="1">
                  <c:v>0.93570665836414302</c:v>
                </c:pt>
                <c:pt idx="2">
                  <c:v>0.94995265697766595</c:v>
                </c:pt>
                <c:pt idx="3">
                  <c:v>0.96388911125591104</c:v>
                </c:pt>
                <c:pt idx="4">
                  <c:v>0.97717882145569301</c:v>
                </c:pt>
                <c:pt idx="5">
                  <c:v>0.98940553085767202</c:v>
                </c:pt>
                <c:pt idx="6">
                  <c:v>1</c:v>
                </c:pt>
                <c:pt idx="7">
                  <c:v>1.0243354151113799</c:v>
                </c:pt>
                <c:pt idx="8">
                  <c:v>1.04312375171895</c:v>
                </c:pt>
                <c:pt idx="9">
                  <c:v>1.0580211222966101</c:v>
                </c:pt>
                <c:pt idx="10">
                  <c:v>1.0705789811022699</c:v>
                </c:pt>
                <c:pt idx="11">
                  <c:v>1.0820354641665999</c:v>
                </c:pt>
                <c:pt idx="12">
                  <c:v>1.09329633423495</c:v>
                </c:pt>
              </c:numCache>
            </c:numRef>
          </c:yVal>
          <c:smooth val="1"/>
        </c:ser>
        <c:dLbls>
          <c:showLegendKey val="0"/>
          <c:showVal val="0"/>
          <c:showCatName val="0"/>
          <c:showSerName val="0"/>
          <c:showPercent val="0"/>
          <c:showBubbleSize val="0"/>
        </c:dLbls>
        <c:axId val="435155448"/>
        <c:axId val="435155840"/>
      </c:scatterChart>
      <c:valAx>
        <c:axId val="435155448"/>
        <c:scaling>
          <c:orientation val="minMax"/>
          <c:max val="6"/>
          <c:min val="0"/>
        </c:scaling>
        <c:delete val="0"/>
        <c:axPos val="b"/>
        <c:title>
          <c:tx>
            <c:rich>
              <a:bodyPr/>
              <a:lstStyle/>
              <a:p>
                <a:pPr>
                  <a:defRPr sz="1700"/>
                </a:pPr>
                <a:r>
                  <a:rPr lang="en-US" sz="1700" dirty="0" smtClean="0"/>
                  <a:t>Recipient oxygen required at rest</a:t>
                </a:r>
                <a:endParaRPr lang="en-US" sz="1700" dirty="0"/>
              </a:p>
            </c:rich>
          </c:tx>
          <c:layout>
            <c:manualLayout>
              <c:xMode val="edge"/>
              <c:yMode val="edge"/>
              <c:x val="0.33387905604719764"/>
              <c:y val="0.88582020997375333"/>
            </c:manualLayout>
          </c:layout>
          <c:overlay val="0"/>
        </c:title>
        <c:numFmt formatCode="#,##0" sourceLinked="0"/>
        <c:majorTickMark val="out"/>
        <c:minorTickMark val="none"/>
        <c:tickLblPos val="nextTo"/>
        <c:txPr>
          <a:bodyPr rot="0"/>
          <a:lstStyle/>
          <a:p>
            <a:pPr>
              <a:defRPr sz="1500" b="1"/>
            </a:pPr>
            <a:endParaRPr lang="en-US"/>
          </a:p>
        </c:txPr>
        <c:crossAx val="435155840"/>
        <c:crosses val="autoZero"/>
        <c:crossBetween val="midCat"/>
        <c:majorUnit val="1"/>
      </c:valAx>
      <c:valAx>
        <c:axId val="43515584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435155448"/>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Microsoft_Excel_Worksheet1!$A$2:$A$9751</c:f>
              <c:numCache>
                <c:formatCode>General</c:formatCode>
                <c:ptCount val="9750"/>
                <c:pt idx="0">
                  <c:v>20</c:v>
                </c:pt>
                <c:pt idx="1">
                  <c:v>20.100000000000001</c:v>
                </c:pt>
                <c:pt idx="2">
                  <c:v>20.2</c:v>
                </c:pt>
                <c:pt idx="3">
                  <c:v>20.3</c:v>
                </c:pt>
                <c:pt idx="4">
                  <c:v>20.399999999999999</c:v>
                </c:pt>
                <c:pt idx="5">
                  <c:v>20.5</c:v>
                </c:pt>
                <c:pt idx="6">
                  <c:v>20.6</c:v>
                </c:pt>
                <c:pt idx="7">
                  <c:v>20.7</c:v>
                </c:pt>
                <c:pt idx="8">
                  <c:v>20.8</c:v>
                </c:pt>
                <c:pt idx="9">
                  <c:v>20.9</c:v>
                </c:pt>
                <c:pt idx="10">
                  <c:v>21</c:v>
                </c:pt>
                <c:pt idx="11">
                  <c:v>21.1</c:v>
                </c:pt>
                <c:pt idx="12">
                  <c:v>21.2</c:v>
                </c:pt>
                <c:pt idx="13">
                  <c:v>21.3</c:v>
                </c:pt>
                <c:pt idx="14">
                  <c:v>21.4</c:v>
                </c:pt>
                <c:pt idx="15">
                  <c:v>21.5</c:v>
                </c:pt>
                <c:pt idx="16">
                  <c:v>21.6</c:v>
                </c:pt>
                <c:pt idx="17">
                  <c:v>21.7</c:v>
                </c:pt>
                <c:pt idx="18">
                  <c:v>21.8</c:v>
                </c:pt>
                <c:pt idx="19">
                  <c:v>21.9</c:v>
                </c:pt>
                <c:pt idx="20">
                  <c:v>22</c:v>
                </c:pt>
                <c:pt idx="21">
                  <c:v>22.1</c:v>
                </c:pt>
                <c:pt idx="22">
                  <c:v>22.2</c:v>
                </c:pt>
                <c:pt idx="23">
                  <c:v>22.3</c:v>
                </c:pt>
                <c:pt idx="24">
                  <c:v>22.4</c:v>
                </c:pt>
                <c:pt idx="25">
                  <c:v>22.5</c:v>
                </c:pt>
                <c:pt idx="26">
                  <c:v>22.6</c:v>
                </c:pt>
                <c:pt idx="27">
                  <c:v>22.7</c:v>
                </c:pt>
                <c:pt idx="28">
                  <c:v>22.8</c:v>
                </c:pt>
                <c:pt idx="29">
                  <c:v>22.9</c:v>
                </c:pt>
                <c:pt idx="30">
                  <c:v>23</c:v>
                </c:pt>
                <c:pt idx="31">
                  <c:v>23.1</c:v>
                </c:pt>
                <c:pt idx="32">
                  <c:v>23.2</c:v>
                </c:pt>
                <c:pt idx="33">
                  <c:v>23.3</c:v>
                </c:pt>
                <c:pt idx="34">
                  <c:v>23.4</c:v>
                </c:pt>
                <c:pt idx="35">
                  <c:v>23.5</c:v>
                </c:pt>
                <c:pt idx="36">
                  <c:v>23.6</c:v>
                </c:pt>
                <c:pt idx="37">
                  <c:v>23.7</c:v>
                </c:pt>
                <c:pt idx="38">
                  <c:v>23.8</c:v>
                </c:pt>
                <c:pt idx="39">
                  <c:v>23.9</c:v>
                </c:pt>
                <c:pt idx="40">
                  <c:v>24</c:v>
                </c:pt>
                <c:pt idx="41">
                  <c:v>24.1</c:v>
                </c:pt>
                <c:pt idx="42">
                  <c:v>24.2</c:v>
                </c:pt>
                <c:pt idx="43">
                  <c:v>24.3</c:v>
                </c:pt>
                <c:pt idx="44">
                  <c:v>24.4</c:v>
                </c:pt>
                <c:pt idx="45">
                  <c:v>24.5</c:v>
                </c:pt>
                <c:pt idx="46">
                  <c:v>24.6</c:v>
                </c:pt>
                <c:pt idx="47">
                  <c:v>24.7</c:v>
                </c:pt>
                <c:pt idx="48">
                  <c:v>24.8</c:v>
                </c:pt>
                <c:pt idx="49">
                  <c:v>24.9</c:v>
                </c:pt>
                <c:pt idx="50">
                  <c:v>25</c:v>
                </c:pt>
                <c:pt idx="51">
                  <c:v>25.1</c:v>
                </c:pt>
                <c:pt idx="52">
                  <c:v>25.2</c:v>
                </c:pt>
                <c:pt idx="53">
                  <c:v>25.3</c:v>
                </c:pt>
                <c:pt idx="54">
                  <c:v>25.4</c:v>
                </c:pt>
                <c:pt idx="55">
                  <c:v>25.5</c:v>
                </c:pt>
                <c:pt idx="56">
                  <c:v>25.6</c:v>
                </c:pt>
                <c:pt idx="57">
                  <c:v>25.7</c:v>
                </c:pt>
                <c:pt idx="58">
                  <c:v>25.8</c:v>
                </c:pt>
                <c:pt idx="59">
                  <c:v>25.9</c:v>
                </c:pt>
                <c:pt idx="60">
                  <c:v>26</c:v>
                </c:pt>
                <c:pt idx="61">
                  <c:v>26.1</c:v>
                </c:pt>
                <c:pt idx="62">
                  <c:v>26.2</c:v>
                </c:pt>
                <c:pt idx="63">
                  <c:v>26.3</c:v>
                </c:pt>
                <c:pt idx="64">
                  <c:v>26.4</c:v>
                </c:pt>
                <c:pt idx="65">
                  <c:v>26.5</c:v>
                </c:pt>
                <c:pt idx="66">
                  <c:v>26.6</c:v>
                </c:pt>
                <c:pt idx="67">
                  <c:v>26.7</c:v>
                </c:pt>
                <c:pt idx="68">
                  <c:v>26.8</c:v>
                </c:pt>
                <c:pt idx="69">
                  <c:v>26.9</c:v>
                </c:pt>
                <c:pt idx="70">
                  <c:v>27</c:v>
                </c:pt>
                <c:pt idx="71">
                  <c:v>27.1</c:v>
                </c:pt>
                <c:pt idx="72">
                  <c:v>27.2</c:v>
                </c:pt>
                <c:pt idx="73">
                  <c:v>27.3</c:v>
                </c:pt>
                <c:pt idx="74">
                  <c:v>27.4</c:v>
                </c:pt>
                <c:pt idx="75">
                  <c:v>27.5</c:v>
                </c:pt>
                <c:pt idx="76">
                  <c:v>27.6</c:v>
                </c:pt>
                <c:pt idx="77">
                  <c:v>27.7</c:v>
                </c:pt>
                <c:pt idx="78">
                  <c:v>27.8</c:v>
                </c:pt>
                <c:pt idx="79">
                  <c:v>27.9</c:v>
                </c:pt>
                <c:pt idx="80">
                  <c:v>28</c:v>
                </c:pt>
                <c:pt idx="81">
                  <c:v>28.1</c:v>
                </c:pt>
                <c:pt idx="82">
                  <c:v>28.2</c:v>
                </c:pt>
                <c:pt idx="83">
                  <c:v>28.3</c:v>
                </c:pt>
                <c:pt idx="84">
                  <c:v>28.4</c:v>
                </c:pt>
                <c:pt idx="85">
                  <c:v>28.5</c:v>
                </c:pt>
                <c:pt idx="86">
                  <c:v>28.6</c:v>
                </c:pt>
                <c:pt idx="87">
                  <c:v>28.7</c:v>
                </c:pt>
                <c:pt idx="88">
                  <c:v>28.8</c:v>
                </c:pt>
                <c:pt idx="89">
                  <c:v>28.9</c:v>
                </c:pt>
                <c:pt idx="90">
                  <c:v>29</c:v>
                </c:pt>
                <c:pt idx="91">
                  <c:v>29.1</c:v>
                </c:pt>
                <c:pt idx="92">
                  <c:v>29.2</c:v>
                </c:pt>
                <c:pt idx="93">
                  <c:v>29.3</c:v>
                </c:pt>
                <c:pt idx="94">
                  <c:v>29.4</c:v>
                </c:pt>
                <c:pt idx="95">
                  <c:v>29.5</c:v>
                </c:pt>
                <c:pt idx="96">
                  <c:v>29.6</c:v>
                </c:pt>
                <c:pt idx="97">
                  <c:v>29.7</c:v>
                </c:pt>
                <c:pt idx="98">
                  <c:v>29.8</c:v>
                </c:pt>
                <c:pt idx="99">
                  <c:v>29.9</c:v>
                </c:pt>
                <c:pt idx="100">
                  <c:v>30</c:v>
                </c:pt>
                <c:pt idx="101">
                  <c:v>30.1</c:v>
                </c:pt>
                <c:pt idx="102">
                  <c:v>30.2</c:v>
                </c:pt>
                <c:pt idx="103">
                  <c:v>30.3</c:v>
                </c:pt>
                <c:pt idx="104">
                  <c:v>30.4</c:v>
                </c:pt>
                <c:pt idx="105">
                  <c:v>30.5</c:v>
                </c:pt>
                <c:pt idx="106">
                  <c:v>30.6</c:v>
                </c:pt>
                <c:pt idx="107">
                  <c:v>30.7</c:v>
                </c:pt>
                <c:pt idx="108">
                  <c:v>30.8</c:v>
                </c:pt>
                <c:pt idx="109">
                  <c:v>30.9</c:v>
                </c:pt>
                <c:pt idx="110">
                  <c:v>31</c:v>
                </c:pt>
                <c:pt idx="111">
                  <c:v>31.1</c:v>
                </c:pt>
                <c:pt idx="112">
                  <c:v>31.2</c:v>
                </c:pt>
                <c:pt idx="113">
                  <c:v>31.3</c:v>
                </c:pt>
                <c:pt idx="114">
                  <c:v>31.4</c:v>
                </c:pt>
                <c:pt idx="115">
                  <c:v>31.5</c:v>
                </c:pt>
                <c:pt idx="116">
                  <c:v>31.6</c:v>
                </c:pt>
                <c:pt idx="117">
                  <c:v>31.7</c:v>
                </c:pt>
                <c:pt idx="118">
                  <c:v>31.8</c:v>
                </c:pt>
                <c:pt idx="119">
                  <c:v>31.9</c:v>
                </c:pt>
                <c:pt idx="120">
                  <c:v>32</c:v>
                </c:pt>
                <c:pt idx="121">
                  <c:v>32.1</c:v>
                </c:pt>
                <c:pt idx="122">
                  <c:v>32.200000000000003</c:v>
                </c:pt>
                <c:pt idx="123">
                  <c:v>32.299999999999997</c:v>
                </c:pt>
                <c:pt idx="124">
                  <c:v>32.4</c:v>
                </c:pt>
                <c:pt idx="125">
                  <c:v>32.5</c:v>
                </c:pt>
                <c:pt idx="126">
                  <c:v>32.6</c:v>
                </c:pt>
                <c:pt idx="127">
                  <c:v>32.700000000000003</c:v>
                </c:pt>
                <c:pt idx="128">
                  <c:v>32.799999999999997</c:v>
                </c:pt>
                <c:pt idx="129">
                  <c:v>32.9</c:v>
                </c:pt>
                <c:pt idx="130">
                  <c:v>33</c:v>
                </c:pt>
                <c:pt idx="131">
                  <c:v>33.1</c:v>
                </c:pt>
                <c:pt idx="132">
                  <c:v>33.200000000000003</c:v>
                </c:pt>
                <c:pt idx="133">
                  <c:v>33.299999999999997</c:v>
                </c:pt>
                <c:pt idx="134">
                  <c:v>33.4</c:v>
                </c:pt>
                <c:pt idx="135">
                  <c:v>33.5</c:v>
                </c:pt>
                <c:pt idx="136">
                  <c:v>33.6</c:v>
                </c:pt>
                <c:pt idx="137">
                  <c:v>33.700000000000003</c:v>
                </c:pt>
                <c:pt idx="138">
                  <c:v>33.799999999999997</c:v>
                </c:pt>
                <c:pt idx="139">
                  <c:v>33.9</c:v>
                </c:pt>
                <c:pt idx="140">
                  <c:v>34</c:v>
                </c:pt>
                <c:pt idx="141">
                  <c:v>34.1</c:v>
                </c:pt>
                <c:pt idx="142">
                  <c:v>34.200000000000003</c:v>
                </c:pt>
                <c:pt idx="143">
                  <c:v>34.299999999999997</c:v>
                </c:pt>
                <c:pt idx="144">
                  <c:v>34.4</c:v>
                </c:pt>
                <c:pt idx="145">
                  <c:v>34.5</c:v>
                </c:pt>
                <c:pt idx="146">
                  <c:v>34.6</c:v>
                </c:pt>
                <c:pt idx="147">
                  <c:v>34.700000000000003</c:v>
                </c:pt>
                <c:pt idx="148">
                  <c:v>34.799999999999997</c:v>
                </c:pt>
                <c:pt idx="149">
                  <c:v>34.9</c:v>
                </c:pt>
                <c:pt idx="150">
                  <c:v>35</c:v>
                </c:pt>
                <c:pt idx="151">
                  <c:v>35.1</c:v>
                </c:pt>
                <c:pt idx="152">
                  <c:v>35.200000000000003</c:v>
                </c:pt>
                <c:pt idx="153">
                  <c:v>35.299999999999997</c:v>
                </c:pt>
                <c:pt idx="154">
                  <c:v>35.4</c:v>
                </c:pt>
                <c:pt idx="155">
                  <c:v>35.5</c:v>
                </c:pt>
                <c:pt idx="156">
                  <c:v>35.6</c:v>
                </c:pt>
                <c:pt idx="157">
                  <c:v>35.700000000000003</c:v>
                </c:pt>
                <c:pt idx="158">
                  <c:v>35.799999999999997</c:v>
                </c:pt>
                <c:pt idx="159">
                  <c:v>35.9</c:v>
                </c:pt>
                <c:pt idx="160">
                  <c:v>36</c:v>
                </c:pt>
                <c:pt idx="161">
                  <c:v>36.1</c:v>
                </c:pt>
                <c:pt idx="162">
                  <c:v>36.200000000000003</c:v>
                </c:pt>
                <c:pt idx="163">
                  <c:v>36.299999999999997</c:v>
                </c:pt>
                <c:pt idx="164">
                  <c:v>36.4</c:v>
                </c:pt>
                <c:pt idx="165">
                  <c:v>36.5</c:v>
                </c:pt>
                <c:pt idx="166">
                  <c:v>36.6</c:v>
                </c:pt>
                <c:pt idx="167">
                  <c:v>36.700000000000003</c:v>
                </c:pt>
                <c:pt idx="168">
                  <c:v>36.799999999999997</c:v>
                </c:pt>
                <c:pt idx="169">
                  <c:v>36.9</c:v>
                </c:pt>
                <c:pt idx="170">
                  <c:v>37</c:v>
                </c:pt>
                <c:pt idx="171">
                  <c:v>37.1</c:v>
                </c:pt>
                <c:pt idx="172">
                  <c:v>37.200000000000003</c:v>
                </c:pt>
                <c:pt idx="173">
                  <c:v>37.299999999999997</c:v>
                </c:pt>
                <c:pt idx="174">
                  <c:v>37.4</c:v>
                </c:pt>
                <c:pt idx="175">
                  <c:v>37.5</c:v>
                </c:pt>
                <c:pt idx="176">
                  <c:v>37.6</c:v>
                </c:pt>
                <c:pt idx="177">
                  <c:v>37.700000000000003</c:v>
                </c:pt>
                <c:pt idx="178">
                  <c:v>37.799999999999997</c:v>
                </c:pt>
                <c:pt idx="179">
                  <c:v>37.9</c:v>
                </c:pt>
                <c:pt idx="180">
                  <c:v>38</c:v>
                </c:pt>
                <c:pt idx="181">
                  <c:v>38.1</c:v>
                </c:pt>
                <c:pt idx="182">
                  <c:v>38.200000000000003</c:v>
                </c:pt>
                <c:pt idx="183">
                  <c:v>38.299999999999997</c:v>
                </c:pt>
                <c:pt idx="184">
                  <c:v>38.4</c:v>
                </c:pt>
                <c:pt idx="185">
                  <c:v>38.5</c:v>
                </c:pt>
                <c:pt idx="186">
                  <c:v>38.6</c:v>
                </c:pt>
                <c:pt idx="187">
                  <c:v>38.700000000000003</c:v>
                </c:pt>
                <c:pt idx="188">
                  <c:v>38.799999999999997</c:v>
                </c:pt>
                <c:pt idx="189">
                  <c:v>38.9</c:v>
                </c:pt>
                <c:pt idx="190">
                  <c:v>39</c:v>
                </c:pt>
                <c:pt idx="191">
                  <c:v>39.1</c:v>
                </c:pt>
                <c:pt idx="192">
                  <c:v>39.200000000000003</c:v>
                </c:pt>
                <c:pt idx="193">
                  <c:v>39.299999999999997</c:v>
                </c:pt>
                <c:pt idx="194">
                  <c:v>39.4</c:v>
                </c:pt>
                <c:pt idx="195">
                  <c:v>39.5</c:v>
                </c:pt>
                <c:pt idx="196">
                  <c:v>39.6</c:v>
                </c:pt>
                <c:pt idx="197">
                  <c:v>39.700000000000003</c:v>
                </c:pt>
                <c:pt idx="198">
                  <c:v>39.799999999999997</c:v>
                </c:pt>
                <c:pt idx="199">
                  <c:v>39.9</c:v>
                </c:pt>
                <c:pt idx="200">
                  <c:v>40</c:v>
                </c:pt>
                <c:pt idx="201">
                  <c:v>40.1</c:v>
                </c:pt>
                <c:pt idx="202">
                  <c:v>40.200000000000003</c:v>
                </c:pt>
                <c:pt idx="203">
                  <c:v>40.299999999999997</c:v>
                </c:pt>
                <c:pt idx="204">
                  <c:v>40.4</c:v>
                </c:pt>
                <c:pt idx="205">
                  <c:v>40.5</c:v>
                </c:pt>
                <c:pt idx="206">
                  <c:v>40.6</c:v>
                </c:pt>
                <c:pt idx="207">
                  <c:v>40.700000000000003</c:v>
                </c:pt>
                <c:pt idx="208">
                  <c:v>40.799999999999997</c:v>
                </c:pt>
                <c:pt idx="209">
                  <c:v>40.9</c:v>
                </c:pt>
                <c:pt idx="210">
                  <c:v>41</c:v>
                </c:pt>
                <c:pt idx="211">
                  <c:v>41.1</c:v>
                </c:pt>
                <c:pt idx="212">
                  <c:v>41.2</c:v>
                </c:pt>
                <c:pt idx="213">
                  <c:v>41.3</c:v>
                </c:pt>
                <c:pt idx="214">
                  <c:v>41.4</c:v>
                </c:pt>
                <c:pt idx="215">
                  <c:v>41.5</c:v>
                </c:pt>
                <c:pt idx="216">
                  <c:v>41.6</c:v>
                </c:pt>
                <c:pt idx="217">
                  <c:v>41.7</c:v>
                </c:pt>
                <c:pt idx="218">
                  <c:v>41.8</c:v>
                </c:pt>
                <c:pt idx="219">
                  <c:v>41.9</c:v>
                </c:pt>
                <c:pt idx="220">
                  <c:v>42</c:v>
                </c:pt>
                <c:pt idx="221">
                  <c:v>42.1</c:v>
                </c:pt>
                <c:pt idx="222">
                  <c:v>42.2</c:v>
                </c:pt>
                <c:pt idx="223">
                  <c:v>42.3</c:v>
                </c:pt>
                <c:pt idx="224">
                  <c:v>42.4</c:v>
                </c:pt>
                <c:pt idx="225">
                  <c:v>42.5</c:v>
                </c:pt>
                <c:pt idx="226">
                  <c:v>42.6</c:v>
                </c:pt>
                <c:pt idx="227">
                  <c:v>42.7</c:v>
                </c:pt>
                <c:pt idx="228">
                  <c:v>42.8</c:v>
                </c:pt>
                <c:pt idx="229">
                  <c:v>42.9</c:v>
                </c:pt>
                <c:pt idx="230">
                  <c:v>43</c:v>
                </c:pt>
                <c:pt idx="231">
                  <c:v>43.1</c:v>
                </c:pt>
                <c:pt idx="232">
                  <c:v>43.2</c:v>
                </c:pt>
                <c:pt idx="233">
                  <c:v>43.3</c:v>
                </c:pt>
                <c:pt idx="234">
                  <c:v>43.4</c:v>
                </c:pt>
                <c:pt idx="235">
                  <c:v>43.5</c:v>
                </c:pt>
                <c:pt idx="236">
                  <c:v>43.6</c:v>
                </c:pt>
                <c:pt idx="237">
                  <c:v>43.7</c:v>
                </c:pt>
                <c:pt idx="238">
                  <c:v>43.8</c:v>
                </c:pt>
                <c:pt idx="239">
                  <c:v>43.9</c:v>
                </c:pt>
                <c:pt idx="240">
                  <c:v>44</c:v>
                </c:pt>
                <c:pt idx="241">
                  <c:v>44.1</c:v>
                </c:pt>
                <c:pt idx="242">
                  <c:v>44.2</c:v>
                </c:pt>
                <c:pt idx="243">
                  <c:v>44.3</c:v>
                </c:pt>
                <c:pt idx="244">
                  <c:v>44.4</c:v>
                </c:pt>
                <c:pt idx="245">
                  <c:v>44.5</c:v>
                </c:pt>
                <c:pt idx="246">
                  <c:v>44.6</c:v>
                </c:pt>
                <c:pt idx="247">
                  <c:v>44.7</c:v>
                </c:pt>
                <c:pt idx="248">
                  <c:v>44.8</c:v>
                </c:pt>
                <c:pt idx="249">
                  <c:v>44.9</c:v>
                </c:pt>
                <c:pt idx="250">
                  <c:v>45</c:v>
                </c:pt>
                <c:pt idx="251">
                  <c:v>45.1</c:v>
                </c:pt>
                <c:pt idx="252">
                  <c:v>45.2</c:v>
                </c:pt>
                <c:pt idx="253">
                  <c:v>45.3</c:v>
                </c:pt>
                <c:pt idx="254">
                  <c:v>45.4</c:v>
                </c:pt>
                <c:pt idx="255">
                  <c:v>45.5</c:v>
                </c:pt>
                <c:pt idx="256">
                  <c:v>45.6</c:v>
                </c:pt>
                <c:pt idx="257">
                  <c:v>45.7</c:v>
                </c:pt>
                <c:pt idx="258">
                  <c:v>45.8</c:v>
                </c:pt>
                <c:pt idx="259">
                  <c:v>45.9</c:v>
                </c:pt>
                <c:pt idx="260">
                  <c:v>46</c:v>
                </c:pt>
                <c:pt idx="261">
                  <c:v>46.1</c:v>
                </c:pt>
                <c:pt idx="262">
                  <c:v>46.2</c:v>
                </c:pt>
                <c:pt idx="263">
                  <c:v>46.3</c:v>
                </c:pt>
                <c:pt idx="264">
                  <c:v>46.4</c:v>
                </c:pt>
                <c:pt idx="265">
                  <c:v>46.5</c:v>
                </c:pt>
                <c:pt idx="266">
                  <c:v>46.6</c:v>
                </c:pt>
                <c:pt idx="267">
                  <c:v>46.7</c:v>
                </c:pt>
                <c:pt idx="268">
                  <c:v>46.8</c:v>
                </c:pt>
                <c:pt idx="269">
                  <c:v>46.9</c:v>
                </c:pt>
                <c:pt idx="270">
                  <c:v>47</c:v>
                </c:pt>
                <c:pt idx="271">
                  <c:v>47.1</c:v>
                </c:pt>
                <c:pt idx="272">
                  <c:v>47.2</c:v>
                </c:pt>
                <c:pt idx="273">
                  <c:v>47.3</c:v>
                </c:pt>
                <c:pt idx="274">
                  <c:v>47.4</c:v>
                </c:pt>
                <c:pt idx="275">
                  <c:v>47.5</c:v>
                </c:pt>
                <c:pt idx="276">
                  <c:v>47.6</c:v>
                </c:pt>
                <c:pt idx="277">
                  <c:v>47.7</c:v>
                </c:pt>
                <c:pt idx="278">
                  <c:v>47.8</c:v>
                </c:pt>
                <c:pt idx="279">
                  <c:v>47.9</c:v>
                </c:pt>
                <c:pt idx="280">
                  <c:v>48</c:v>
                </c:pt>
                <c:pt idx="281">
                  <c:v>48.1</c:v>
                </c:pt>
                <c:pt idx="282">
                  <c:v>48.2</c:v>
                </c:pt>
                <c:pt idx="283">
                  <c:v>48.3</c:v>
                </c:pt>
                <c:pt idx="284">
                  <c:v>48.4</c:v>
                </c:pt>
                <c:pt idx="285">
                  <c:v>48.5</c:v>
                </c:pt>
                <c:pt idx="286">
                  <c:v>48.6</c:v>
                </c:pt>
                <c:pt idx="287">
                  <c:v>48.7</c:v>
                </c:pt>
                <c:pt idx="288">
                  <c:v>48.8</c:v>
                </c:pt>
                <c:pt idx="289">
                  <c:v>48.9</c:v>
                </c:pt>
                <c:pt idx="290">
                  <c:v>49</c:v>
                </c:pt>
                <c:pt idx="291">
                  <c:v>49.1</c:v>
                </c:pt>
                <c:pt idx="292">
                  <c:v>49.2</c:v>
                </c:pt>
                <c:pt idx="293">
                  <c:v>49.3</c:v>
                </c:pt>
                <c:pt idx="294">
                  <c:v>49.4</c:v>
                </c:pt>
                <c:pt idx="295">
                  <c:v>49.5</c:v>
                </c:pt>
                <c:pt idx="296">
                  <c:v>49.6</c:v>
                </c:pt>
                <c:pt idx="297">
                  <c:v>49.7</c:v>
                </c:pt>
                <c:pt idx="298">
                  <c:v>49.8</c:v>
                </c:pt>
                <c:pt idx="299">
                  <c:v>49.9</c:v>
                </c:pt>
                <c:pt idx="300">
                  <c:v>50</c:v>
                </c:pt>
                <c:pt idx="301">
                  <c:v>50.1</c:v>
                </c:pt>
                <c:pt idx="302">
                  <c:v>50.2</c:v>
                </c:pt>
                <c:pt idx="303">
                  <c:v>50.3</c:v>
                </c:pt>
                <c:pt idx="304">
                  <c:v>50.4</c:v>
                </c:pt>
                <c:pt idx="305">
                  <c:v>50.5</c:v>
                </c:pt>
                <c:pt idx="306">
                  <c:v>50.6</c:v>
                </c:pt>
                <c:pt idx="307">
                  <c:v>50.7</c:v>
                </c:pt>
                <c:pt idx="308">
                  <c:v>50.8</c:v>
                </c:pt>
                <c:pt idx="309">
                  <c:v>50.9</c:v>
                </c:pt>
                <c:pt idx="310">
                  <c:v>51</c:v>
                </c:pt>
                <c:pt idx="311">
                  <c:v>51.1</c:v>
                </c:pt>
                <c:pt idx="312">
                  <c:v>51.2</c:v>
                </c:pt>
                <c:pt idx="313">
                  <c:v>51.3</c:v>
                </c:pt>
                <c:pt idx="314">
                  <c:v>51.4</c:v>
                </c:pt>
                <c:pt idx="315">
                  <c:v>51.5</c:v>
                </c:pt>
                <c:pt idx="316">
                  <c:v>51.6</c:v>
                </c:pt>
                <c:pt idx="317">
                  <c:v>51.7</c:v>
                </c:pt>
                <c:pt idx="318">
                  <c:v>51.8</c:v>
                </c:pt>
                <c:pt idx="319">
                  <c:v>51.9</c:v>
                </c:pt>
                <c:pt idx="320">
                  <c:v>52</c:v>
                </c:pt>
                <c:pt idx="321">
                  <c:v>52.1</c:v>
                </c:pt>
                <c:pt idx="322">
                  <c:v>52.2</c:v>
                </c:pt>
                <c:pt idx="323">
                  <c:v>52.3</c:v>
                </c:pt>
                <c:pt idx="324">
                  <c:v>52.4</c:v>
                </c:pt>
                <c:pt idx="325">
                  <c:v>52.5</c:v>
                </c:pt>
                <c:pt idx="326">
                  <c:v>52.6</c:v>
                </c:pt>
                <c:pt idx="327">
                  <c:v>52.7</c:v>
                </c:pt>
                <c:pt idx="328">
                  <c:v>52.8</c:v>
                </c:pt>
                <c:pt idx="329">
                  <c:v>52.9</c:v>
                </c:pt>
                <c:pt idx="330">
                  <c:v>53</c:v>
                </c:pt>
                <c:pt idx="331">
                  <c:v>53.1</c:v>
                </c:pt>
                <c:pt idx="332">
                  <c:v>53.2</c:v>
                </c:pt>
                <c:pt idx="333">
                  <c:v>53.3</c:v>
                </c:pt>
                <c:pt idx="334">
                  <c:v>53.4</c:v>
                </c:pt>
                <c:pt idx="335">
                  <c:v>53.5</c:v>
                </c:pt>
                <c:pt idx="336">
                  <c:v>53.6</c:v>
                </c:pt>
                <c:pt idx="337">
                  <c:v>53.7</c:v>
                </c:pt>
                <c:pt idx="338">
                  <c:v>53.8</c:v>
                </c:pt>
                <c:pt idx="339">
                  <c:v>53.9</c:v>
                </c:pt>
                <c:pt idx="340">
                  <c:v>54</c:v>
                </c:pt>
                <c:pt idx="341">
                  <c:v>54.1</c:v>
                </c:pt>
                <c:pt idx="342">
                  <c:v>54.2</c:v>
                </c:pt>
                <c:pt idx="343">
                  <c:v>54.3</c:v>
                </c:pt>
                <c:pt idx="344">
                  <c:v>54.4</c:v>
                </c:pt>
                <c:pt idx="345">
                  <c:v>54.5</c:v>
                </c:pt>
                <c:pt idx="346">
                  <c:v>54.6</c:v>
                </c:pt>
                <c:pt idx="347">
                  <c:v>54.7</c:v>
                </c:pt>
                <c:pt idx="348">
                  <c:v>54.8</c:v>
                </c:pt>
                <c:pt idx="349">
                  <c:v>54.9</c:v>
                </c:pt>
                <c:pt idx="350">
                  <c:v>55</c:v>
                </c:pt>
                <c:pt idx="351">
                  <c:v>55.1</c:v>
                </c:pt>
                <c:pt idx="352">
                  <c:v>55.2</c:v>
                </c:pt>
                <c:pt idx="353">
                  <c:v>55.3</c:v>
                </c:pt>
                <c:pt idx="354">
                  <c:v>55.4</c:v>
                </c:pt>
                <c:pt idx="355">
                  <c:v>55.5</c:v>
                </c:pt>
                <c:pt idx="356">
                  <c:v>55.6</c:v>
                </c:pt>
                <c:pt idx="357">
                  <c:v>55.7</c:v>
                </c:pt>
                <c:pt idx="358">
                  <c:v>55.8</c:v>
                </c:pt>
                <c:pt idx="359">
                  <c:v>55.9</c:v>
                </c:pt>
                <c:pt idx="360">
                  <c:v>56</c:v>
                </c:pt>
                <c:pt idx="361">
                  <c:v>56.1</c:v>
                </c:pt>
                <c:pt idx="362">
                  <c:v>56.2</c:v>
                </c:pt>
                <c:pt idx="363">
                  <c:v>56.3</c:v>
                </c:pt>
                <c:pt idx="364">
                  <c:v>56.4</c:v>
                </c:pt>
                <c:pt idx="365">
                  <c:v>56.5</c:v>
                </c:pt>
                <c:pt idx="366">
                  <c:v>56.6</c:v>
                </c:pt>
                <c:pt idx="367">
                  <c:v>56.7</c:v>
                </c:pt>
                <c:pt idx="368">
                  <c:v>56.8</c:v>
                </c:pt>
                <c:pt idx="369">
                  <c:v>56.9</c:v>
                </c:pt>
                <c:pt idx="370">
                  <c:v>57</c:v>
                </c:pt>
                <c:pt idx="371">
                  <c:v>57.1</c:v>
                </c:pt>
                <c:pt idx="372">
                  <c:v>57.2</c:v>
                </c:pt>
                <c:pt idx="373">
                  <c:v>57.3</c:v>
                </c:pt>
                <c:pt idx="374">
                  <c:v>57.4</c:v>
                </c:pt>
                <c:pt idx="375">
                  <c:v>57.5</c:v>
                </c:pt>
                <c:pt idx="376">
                  <c:v>57.6</c:v>
                </c:pt>
                <c:pt idx="377">
                  <c:v>57.7</c:v>
                </c:pt>
                <c:pt idx="378">
                  <c:v>57.8</c:v>
                </c:pt>
                <c:pt idx="379">
                  <c:v>57.9</c:v>
                </c:pt>
                <c:pt idx="380">
                  <c:v>58</c:v>
                </c:pt>
                <c:pt idx="381">
                  <c:v>58.1</c:v>
                </c:pt>
                <c:pt idx="382">
                  <c:v>58.2</c:v>
                </c:pt>
                <c:pt idx="383">
                  <c:v>58.3</c:v>
                </c:pt>
                <c:pt idx="384">
                  <c:v>58.4</c:v>
                </c:pt>
                <c:pt idx="385">
                  <c:v>58.5</c:v>
                </c:pt>
                <c:pt idx="386">
                  <c:v>58.6</c:v>
                </c:pt>
                <c:pt idx="387">
                  <c:v>58.7</c:v>
                </c:pt>
                <c:pt idx="388">
                  <c:v>58.8</c:v>
                </c:pt>
                <c:pt idx="389">
                  <c:v>58.9</c:v>
                </c:pt>
                <c:pt idx="390">
                  <c:v>59</c:v>
                </c:pt>
                <c:pt idx="391">
                  <c:v>59.1</c:v>
                </c:pt>
                <c:pt idx="392">
                  <c:v>59.2</c:v>
                </c:pt>
                <c:pt idx="393">
                  <c:v>59.3</c:v>
                </c:pt>
                <c:pt idx="394">
                  <c:v>59.4</c:v>
                </c:pt>
                <c:pt idx="395">
                  <c:v>59.5</c:v>
                </c:pt>
                <c:pt idx="396">
                  <c:v>59.6</c:v>
                </c:pt>
                <c:pt idx="397">
                  <c:v>59.7</c:v>
                </c:pt>
                <c:pt idx="398">
                  <c:v>59.8</c:v>
                </c:pt>
                <c:pt idx="399">
                  <c:v>59.9</c:v>
                </c:pt>
                <c:pt idx="400">
                  <c:v>60</c:v>
                </c:pt>
                <c:pt idx="401">
                  <c:v>60.1</c:v>
                </c:pt>
                <c:pt idx="402">
                  <c:v>60.2</c:v>
                </c:pt>
                <c:pt idx="403">
                  <c:v>60.3</c:v>
                </c:pt>
                <c:pt idx="404">
                  <c:v>60.4</c:v>
                </c:pt>
                <c:pt idx="405">
                  <c:v>60.5</c:v>
                </c:pt>
                <c:pt idx="406">
                  <c:v>60.6</c:v>
                </c:pt>
                <c:pt idx="407">
                  <c:v>60.7</c:v>
                </c:pt>
                <c:pt idx="408">
                  <c:v>60.8</c:v>
                </c:pt>
                <c:pt idx="409">
                  <c:v>60.9</c:v>
                </c:pt>
                <c:pt idx="410">
                  <c:v>61</c:v>
                </c:pt>
                <c:pt idx="411">
                  <c:v>61.1</c:v>
                </c:pt>
                <c:pt idx="412">
                  <c:v>61.2</c:v>
                </c:pt>
                <c:pt idx="413">
                  <c:v>61.3</c:v>
                </c:pt>
                <c:pt idx="414">
                  <c:v>61.4</c:v>
                </c:pt>
                <c:pt idx="415">
                  <c:v>61.5</c:v>
                </c:pt>
                <c:pt idx="416">
                  <c:v>61.6</c:v>
                </c:pt>
                <c:pt idx="417">
                  <c:v>61.7</c:v>
                </c:pt>
                <c:pt idx="418">
                  <c:v>61.8</c:v>
                </c:pt>
                <c:pt idx="419">
                  <c:v>61.9</c:v>
                </c:pt>
                <c:pt idx="420">
                  <c:v>62</c:v>
                </c:pt>
                <c:pt idx="421">
                  <c:v>62.1</c:v>
                </c:pt>
                <c:pt idx="422">
                  <c:v>62.2</c:v>
                </c:pt>
                <c:pt idx="423">
                  <c:v>62.3</c:v>
                </c:pt>
                <c:pt idx="424">
                  <c:v>62.4</c:v>
                </c:pt>
                <c:pt idx="425">
                  <c:v>62.5</c:v>
                </c:pt>
                <c:pt idx="426">
                  <c:v>62.6</c:v>
                </c:pt>
                <c:pt idx="427">
                  <c:v>62.7</c:v>
                </c:pt>
                <c:pt idx="428">
                  <c:v>62.8</c:v>
                </c:pt>
                <c:pt idx="429">
                  <c:v>62.9</c:v>
                </c:pt>
                <c:pt idx="430">
                  <c:v>63</c:v>
                </c:pt>
                <c:pt idx="431">
                  <c:v>63.1</c:v>
                </c:pt>
                <c:pt idx="432">
                  <c:v>63.2</c:v>
                </c:pt>
                <c:pt idx="433">
                  <c:v>63.3</c:v>
                </c:pt>
                <c:pt idx="434">
                  <c:v>63.4</c:v>
                </c:pt>
                <c:pt idx="435">
                  <c:v>63.5</c:v>
                </c:pt>
                <c:pt idx="436">
                  <c:v>63.6</c:v>
                </c:pt>
                <c:pt idx="437">
                  <c:v>63.7</c:v>
                </c:pt>
                <c:pt idx="438">
                  <c:v>63.8</c:v>
                </c:pt>
                <c:pt idx="439">
                  <c:v>63.9</c:v>
                </c:pt>
                <c:pt idx="440">
                  <c:v>64</c:v>
                </c:pt>
                <c:pt idx="441">
                  <c:v>64.099999999999994</c:v>
                </c:pt>
                <c:pt idx="442">
                  <c:v>64.2</c:v>
                </c:pt>
                <c:pt idx="443">
                  <c:v>64.3</c:v>
                </c:pt>
                <c:pt idx="444">
                  <c:v>64.400000000000006</c:v>
                </c:pt>
                <c:pt idx="445">
                  <c:v>64.5</c:v>
                </c:pt>
                <c:pt idx="446">
                  <c:v>64.599999999999994</c:v>
                </c:pt>
                <c:pt idx="447">
                  <c:v>64.7</c:v>
                </c:pt>
                <c:pt idx="448">
                  <c:v>64.8</c:v>
                </c:pt>
                <c:pt idx="449">
                  <c:v>64.900000000000006</c:v>
                </c:pt>
                <c:pt idx="450">
                  <c:v>65</c:v>
                </c:pt>
              </c:numCache>
            </c:numRef>
          </c:xVal>
          <c:yVal>
            <c:numRef>
              <c:f>Microsoft_Excel_Worksheet1!$B$2:$B$9751</c:f>
              <c:numCache>
                <c:formatCode>General</c:formatCode>
                <c:ptCount val="9750"/>
                <c:pt idx="0">
                  <c:v>2.0621752777701401</c:v>
                </c:pt>
                <c:pt idx="1">
                  <c:v>2.0553789256246899</c:v>
                </c:pt>
                <c:pt idx="2">
                  <c:v>2.0486049723524098</c:v>
                </c:pt>
                <c:pt idx="3">
                  <c:v>2.0418533441328699</c:v>
                </c:pt>
                <c:pt idx="4">
                  <c:v>2.0351239673889601</c:v>
                </c:pt>
                <c:pt idx="5">
                  <c:v>2.0284167687860499</c:v>
                </c:pt>
                <c:pt idx="6">
                  <c:v>2.0217316752311998</c:v>
                </c:pt>
                <c:pt idx="7">
                  <c:v>2.0150686138723501</c:v>
                </c:pt>
                <c:pt idx="8">
                  <c:v>2.0084275120975699</c:v>
                </c:pt>
                <c:pt idx="9">
                  <c:v>2.0018082975342</c:v>
                </c:pt>
                <c:pt idx="10">
                  <c:v>1.99521089804815</c:v>
                </c:pt>
                <c:pt idx="11">
                  <c:v>1.98863524174301</c:v>
                </c:pt>
                <c:pt idx="12">
                  <c:v>1.98208125695935</c:v>
                </c:pt>
                <c:pt idx="13">
                  <c:v>1.9755488722739201</c:v>
                </c:pt>
                <c:pt idx="14">
                  <c:v>1.9690380164988299</c:v>
                </c:pt>
                <c:pt idx="15">
                  <c:v>1.9625486186808301</c:v>
                </c:pt>
                <c:pt idx="16">
                  <c:v>1.95608060810049</c:v>
                </c:pt>
                <c:pt idx="17">
                  <c:v>1.94963391427149</c:v>
                </c:pt>
                <c:pt idx="18">
                  <c:v>1.94320846693976</c:v>
                </c:pt>
                <c:pt idx="19">
                  <c:v>1.93680419608281</c:v>
                </c:pt>
                <c:pt idx="20">
                  <c:v>1.9304210319089199</c:v>
                </c:pt>
                <c:pt idx="21">
                  <c:v>1.9240589048563499</c:v>
                </c:pt>
                <c:pt idx="22">
                  <c:v>1.91771774559266</c:v>
                </c:pt>
                <c:pt idx="23">
                  <c:v>1.91139748501388</c:v>
                </c:pt>
                <c:pt idx="24">
                  <c:v>1.9050980542438001</c:v>
                </c:pt>
                <c:pt idx="25">
                  <c:v>1.89881938463321</c:v>
                </c:pt>
                <c:pt idx="26">
                  <c:v>1.8925614077591399</c:v>
                </c:pt>
                <c:pt idx="27">
                  <c:v>1.8863240554241201</c:v>
                </c:pt>
                <c:pt idx="28">
                  <c:v>1.88010725965545</c:v>
                </c:pt>
                <c:pt idx="29">
                  <c:v>1.87391095270445</c:v>
                </c:pt>
                <c:pt idx="30">
                  <c:v>1.86773506704571</c:v>
                </c:pt>
                <c:pt idx="31">
                  <c:v>1.86157953537637</c:v>
                </c:pt>
                <c:pt idx="32">
                  <c:v>1.8554442906153801</c:v>
                </c:pt>
                <c:pt idx="33">
                  <c:v>1.84932926590278</c:v>
                </c:pt>
                <c:pt idx="34">
                  <c:v>1.84323439459894</c:v>
                </c:pt>
                <c:pt idx="35">
                  <c:v>1.8371596102838901</c:v>
                </c:pt>
                <c:pt idx="36">
                  <c:v>1.8311048467565201</c:v>
                </c:pt>
                <c:pt idx="37">
                  <c:v>1.82507003803393</c:v>
                </c:pt>
                <c:pt idx="38">
                  <c:v>1.81905511835067</c:v>
                </c:pt>
                <c:pt idx="39">
                  <c:v>1.81306002215805</c:v>
                </c:pt>
                <c:pt idx="40">
                  <c:v>1.8070846841233701</c:v>
                </c:pt>
                <c:pt idx="41">
                  <c:v>1.8011290391293</c:v>
                </c:pt>
                <c:pt idx="42">
                  <c:v>1.7951930222730901</c:v>
                </c:pt>
                <c:pt idx="43">
                  <c:v>1.78927656886588</c:v>
                </c:pt>
                <c:pt idx="44">
                  <c:v>1.78337961443204</c:v>
                </c:pt>
                <c:pt idx="45">
                  <c:v>1.7775020947083999</c:v>
                </c:pt>
                <c:pt idx="46">
                  <c:v>1.7716439456436099</c:v>
                </c:pt>
                <c:pt idx="47">
                  <c:v>1.7658051033973901</c:v>
                </c:pt>
                <c:pt idx="48">
                  <c:v>1.75998550433989</c:v>
                </c:pt>
                <c:pt idx="49">
                  <c:v>1.75418508505093</c:v>
                </c:pt>
                <c:pt idx="50">
                  <c:v>1.7484037823193901</c:v>
                </c:pt>
                <c:pt idx="51">
                  <c:v>1.7426415331424301</c:v>
                </c:pt>
                <c:pt idx="52">
                  <c:v>1.73689827472488</c:v>
                </c:pt>
                <c:pt idx="53">
                  <c:v>1.7311739444785099</c:v>
                </c:pt>
                <c:pt idx="54">
                  <c:v>1.72546848002138</c:v>
                </c:pt>
                <c:pt idx="55">
                  <c:v>1.7197818191771199</c:v>
                </c:pt>
                <c:pt idx="56">
                  <c:v>1.71411389997429</c:v>
                </c:pt>
                <c:pt idx="57">
                  <c:v>1.7084646606456999</c:v>
                </c:pt>
                <c:pt idx="58">
                  <c:v>1.7028340396277</c:v>
                </c:pt>
                <c:pt idx="59">
                  <c:v>1.6972219755595701</c:v>
                </c:pt>
                <c:pt idx="60">
                  <c:v>1.6916284072827901</c:v>
                </c:pt>
                <c:pt idx="61">
                  <c:v>1.6860532738404099</c:v>
                </c:pt>
                <c:pt idx="62">
                  <c:v>1.6804965144763899</c:v>
                </c:pt>
                <c:pt idx="63">
                  <c:v>1.6749580686348999</c:v>
                </c:pt>
                <c:pt idx="64">
                  <c:v>1.6694378759597199</c:v>
                </c:pt>
                <c:pt idx="65">
                  <c:v>1.6639358762934999</c:v>
                </c:pt>
                <c:pt idx="66">
                  <c:v>1.65845200967719</c:v>
                </c:pt>
                <c:pt idx="67">
                  <c:v>1.6529862163493401</c:v>
                </c:pt>
                <c:pt idx="68">
                  <c:v>1.64753843674545</c:v>
                </c:pt>
                <c:pt idx="69">
                  <c:v>1.64210861149733</c:v>
                </c:pt>
                <c:pt idx="70">
                  <c:v>1.6366966814324599</c:v>
                </c:pt>
                <c:pt idx="71">
                  <c:v>1.63130258757331</c:v>
                </c:pt>
                <c:pt idx="72">
                  <c:v>1.6259262711367599</c:v>
                </c:pt>
                <c:pt idx="73">
                  <c:v>1.62056767353339</c:v>
                </c:pt>
                <c:pt idx="74">
                  <c:v>1.6152267363669</c:v>
                </c:pt>
                <c:pt idx="75">
                  <c:v>1.6099034014334299</c:v>
                </c:pt>
                <c:pt idx="76">
                  <c:v>1.6045976107209501</c:v>
                </c:pt>
                <c:pt idx="77">
                  <c:v>1.5993093064086299</c:v>
                </c:pt>
                <c:pt idx="78">
                  <c:v>1.5940384308661799</c:v>
                </c:pt>
                <c:pt idx="79">
                  <c:v>1.5887849266532601</c:v>
                </c:pt>
                <c:pt idx="80">
                  <c:v>1.5835487365188301</c:v>
                </c:pt>
                <c:pt idx="81">
                  <c:v>1.57832980340055</c:v>
                </c:pt>
                <c:pt idx="82">
                  <c:v>1.57312807042411</c:v>
                </c:pt>
                <c:pt idx="83">
                  <c:v>1.56794348090268</c:v>
                </c:pt>
                <c:pt idx="84">
                  <c:v>1.5627759783362101</c:v>
                </c:pt>
                <c:pt idx="85">
                  <c:v>1.5576255064109099</c:v>
                </c:pt>
                <c:pt idx="86">
                  <c:v>1.5524920089985299</c:v>
                </c:pt>
                <c:pt idx="87">
                  <c:v>1.54737543015584</c:v>
                </c:pt>
                <c:pt idx="88">
                  <c:v>1.54227571412398</c:v>
                </c:pt>
                <c:pt idx="89">
                  <c:v>1.5371928053278401</c:v>
                </c:pt>
                <c:pt idx="90">
                  <c:v>1.5321266483754801</c:v>
                </c:pt>
                <c:pt idx="91">
                  <c:v>1.52707718805752</c:v>
                </c:pt>
                <c:pt idx="92">
                  <c:v>1.52204436934652</c:v>
                </c:pt>
                <c:pt idx="93">
                  <c:v>1.5170281373964101</c:v>
                </c:pt>
                <c:pt idx="94">
                  <c:v>1.51202843754187</c:v>
                </c:pt>
                <c:pt idx="95">
                  <c:v>1.50704521529775</c:v>
                </c:pt>
                <c:pt idx="96">
                  <c:v>1.50207841635845</c:v>
                </c:pt>
                <c:pt idx="97">
                  <c:v>1.4971279865973699</c:v>
                </c:pt>
                <c:pt idx="98">
                  <c:v>1.49219387206627</c:v>
                </c:pt>
                <c:pt idx="99">
                  <c:v>1.4872760189947201</c:v>
                </c:pt>
                <c:pt idx="100">
                  <c:v>1.4823743737895201</c:v>
                </c:pt>
                <c:pt idx="101">
                  <c:v>1.47748888303407</c:v>
                </c:pt>
                <c:pt idx="102">
                  <c:v>1.4726194934878301</c:v>
                </c:pt>
                <c:pt idx="103">
                  <c:v>1.4677661520857299</c:v>
                </c:pt>
                <c:pt idx="104">
                  <c:v>1.46292880593758</c:v>
                </c:pt>
                <c:pt idx="105">
                  <c:v>1.45810740232749</c:v>
                </c:pt>
                <c:pt idx="106">
                  <c:v>1.45330188871333</c:v>
                </c:pt>
                <c:pt idx="107">
                  <c:v>1.4485122127261301</c:v>
                </c:pt>
                <c:pt idx="108">
                  <c:v>1.4437383221694999</c:v>
                </c:pt>
                <c:pt idx="109">
                  <c:v>1.4389801650190699</c:v>
                </c:pt>
                <c:pt idx="110">
                  <c:v>1.4342376894219699</c:v>
                </c:pt>
                <c:pt idx="111">
                  <c:v>1.42951088620705</c:v>
                </c:pt>
                <c:pt idx="112">
                  <c:v>1.4247999152962501</c:v>
                </c:pt>
                <c:pt idx="113">
                  <c:v>1.4201049762226301</c:v>
                </c:pt>
                <c:pt idx="114">
                  <c:v>1.41542626536565</c:v>
                </c:pt>
                <c:pt idx="115">
                  <c:v>1.41076397597909</c:v>
                </c:pt>
                <c:pt idx="116">
                  <c:v>1.4061182982193201</c:v>
                </c:pt>
                <c:pt idx="117">
                  <c:v>1.4014894191737799</c:v>
                </c:pt>
                <c:pt idx="118">
                  <c:v>1.39687752288962</c:v>
                </c:pt>
                <c:pt idx="119">
                  <c:v>1.39228279040265</c:v>
                </c:pt>
                <c:pt idx="120">
                  <c:v>1.3877053997664801</c:v>
                </c:pt>
                <c:pt idx="121">
                  <c:v>1.38314552608178</c:v>
                </c:pt>
                <c:pt idx="122">
                  <c:v>1.37860334152589</c:v>
                </c:pt>
                <c:pt idx="123">
                  <c:v>1.37407901538245</c:v>
                </c:pt>
                <c:pt idx="124">
                  <c:v>1.3695727140713301</c:v>
                </c:pt>
                <c:pt idx="125">
                  <c:v>1.3650846011786699</c:v>
                </c:pt>
                <c:pt idx="126">
                  <c:v>1.3606148374871101</c:v>
                </c:pt>
                <c:pt idx="127">
                  <c:v>1.3561635810061501</c:v>
                </c:pt>
                <c:pt idx="128">
                  <c:v>1.3517309870026799</c:v>
                </c:pt>
                <c:pt idx="129">
                  <c:v>1.34731720803164</c:v>
                </c:pt>
                <c:pt idx="130">
                  <c:v>1.3429223939668</c:v>
                </c:pt>
                <c:pt idx="131">
                  <c:v>1.33854669203171</c:v>
                </c:pt>
                <c:pt idx="132">
                  <c:v>1.3341902468307101</c:v>
                </c:pt>
                <c:pt idx="133">
                  <c:v>1.32985320038009</c:v>
                </c:pt>
                <c:pt idx="134">
                  <c:v>1.32553569213934</c:v>
                </c:pt>
                <c:pt idx="135">
                  <c:v>1.32123785904253</c:v>
                </c:pt>
                <c:pt idx="136">
                  <c:v>1.3169598355297401</c:v>
                </c:pt>
                <c:pt idx="137">
                  <c:v>1.3127017535785701</c:v>
                </c:pt>
                <c:pt idx="138">
                  <c:v>1.3084637427357899</c:v>
                </c:pt>
                <c:pt idx="139">
                  <c:v>1.3042459301490299</c:v>
                </c:pt>
                <c:pt idx="140">
                  <c:v>1.3000484405985</c:v>
                </c:pt>
                <c:pt idx="141">
                  <c:v>1.29587139652886</c:v>
                </c:pt>
                <c:pt idx="142">
                  <c:v>1.2917149180810401</c:v>
                </c:pt>
                <c:pt idx="143">
                  <c:v>1.2875791231242399</c:v>
                </c:pt>
                <c:pt idx="144">
                  <c:v>1.28346412728783</c:v>
                </c:pt>
                <c:pt idx="145">
                  <c:v>1.2793700439934299</c:v>
                </c:pt>
                <c:pt idx="146">
                  <c:v>1.27529698448693</c:v>
                </c:pt>
                <c:pt idx="147">
                  <c:v>1.2712450578705901</c:v>
                </c:pt>
                <c:pt idx="148">
                  <c:v>1.26721437113515</c:v>
                </c:pt>
                <c:pt idx="149">
                  <c:v>1.2632050291919701</c:v>
                </c:pt>
                <c:pt idx="150">
                  <c:v>1.25921713490517</c:v>
                </c:pt>
                <c:pt idx="151">
                  <c:v>1.25525078912384</c:v>
                </c:pt>
                <c:pt idx="152">
                  <c:v>1.25130609071415</c:v>
                </c:pt>
                <c:pt idx="153">
                  <c:v>1.2473831365916099</c:v>
                </c:pt>
                <c:pt idx="154">
                  <c:v>1.2434820217531899</c:v>
                </c:pt>
                <c:pt idx="155">
                  <c:v>1.23960283930955</c:v>
                </c:pt>
                <c:pt idx="156">
                  <c:v>1.2357456805172</c:v>
                </c:pt>
                <c:pt idx="157">
                  <c:v>1.2319106348106901</c:v>
                </c:pt>
                <c:pt idx="158">
                  <c:v>1.2280977898347101</c:v>
                </c:pt>
                <c:pt idx="159">
                  <c:v>1.2243072314763099</c:v>
                </c:pt>
                <c:pt idx="160">
                  <c:v>1.2205390438969601</c:v>
                </c:pt>
                <c:pt idx="161">
                  <c:v>1.2167933095647101</c:v>
                </c:pt>
                <c:pt idx="162">
                  <c:v>1.2130701092862</c:v>
                </c:pt>
                <c:pt idx="163">
                  <c:v>1.2093695222387699</c:v>
                </c:pt>
                <c:pt idx="164">
                  <c:v>1.2056916260024499</c:v>
                </c:pt>
                <c:pt idx="165">
                  <c:v>1.2020364965919501</c:v>
                </c:pt>
                <c:pt idx="166">
                  <c:v>1.1984042084886299</c:v>
                </c:pt>
                <c:pt idx="167">
                  <c:v>1.19479483467239</c:v>
                </c:pt>
                <c:pt idx="168">
                  <c:v>1.1912084466535799</c:v>
                </c:pt>
                <c:pt idx="169">
                  <c:v>1.1876451145048199</c:v>
                </c:pt>
                <c:pt idx="170">
                  <c:v>1.1841049068928</c:v>
                </c:pt>
                <c:pt idx="171">
                  <c:v>1.1805878911100101</c:v>
                </c:pt>
                <c:pt idx="172">
                  <c:v>1.1770941331064899</c:v>
                </c:pt>
                <c:pt idx="173">
                  <c:v>1.17362369752144</c:v>
                </c:pt>
                <c:pt idx="174">
                  <c:v>1.1701766477148701</c:v>
                </c:pt>
                <c:pt idx="175">
                  <c:v>1.16675304579912</c:v>
                </c:pt>
                <c:pt idx="176">
                  <c:v>1.1633529526704001</c:v>
                </c:pt>
                <c:pt idx="177">
                  <c:v>1.15997642804023</c:v>
                </c:pt>
                <c:pt idx="178">
                  <c:v>1.15662353046683</c:v>
                </c:pt>
                <c:pt idx="179">
                  <c:v>1.15329431738651</c:v>
                </c:pt>
                <c:pt idx="180">
                  <c:v>1.1499888451449101</c:v>
                </c:pt>
                <c:pt idx="181">
                  <c:v>1.14670716902829</c:v>
                </c:pt>
                <c:pt idx="182">
                  <c:v>1.14344934329468</c:v>
                </c:pt>
                <c:pt idx="183">
                  <c:v>1.1402154212050299</c:v>
                </c:pt>
                <c:pt idx="184">
                  <c:v>1.1370054550542601</c:v>
                </c:pt>
                <c:pt idx="185">
                  <c:v>1.1338194962022901</c:v>
                </c:pt>
                <c:pt idx="186">
                  <c:v>1.13065759510502</c:v>
                </c:pt>
                <c:pt idx="187">
                  <c:v>1.1275198013451899</c:v>
                </c:pt>
                <c:pt idx="188">
                  <c:v>1.1244061636632601</c:v>
                </c:pt>
                <c:pt idx="189">
                  <c:v>1.1213167299882101</c:v>
                </c:pt>
                <c:pt idx="190">
                  <c:v>1.1182515474682599</c:v>
                </c:pt>
                <c:pt idx="191">
                  <c:v>1.1152106625015401</c:v>
                </c:pt>
                <c:pt idx="192">
                  <c:v>1.11219412076678</c:v>
                </c:pt>
                <c:pt idx="193">
                  <c:v>1.10920196725382</c:v>
                </c:pt>
                <c:pt idx="194">
                  <c:v>1.1062342462941901</c:v>
                </c:pt>
                <c:pt idx="195">
                  <c:v>1.10329100159156</c:v>
                </c:pt>
                <c:pt idx="196">
                  <c:v>1.10037227625215</c:v>
                </c:pt>
                <c:pt idx="197">
                  <c:v>1.0974781128151501</c:v>
                </c:pt>
                <c:pt idx="198">
                  <c:v>1.0946085532830201</c:v>
                </c:pt>
                <c:pt idx="199">
                  <c:v>1.09176363915179</c:v>
                </c:pt>
                <c:pt idx="200">
                  <c:v>1.0889434114412799</c:v>
                </c:pt>
                <c:pt idx="201">
                  <c:v>1.08614791072532</c:v>
                </c:pt>
                <c:pt idx="202">
                  <c:v>1.0833771771619001</c:v>
                </c:pt>
                <c:pt idx="203">
                  <c:v>1.08063125052329</c:v>
                </c:pt>
                <c:pt idx="204">
                  <c:v>1.07791017022608</c:v>
                </c:pt>
                <c:pt idx="205">
                  <c:v>1.0752139753613199</c:v>
                </c:pt>
                <c:pt idx="206">
                  <c:v>1.07254270472442</c:v>
                </c:pt>
                <c:pt idx="207">
                  <c:v>1.06989639684523</c:v>
                </c:pt>
                <c:pt idx="208">
                  <c:v>1.06727509001791</c:v>
                </c:pt>
                <c:pt idx="209">
                  <c:v>1.06467882233093</c:v>
                </c:pt>
                <c:pt idx="210">
                  <c:v>1.06210763169694</c:v>
                </c:pt>
                <c:pt idx="211">
                  <c:v>1.0595615558826299</c:v>
                </c:pt>
                <c:pt idx="212">
                  <c:v>1.0570406325386399</c:v>
                </c:pt>
                <c:pt idx="213">
                  <c:v>1.05454489922939</c:v>
                </c:pt>
                <c:pt idx="214">
                  <c:v>1.05207439346294</c:v>
                </c:pt>
                <c:pt idx="215">
                  <c:v>1.0496291527207799</c:v>
                </c:pt>
                <c:pt idx="216">
                  <c:v>1.0472092144876799</c:v>
                </c:pt>
                <c:pt idx="217">
                  <c:v>1.04481461628151</c:v>
                </c:pt>
                <c:pt idx="218">
                  <c:v>1.0424453956830699</c:v>
                </c:pt>
                <c:pt idx="219">
                  <c:v>1.0401015903659001</c:v>
                </c:pt>
                <c:pt idx="220">
                  <c:v>1.03778323812613</c:v>
                </c:pt>
                <c:pt idx="221">
                  <c:v>1.0354903769123101</c:v>
                </c:pt>
                <c:pt idx="222">
                  <c:v>1.0332230448552999</c:v>
                </c:pt>
                <c:pt idx="223">
                  <c:v>1.03098128029813</c:v>
                </c:pt>
                <c:pt idx="224">
                  <c:v>1.02876512182589</c:v>
                </c:pt>
                <c:pt idx="225">
                  <c:v>1.0265746082957099</c:v>
                </c:pt>
                <c:pt idx="226">
                  <c:v>1.0244097788666799</c:v>
                </c:pt>
                <c:pt idx="227">
                  <c:v>1.0222706730298801</c:v>
                </c:pt>
                <c:pt idx="228">
                  <c:v>1.0201573306384</c:v>
                </c:pt>
                <c:pt idx="229">
                  <c:v>1.01806979193745</c:v>
                </c:pt>
                <c:pt idx="230">
                  <c:v>1.0160080975944701</c:v>
                </c:pt>
                <c:pt idx="231">
                  <c:v>1.0139722887293201</c:v>
                </c:pt>
                <c:pt idx="232">
                  <c:v>1.0119624069445701</c:v>
                </c:pt>
                <c:pt idx="233">
                  <c:v>1.0099784943557799</c:v>
                </c:pt>
                <c:pt idx="234">
                  <c:v>1.00802059362188</c:v>
                </c:pt>
                <c:pt idx="235">
                  <c:v>1.00608874797565</c:v>
                </c:pt>
                <c:pt idx="236">
                  <c:v>1.0041830012542301</c:v>
                </c:pt>
                <c:pt idx="237">
                  <c:v>1.0023033979298099</c:v>
                </c:pt>
                <c:pt idx="238">
                  <c:v>1.00044998314024</c:v>
                </c:pt>
                <c:pt idx="239">
                  <c:v>0.99862280271994597</c:v>
                </c:pt>
                <c:pt idx="240">
                  <c:v>0.99682190323078201</c:v>
                </c:pt>
                <c:pt idx="241">
                  <c:v>0.99504733199307605</c:v>
                </c:pt>
                <c:pt idx="242">
                  <c:v>0.99329913711676199</c:v>
                </c:pt>
                <c:pt idx="243">
                  <c:v>0.99157736753264702</c:v>
                </c:pt>
                <c:pt idx="244">
                  <c:v>0.98988207302378595</c:v>
                </c:pt>
                <c:pt idx="245">
                  <c:v>0.98821330425700904</c:v>
                </c:pt>
                <c:pt idx="246">
                  <c:v>0.98657111281457999</c:v>
                </c:pt>
                <c:pt idx="247">
                  <c:v>0.98495555122599998</c:v>
                </c:pt>
                <c:pt idx="248">
                  <c:v>0.98336667299997205</c:v>
                </c:pt>
                <c:pt idx="249">
                  <c:v>0.98180453265651602</c:v>
                </c:pt>
                <c:pt idx="250">
                  <c:v>0.98026918575926003</c:v>
                </c:pt>
                <c:pt idx="251">
                  <c:v>0.97876068894790502</c:v>
                </c:pt>
                <c:pt idx="252">
                  <c:v>0.97727909997086504</c:v>
                </c:pt>
                <c:pt idx="253">
                  <c:v>0.97582447771810599</c:v>
                </c:pt>
                <c:pt idx="254">
                  <c:v>0.97439688225417798</c:v>
                </c:pt>
                <c:pt idx="255">
                  <c:v>0.97299637485144896</c:v>
                </c:pt>
                <c:pt idx="256">
                  <c:v>0.97162301802356099</c:v>
                </c:pt>
                <c:pt idx="257">
                  <c:v>0.97027687555909703</c:v>
                </c:pt>
                <c:pt idx="258">
                  <c:v>0.96895801255548297</c:v>
                </c:pt>
                <c:pt idx="259">
                  <c:v>0.96766649545312999</c:v>
                </c:pt>
                <c:pt idx="260">
                  <c:v>0.96640239206981904</c:v>
                </c:pt>
                <c:pt idx="261">
                  <c:v>0.96516577163533601</c:v>
                </c:pt>
                <c:pt idx="262">
                  <c:v>0.96395670482638596</c:v>
                </c:pt>
                <c:pt idx="263">
                  <c:v>0.96277526380176104</c:v>
                </c:pt>
                <c:pt idx="264">
                  <c:v>0.96162152223781205</c:v>
                </c:pt>
                <c:pt idx="265">
                  <c:v>0.96049555536418796</c:v>
                </c:pt>
                <c:pt idx="266">
                  <c:v>0.95939743999990101</c:v>
                </c:pt>
                <c:pt idx="267">
                  <c:v>0.95832725458968304</c:v>
                </c:pt>
                <c:pt idx="268">
                  <c:v>0.95728507924067396</c:v>
                </c:pt>
                <c:pt idx="269">
                  <c:v>0.95627099575943997</c:v>
                </c:pt>
                <c:pt idx="270">
                  <c:v>0.95528508768933096</c:v>
                </c:pt>
                <c:pt idx="271">
                  <c:v>0.95432744034818695</c:v>
                </c:pt>
                <c:pt idx="272">
                  <c:v>0.95339814086642005</c:v>
                </c:pt>
                <c:pt idx="273">
                  <c:v>0.95249727822544905</c:v>
                </c:pt>
                <c:pt idx="274">
                  <c:v>0.95162494329654701</c:v>
                </c:pt>
                <c:pt idx="275">
                  <c:v>0.95078122888005101</c:v>
                </c:pt>
                <c:pt idx="276">
                  <c:v>0.94996622974501199</c:v>
                </c:pt>
                <c:pt idx="277">
                  <c:v>0.94918004266924405</c:v>
                </c:pt>
                <c:pt idx="278">
                  <c:v>0.94842276647981005</c:v>
                </c:pt>
                <c:pt idx="279">
                  <c:v>0.94769450209395201</c:v>
                </c:pt>
                <c:pt idx="280">
                  <c:v>0.94699535256048195</c:v>
                </c:pt>
                <c:pt idx="281">
                  <c:v>0.94632542310163104</c:v>
                </c:pt>
                <c:pt idx="282">
                  <c:v>0.94568482115538899</c:v>
                </c:pt>
                <c:pt idx="283">
                  <c:v>0.94507365641833996</c:v>
                </c:pt>
                <c:pt idx="284">
                  <c:v>0.94449204088899796</c:v>
                </c:pt>
                <c:pt idx="285">
                  <c:v>0.94394008891166903</c:v>
                </c:pt>
                <c:pt idx="286">
                  <c:v>0.94341791722085599</c:v>
                </c:pt>
                <c:pt idx="287">
                  <c:v>0.94292564498620401</c:v>
                </c:pt>
                <c:pt idx="288">
                  <c:v>0.94246339385801403</c:v>
                </c:pt>
                <c:pt idx="289">
                  <c:v>0.94203128801334002</c:v>
                </c:pt>
                <c:pt idx="290">
                  <c:v>0.94162945420267496</c:v>
                </c:pt>
                <c:pt idx="291">
                  <c:v>0.94125802179725104</c:v>
                </c:pt>
                <c:pt idx="292">
                  <c:v>0.94091712283696705</c:v>
                </c:pt>
                <c:pt idx="293">
                  <c:v>0.94060689207895098</c:v>
                </c:pt>
                <c:pt idx="294">
                  <c:v>0.94032746704678905</c:v>
                </c:pt>
                <c:pt idx="295">
                  <c:v>0.940078988080429</c:v>
                </c:pt>
                <c:pt idx="296">
                  <c:v>0.93986159838676298</c:v>
                </c:pt>
                <c:pt idx="297">
                  <c:v>0.93967544409093895</c:v>
                </c:pt>
                <c:pt idx="298">
                  <c:v>0.93952067428838704</c:v>
                </c:pt>
                <c:pt idx="299">
                  <c:v>0.93939744109759205</c:v>
                </c:pt>
                <c:pt idx="300">
                  <c:v>0.93930589971362799</c:v>
                </c:pt>
                <c:pt idx="301">
                  <c:v>0.93924620846248497</c:v>
                </c:pt>
                <c:pt idx="302">
                  <c:v>0.93921852885618495</c:v>
                </c:pt>
                <c:pt idx="303">
                  <c:v>0.93922302564872595</c:v>
                </c:pt>
                <c:pt idx="304">
                  <c:v>0.939259866892864</c:v>
                </c:pt>
                <c:pt idx="305">
                  <c:v>0.93932922399775598</c:v>
                </c:pt>
                <c:pt idx="306">
                  <c:v>0.93943127178749197</c:v>
                </c:pt>
                <c:pt idx="307">
                  <c:v>0.93956618856051699</c:v>
                </c:pt>
                <c:pt idx="308">
                  <c:v>0.93973415614999001</c:v>
                </c:pt>
                <c:pt idx="309">
                  <c:v>0.93993535998508804</c:v>
                </c:pt>
                <c:pt idx="310">
                  <c:v>0.94016998915327299</c:v>
                </c:pt>
                <c:pt idx="311">
                  <c:v>0.94043823646355595</c:v>
                </c:pt>
                <c:pt idx="312">
                  <c:v>0.940740298510782</c:v>
                </c:pt>
                <c:pt idx="313">
                  <c:v>0.94107637574094805</c:v>
                </c:pt>
                <c:pt idx="314">
                  <c:v>0.94144667251758696</c:v>
                </c:pt>
                <c:pt idx="315">
                  <c:v>0.94185139718924704</c:v>
                </c:pt>
                <c:pt idx="316">
                  <c:v>0.94229076215808005</c:v>
                </c:pt>
                <c:pt idx="317">
                  <c:v>0.94276498394957398</c:v>
                </c:pt>
                <c:pt idx="318">
                  <c:v>0.94327428328345497</c:v>
                </c:pt>
                <c:pt idx="319">
                  <c:v>0.94381888514578405</c:v>
                </c:pt>
                <c:pt idx="320">
                  <c:v>0.94439901886227695</c:v>
                </c:pt>
                <c:pt idx="321">
                  <c:v>0.94501491817287597</c:v>
                </c:pt>
                <c:pt idx="322">
                  <c:v>0.94566682130760404</c:v>
                </c:pt>
                <c:pt idx="323">
                  <c:v>0.94635497106372701</c:v>
                </c:pt>
                <c:pt idx="324">
                  <c:v>0.94707961488426096</c:v>
                </c:pt>
                <c:pt idx="325">
                  <c:v>0.94784100493784895</c:v>
                </c:pt>
                <c:pt idx="326">
                  <c:v>0.94863939820004195</c:v>
                </c:pt>
                <c:pt idx="327">
                  <c:v>0.94947505653601505</c:v>
                </c:pt>
                <c:pt idx="328">
                  <c:v>0.95034824678475904</c:v>
                </c:pt>
                <c:pt idx="329">
                  <c:v>0.95125924084476698</c:v>
                </c:pt>
                <c:pt idx="330">
                  <c:v>0.95220831576126497</c:v>
                </c:pt>
                <c:pt idx="331">
                  <c:v>0.95319575381501198</c:v>
                </c:pt>
                <c:pt idx="332">
                  <c:v>0.95422184261271603</c:v>
                </c:pt>
                <c:pt idx="333">
                  <c:v>0.95528687517908695</c:v>
                </c:pt>
                <c:pt idx="334">
                  <c:v>0.95639115005058395</c:v>
                </c:pt>
                <c:pt idx="335">
                  <c:v>0.95753497137087695</c:v>
                </c:pt>
                <c:pt idx="336">
                  <c:v>0.95871864898808201</c:v>
                </c:pt>
                <c:pt idx="337">
                  <c:v>0.959942498553784</c:v>
                </c:pt>
                <c:pt idx="338">
                  <c:v>0.961206841623921</c:v>
                </c:pt>
                <c:pt idx="339">
                  <c:v>0.96251200576154305</c:v>
                </c:pt>
                <c:pt idx="340">
                  <c:v>0.963858324641507</c:v>
                </c:pt>
                <c:pt idx="341">
                  <c:v>0.96524613815714699</c:v>
                </c:pt>
                <c:pt idx="342">
                  <c:v>0.96667579252895597</c:v>
                </c:pt>
                <c:pt idx="343">
                  <c:v>0.96814764041534496</c:v>
                </c:pt>
                <c:pt idx="344">
                  <c:v>0.96966204102550801</c:v>
                </c:pt>
                <c:pt idx="345">
                  <c:v>0.97121936023445599</c:v>
                </c:pt>
                <c:pt idx="346">
                  <c:v>0.97281997070024895</c:v>
                </c:pt>
                <c:pt idx="347">
                  <c:v>0.97446425198350894</c:v>
                </c:pt>
                <c:pt idx="348">
                  <c:v>0.97615259066923399</c:v>
                </c:pt>
                <c:pt idx="349">
                  <c:v>0.97788538049098295</c:v>
                </c:pt>
                <c:pt idx="350">
                  <c:v>0.97966302245748904</c:v>
                </c:pt>
                <c:pt idx="351">
                  <c:v>0.98148592498174003</c:v>
                </c:pt>
                <c:pt idx="352">
                  <c:v>0.98335450401260105</c:v>
                </c:pt>
                <c:pt idx="353">
                  <c:v>0.985269183169034</c:v>
                </c:pt>
                <c:pt idx="354">
                  <c:v>0.98723039387695699</c:v>
                </c:pt>
                <c:pt idx="355">
                  <c:v>0.98923857550883398</c:v>
                </c:pt>
                <c:pt idx="356">
                  <c:v>0.99129417552602905</c:v>
                </c:pt>
                <c:pt idx="357">
                  <c:v>0.993397649624009</c:v>
                </c:pt>
                <c:pt idx="358">
                  <c:v>0.99554946188045002</c:v>
                </c:pt>
                <c:pt idx="359">
                  <c:v>0.99775008490632</c:v>
                </c:pt>
                <c:pt idx="360">
                  <c:v>1</c:v>
                </c:pt>
                <c:pt idx="361">
                  <c:v>1.0022995847023899</c:v>
                </c:pt>
                <c:pt idx="362">
                  <c:v>1.00464877303922</c:v>
                </c:pt>
                <c:pt idx="363">
                  <c:v>1.00704738964371</c:v>
                </c:pt>
                <c:pt idx="364">
                  <c:v>1.00949526167568</c:v>
                </c:pt>
                <c:pt idx="365">
                  <c:v>1.01199221865064</c:v>
                </c:pt>
                <c:pt idx="366">
                  <c:v>1.0145380922698699</c:v>
                </c:pt>
                <c:pt idx="367">
                  <c:v>1.01713271625131</c:v>
                </c:pt>
                <c:pt idx="368">
                  <c:v>1.0197759261613699</c:v>
                </c:pt>
                <c:pt idx="369">
                  <c:v>1.0224675592474399</c:v>
                </c:pt>
                <c:pt idx="370">
                  <c:v>1.02520745427121</c:v>
                </c:pt>
                <c:pt idx="371">
                  <c:v>1.0279954513426099</c:v>
                </c:pt>
                <c:pt idx="372">
                  <c:v>1.0308313917543499</c:v>
                </c:pt>
                <c:pt idx="373">
                  <c:v>1.03371511781716</c:v>
                </c:pt>
                <c:pt idx="374">
                  <c:v>1.0366464726953699</c:v>
                </c:pt>
                <c:pt idx="375">
                  <c:v>1.0396253002432101</c:v>
                </c:pt>
                <c:pt idx="376">
                  <c:v>1.04265144484134</c:v>
                </c:pt>
                <c:pt idx="377">
                  <c:v>1.04572475123396</c:v>
                </c:pt>
                <c:pt idx="378">
                  <c:v>1.04884506436614</c:v>
                </c:pt>
                <c:pt idx="379">
                  <c:v>1.0520122292216301</c:v>
                </c:pt>
                <c:pt idx="380">
                  <c:v>1.0552260906608499</c:v>
                </c:pt>
                <c:pt idx="381">
                  <c:v>1.05848649325915</c:v>
                </c:pt>
                <c:pt idx="382">
                  <c:v>1.06179328114542</c:v>
                </c:pt>
                <c:pt idx="383">
                  <c:v>1.06514629784072</c:v>
                </c:pt>
                <c:pt idx="384">
                  <c:v>1.0685453860972201</c:v>
                </c:pt>
                <c:pt idx="385">
                  <c:v>1.0719903877372201</c:v>
                </c:pt>
                <c:pt idx="386">
                  <c:v>1.0754811434923</c:v>
                </c:pt>
                <c:pt idx="387">
                  <c:v>1.07901749284259</c:v>
                </c:pt>
                <c:pt idx="388">
                  <c:v>1.0825992738560399</c:v>
                </c:pt>
                <c:pt idx="389">
                  <c:v>1.08622632302782</c:v>
                </c:pt>
                <c:pt idx="390">
                  <c:v>1.0898984751197001</c:v>
                </c:pt>
                <c:pt idx="391">
                  <c:v>1.0936155629994899</c:v>
                </c:pt>
                <c:pt idx="392">
                  <c:v>1.0973774174804201</c:v>
                </c:pt>
                <c:pt idx="393">
                  <c:v>1.1011838671605501</c:v>
                </c:pt>
                <c:pt idx="394">
                  <c:v>1.10503473826211</c:v>
                </c:pt>
                <c:pt idx="395">
                  <c:v>1.1089298544708599</c:v>
                </c:pt>
                <c:pt idx="396">
                  <c:v>1.11286903677536</c:v>
                </c:pt>
                <c:pt idx="397">
                  <c:v>1.11685210330615</c:v>
                </c:pt>
                <c:pt idx="398">
                  <c:v>1.12087886917497</c:v>
                </c:pt>
                <c:pt idx="399">
                  <c:v>1.12494914631378</c:v>
                </c:pt>
                <c:pt idx="400">
                  <c:v>1.1290627433138301</c:v>
                </c:pt>
                <c:pt idx="401">
                  <c:v>1.13321946526457</c:v>
                </c:pt>
                <c:pt idx="402">
                  <c:v>1.13741911359256</c:v>
                </c:pt>
                <c:pt idx="403">
                  <c:v>1.1416614859002601</c:v>
                </c:pt>
                <c:pt idx="404">
                  <c:v>1.1459463758047499</c:v>
                </c:pt>
                <c:pt idx="405">
                  <c:v>1.1502735727764399</c:v>
                </c:pt>
                <c:pt idx="406">
                  <c:v>1.15464286197772</c:v>
                </c:pt>
                <c:pt idx="407">
                  <c:v>1.15905402410148</c:v>
                </c:pt>
                <c:pt idx="408">
                  <c:v>1.16350683520973</c:v>
                </c:pt>
                <c:pt idx="409">
                  <c:v>1.1680010665720999</c:v>
                </c:pt>
                <c:pt idx="410">
                  <c:v>1.17253648450438</c:v>
                </c:pt>
                <c:pt idx="411">
                  <c:v>1.17711285020706</c:v>
                </c:pt>
                <c:pt idx="412">
                  <c:v>1.18172991960389</c:v>
                </c:pt>
                <c:pt idx="413">
                  <c:v>1.18638744318048</c:v>
                </c:pt>
                <c:pt idx="414">
                  <c:v>1.19108516582299</c:v>
                </c:pt>
                <c:pt idx="415">
                  <c:v>1.19582282665694</c:v>
                </c:pt>
                <c:pt idx="416">
                  <c:v>1.200600158886</c:v>
                </c:pt>
                <c:pt idx="417">
                  <c:v>1.2054168896311299</c:v>
                </c:pt>
                <c:pt idx="418">
                  <c:v>1.21027273976967</c:v>
                </c:pt>
                <c:pt idx="419">
                  <c:v>1.21516742377484</c:v>
                </c:pt>
                <c:pt idx="420">
                  <c:v>1.22010064955527</c:v>
                </c:pt>
                <c:pt idx="421">
                  <c:v>1.22507211829497</c:v>
                </c:pt>
                <c:pt idx="422">
                  <c:v>1.2300815242934999</c:v>
                </c:pt>
                <c:pt idx="423">
                  <c:v>1.2351285548064801</c:v>
                </c:pt>
                <c:pt idx="424">
                  <c:v>1.2402128898865401</c:v>
                </c:pt>
                <c:pt idx="425">
                  <c:v>1.2453342022246401</c:v>
                </c:pt>
                <c:pt idx="426">
                  <c:v>1.2504921569918299</c:v>
                </c:pt>
                <c:pt idx="427">
                  <c:v>1.2556864116816</c:v>
                </c:pt>
                <c:pt idx="428">
                  <c:v>1.2609166159527101</c:v>
                </c:pt>
                <c:pt idx="429">
                  <c:v>1.2661824114726301</c:v>
                </c:pt>
                <c:pt idx="430">
                  <c:v>1.2714834317616599</c:v>
                </c:pt>
                <c:pt idx="431">
                  <c:v>1.2768193020377601</c:v>
                </c:pt>
                <c:pt idx="432">
                  <c:v>1.2821896390620799</c:v>
                </c:pt>
                <c:pt idx="433">
                  <c:v>1.28759405098539</c:v>
                </c:pt>
                <c:pt idx="434">
                  <c:v>1.29303213719531</c:v>
                </c:pt>
                <c:pt idx="435">
                  <c:v>1.2985034881645201</c:v>
                </c:pt>
                <c:pt idx="436">
                  <c:v>1.3040076852999201</c:v>
                </c:pt>
                <c:pt idx="437">
                  <c:v>1.3095443007929199</c:v>
                </c:pt>
                <c:pt idx="438">
                  <c:v>1.31511289747078</c:v>
                </c:pt>
                <c:pt idx="439">
                  <c:v>1.3207130286491999</c:v>
                </c:pt>
                <c:pt idx="440">
                  <c:v>1.3263442379861099</c:v>
                </c:pt>
                <c:pt idx="441">
                  <c:v>1.3320060593368499</c:v>
                </c:pt>
                <c:pt idx="442">
                  <c:v>1.3376980166107399</c:v>
                </c:pt>
                <c:pt idx="443">
                  <c:v>1.34341962362912</c:v>
                </c:pt>
                <c:pt idx="444">
                  <c:v>1.34917038398496</c:v>
                </c:pt>
                <c:pt idx="445">
                  <c:v>1.35494979090407</c:v>
                </c:pt>
                <c:pt idx="446">
                  <c:v>1.3607573271081199</c:v>
                </c:pt>
                <c:pt idx="447">
                  <c:v>1.3665924646793299</c:v>
                </c:pt>
                <c:pt idx="448">
                  <c:v>1.3724546649271501</c:v>
                </c:pt>
                <c:pt idx="449">
                  <c:v>1.3783433782568799</c:v>
                </c:pt>
                <c:pt idx="450">
                  <c:v>1.38425804404033</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Microsoft_Excel_Worksheet1!$A$2:$A$9751</c:f>
              <c:numCache>
                <c:formatCode>General</c:formatCode>
                <c:ptCount val="9750"/>
                <c:pt idx="0">
                  <c:v>20</c:v>
                </c:pt>
                <c:pt idx="1">
                  <c:v>20.100000000000001</c:v>
                </c:pt>
                <c:pt idx="2">
                  <c:v>20.2</c:v>
                </c:pt>
                <c:pt idx="3">
                  <c:v>20.3</c:v>
                </c:pt>
                <c:pt idx="4">
                  <c:v>20.399999999999999</c:v>
                </c:pt>
                <c:pt idx="5">
                  <c:v>20.5</c:v>
                </c:pt>
                <c:pt idx="6">
                  <c:v>20.6</c:v>
                </c:pt>
                <c:pt idx="7">
                  <c:v>20.7</c:v>
                </c:pt>
                <c:pt idx="8">
                  <c:v>20.8</c:v>
                </c:pt>
                <c:pt idx="9">
                  <c:v>20.9</c:v>
                </c:pt>
                <c:pt idx="10">
                  <c:v>21</c:v>
                </c:pt>
                <c:pt idx="11">
                  <c:v>21.1</c:v>
                </c:pt>
                <c:pt idx="12">
                  <c:v>21.2</c:v>
                </c:pt>
                <c:pt idx="13">
                  <c:v>21.3</c:v>
                </c:pt>
                <c:pt idx="14">
                  <c:v>21.4</c:v>
                </c:pt>
                <c:pt idx="15">
                  <c:v>21.5</c:v>
                </c:pt>
                <c:pt idx="16">
                  <c:v>21.6</c:v>
                </c:pt>
                <c:pt idx="17">
                  <c:v>21.7</c:v>
                </c:pt>
                <c:pt idx="18">
                  <c:v>21.8</c:v>
                </c:pt>
                <c:pt idx="19">
                  <c:v>21.9</c:v>
                </c:pt>
                <c:pt idx="20">
                  <c:v>22</c:v>
                </c:pt>
                <c:pt idx="21">
                  <c:v>22.1</c:v>
                </c:pt>
                <c:pt idx="22">
                  <c:v>22.2</c:v>
                </c:pt>
                <c:pt idx="23">
                  <c:v>22.3</c:v>
                </c:pt>
                <c:pt idx="24">
                  <c:v>22.4</c:v>
                </c:pt>
                <c:pt idx="25">
                  <c:v>22.5</c:v>
                </c:pt>
                <c:pt idx="26">
                  <c:v>22.6</c:v>
                </c:pt>
                <c:pt idx="27">
                  <c:v>22.7</c:v>
                </c:pt>
                <c:pt idx="28">
                  <c:v>22.8</c:v>
                </c:pt>
                <c:pt idx="29">
                  <c:v>22.9</c:v>
                </c:pt>
                <c:pt idx="30">
                  <c:v>23</c:v>
                </c:pt>
                <c:pt idx="31">
                  <c:v>23.1</c:v>
                </c:pt>
                <c:pt idx="32">
                  <c:v>23.2</c:v>
                </c:pt>
                <c:pt idx="33">
                  <c:v>23.3</c:v>
                </c:pt>
                <c:pt idx="34">
                  <c:v>23.4</c:v>
                </c:pt>
                <c:pt idx="35">
                  <c:v>23.5</c:v>
                </c:pt>
                <c:pt idx="36">
                  <c:v>23.6</c:v>
                </c:pt>
                <c:pt idx="37">
                  <c:v>23.7</c:v>
                </c:pt>
                <c:pt idx="38">
                  <c:v>23.8</c:v>
                </c:pt>
                <c:pt idx="39">
                  <c:v>23.9</c:v>
                </c:pt>
                <c:pt idx="40">
                  <c:v>24</c:v>
                </c:pt>
                <c:pt idx="41">
                  <c:v>24.1</c:v>
                </c:pt>
                <c:pt idx="42">
                  <c:v>24.2</c:v>
                </c:pt>
                <c:pt idx="43">
                  <c:v>24.3</c:v>
                </c:pt>
                <c:pt idx="44">
                  <c:v>24.4</c:v>
                </c:pt>
                <c:pt idx="45">
                  <c:v>24.5</c:v>
                </c:pt>
                <c:pt idx="46">
                  <c:v>24.6</c:v>
                </c:pt>
                <c:pt idx="47">
                  <c:v>24.7</c:v>
                </c:pt>
                <c:pt idx="48">
                  <c:v>24.8</c:v>
                </c:pt>
                <c:pt idx="49">
                  <c:v>24.9</c:v>
                </c:pt>
                <c:pt idx="50">
                  <c:v>25</c:v>
                </c:pt>
                <c:pt idx="51">
                  <c:v>25.1</c:v>
                </c:pt>
                <c:pt idx="52">
                  <c:v>25.2</c:v>
                </c:pt>
                <c:pt idx="53">
                  <c:v>25.3</c:v>
                </c:pt>
                <c:pt idx="54">
                  <c:v>25.4</c:v>
                </c:pt>
                <c:pt idx="55">
                  <c:v>25.5</c:v>
                </c:pt>
                <c:pt idx="56">
                  <c:v>25.6</c:v>
                </c:pt>
                <c:pt idx="57">
                  <c:v>25.7</c:v>
                </c:pt>
                <c:pt idx="58">
                  <c:v>25.8</c:v>
                </c:pt>
                <c:pt idx="59">
                  <c:v>25.9</c:v>
                </c:pt>
                <c:pt idx="60">
                  <c:v>26</c:v>
                </c:pt>
                <c:pt idx="61">
                  <c:v>26.1</c:v>
                </c:pt>
                <c:pt idx="62">
                  <c:v>26.2</c:v>
                </c:pt>
                <c:pt idx="63">
                  <c:v>26.3</c:v>
                </c:pt>
                <c:pt idx="64">
                  <c:v>26.4</c:v>
                </c:pt>
                <c:pt idx="65">
                  <c:v>26.5</c:v>
                </c:pt>
                <c:pt idx="66">
                  <c:v>26.6</c:v>
                </c:pt>
                <c:pt idx="67">
                  <c:v>26.7</c:v>
                </c:pt>
                <c:pt idx="68">
                  <c:v>26.8</c:v>
                </c:pt>
                <c:pt idx="69">
                  <c:v>26.9</c:v>
                </c:pt>
                <c:pt idx="70">
                  <c:v>27</c:v>
                </c:pt>
                <c:pt idx="71">
                  <c:v>27.1</c:v>
                </c:pt>
                <c:pt idx="72">
                  <c:v>27.2</c:v>
                </c:pt>
                <c:pt idx="73">
                  <c:v>27.3</c:v>
                </c:pt>
                <c:pt idx="74">
                  <c:v>27.4</c:v>
                </c:pt>
                <c:pt idx="75">
                  <c:v>27.5</c:v>
                </c:pt>
                <c:pt idx="76">
                  <c:v>27.6</c:v>
                </c:pt>
                <c:pt idx="77">
                  <c:v>27.7</c:v>
                </c:pt>
                <c:pt idx="78">
                  <c:v>27.8</c:v>
                </c:pt>
                <c:pt idx="79">
                  <c:v>27.9</c:v>
                </c:pt>
                <c:pt idx="80">
                  <c:v>28</c:v>
                </c:pt>
                <c:pt idx="81">
                  <c:v>28.1</c:v>
                </c:pt>
                <c:pt idx="82">
                  <c:v>28.2</c:v>
                </c:pt>
                <c:pt idx="83">
                  <c:v>28.3</c:v>
                </c:pt>
                <c:pt idx="84">
                  <c:v>28.4</c:v>
                </c:pt>
                <c:pt idx="85">
                  <c:v>28.5</c:v>
                </c:pt>
                <c:pt idx="86">
                  <c:v>28.6</c:v>
                </c:pt>
                <c:pt idx="87">
                  <c:v>28.7</c:v>
                </c:pt>
                <c:pt idx="88">
                  <c:v>28.8</c:v>
                </c:pt>
                <c:pt idx="89">
                  <c:v>28.9</c:v>
                </c:pt>
                <c:pt idx="90">
                  <c:v>29</c:v>
                </c:pt>
                <c:pt idx="91">
                  <c:v>29.1</c:v>
                </c:pt>
                <c:pt idx="92">
                  <c:v>29.2</c:v>
                </c:pt>
                <c:pt idx="93">
                  <c:v>29.3</c:v>
                </c:pt>
                <c:pt idx="94">
                  <c:v>29.4</c:v>
                </c:pt>
                <c:pt idx="95">
                  <c:v>29.5</c:v>
                </c:pt>
                <c:pt idx="96">
                  <c:v>29.6</c:v>
                </c:pt>
                <c:pt idx="97">
                  <c:v>29.7</c:v>
                </c:pt>
                <c:pt idx="98">
                  <c:v>29.8</c:v>
                </c:pt>
                <c:pt idx="99">
                  <c:v>29.9</c:v>
                </c:pt>
                <c:pt idx="100">
                  <c:v>30</c:v>
                </c:pt>
                <c:pt idx="101">
                  <c:v>30.1</c:v>
                </c:pt>
                <c:pt idx="102">
                  <c:v>30.2</c:v>
                </c:pt>
                <c:pt idx="103">
                  <c:v>30.3</c:v>
                </c:pt>
                <c:pt idx="104">
                  <c:v>30.4</c:v>
                </c:pt>
                <c:pt idx="105">
                  <c:v>30.5</c:v>
                </c:pt>
                <c:pt idx="106">
                  <c:v>30.6</c:v>
                </c:pt>
                <c:pt idx="107">
                  <c:v>30.7</c:v>
                </c:pt>
                <c:pt idx="108">
                  <c:v>30.8</c:v>
                </c:pt>
                <c:pt idx="109">
                  <c:v>30.9</c:v>
                </c:pt>
                <c:pt idx="110">
                  <c:v>31</c:v>
                </c:pt>
                <c:pt idx="111">
                  <c:v>31.1</c:v>
                </c:pt>
                <c:pt idx="112">
                  <c:v>31.2</c:v>
                </c:pt>
                <c:pt idx="113">
                  <c:v>31.3</c:v>
                </c:pt>
                <c:pt idx="114">
                  <c:v>31.4</c:v>
                </c:pt>
                <c:pt idx="115">
                  <c:v>31.5</c:v>
                </c:pt>
                <c:pt idx="116">
                  <c:v>31.6</c:v>
                </c:pt>
                <c:pt idx="117">
                  <c:v>31.7</c:v>
                </c:pt>
                <c:pt idx="118">
                  <c:v>31.8</c:v>
                </c:pt>
                <c:pt idx="119">
                  <c:v>31.9</c:v>
                </c:pt>
                <c:pt idx="120">
                  <c:v>32</c:v>
                </c:pt>
                <c:pt idx="121">
                  <c:v>32.1</c:v>
                </c:pt>
                <c:pt idx="122">
                  <c:v>32.200000000000003</c:v>
                </c:pt>
                <c:pt idx="123">
                  <c:v>32.299999999999997</c:v>
                </c:pt>
                <c:pt idx="124">
                  <c:v>32.4</c:v>
                </c:pt>
                <c:pt idx="125">
                  <c:v>32.5</c:v>
                </c:pt>
                <c:pt idx="126">
                  <c:v>32.6</c:v>
                </c:pt>
                <c:pt idx="127">
                  <c:v>32.700000000000003</c:v>
                </c:pt>
                <c:pt idx="128">
                  <c:v>32.799999999999997</c:v>
                </c:pt>
                <c:pt idx="129">
                  <c:v>32.9</c:v>
                </c:pt>
                <c:pt idx="130">
                  <c:v>33</c:v>
                </c:pt>
                <c:pt idx="131">
                  <c:v>33.1</c:v>
                </c:pt>
                <c:pt idx="132">
                  <c:v>33.200000000000003</c:v>
                </c:pt>
                <c:pt idx="133">
                  <c:v>33.299999999999997</c:v>
                </c:pt>
                <c:pt idx="134">
                  <c:v>33.4</c:v>
                </c:pt>
                <c:pt idx="135">
                  <c:v>33.5</c:v>
                </c:pt>
                <c:pt idx="136">
                  <c:v>33.6</c:v>
                </c:pt>
                <c:pt idx="137">
                  <c:v>33.700000000000003</c:v>
                </c:pt>
                <c:pt idx="138">
                  <c:v>33.799999999999997</c:v>
                </c:pt>
                <c:pt idx="139">
                  <c:v>33.9</c:v>
                </c:pt>
                <c:pt idx="140">
                  <c:v>34</c:v>
                </c:pt>
                <c:pt idx="141">
                  <c:v>34.1</c:v>
                </c:pt>
                <c:pt idx="142">
                  <c:v>34.200000000000003</c:v>
                </c:pt>
                <c:pt idx="143">
                  <c:v>34.299999999999997</c:v>
                </c:pt>
                <c:pt idx="144">
                  <c:v>34.4</c:v>
                </c:pt>
                <c:pt idx="145">
                  <c:v>34.5</c:v>
                </c:pt>
                <c:pt idx="146">
                  <c:v>34.6</c:v>
                </c:pt>
                <c:pt idx="147">
                  <c:v>34.700000000000003</c:v>
                </c:pt>
                <c:pt idx="148">
                  <c:v>34.799999999999997</c:v>
                </c:pt>
                <c:pt idx="149">
                  <c:v>34.9</c:v>
                </c:pt>
                <c:pt idx="150">
                  <c:v>35</c:v>
                </c:pt>
                <c:pt idx="151">
                  <c:v>35.1</c:v>
                </c:pt>
                <c:pt idx="152">
                  <c:v>35.200000000000003</c:v>
                </c:pt>
                <c:pt idx="153">
                  <c:v>35.299999999999997</c:v>
                </c:pt>
                <c:pt idx="154">
                  <c:v>35.4</c:v>
                </c:pt>
                <c:pt idx="155">
                  <c:v>35.5</c:v>
                </c:pt>
                <c:pt idx="156">
                  <c:v>35.6</c:v>
                </c:pt>
                <c:pt idx="157">
                  <c:v>35.700000000000003</c:v>
                </c:pt>
                <c:pt idx="158">
                  <c:v>35.799999999999997</c:v>
                </c:pt>
                <c:pt idx="159">
                  <c:v>35.9</c:v>
                </c:pt>
                <c:pt idx="160">
                  <c:v>36</c:v>
                </c:pt>
                <c:pt idx="161">
                  <c:v>36.1</c:v>
                </c:pt>
                <c:pt idx="162">
                  <c:v>36.200000000000003</c:v>
                </c:pt>
                <c:pt idx="163">
                  <c:v>36.299999999999997</c:v>
                </c:pt>
                <c:pt idx="164">
                  <c:v>36.4</c:v>
                </c:pt>
                <c:pt idx="165">
                  <c:v>36.5</c:v>
                </c:pt>
                <c:pt idx="166">
                  <c:v>36.6</c:v>
                </c:pt>
                <c:pt idx="167">
                  <c:v>36.700000000000003</c:v>
                </c:pt>
                <c:pt idx="168">
                  <c:v>36.799999999999997</c:v>
                </c:pt>
                <c:pt idx="169">
                  <c:v>36.9</c:v>
                </c:pt>
                <c:pt idx="170">
                  <c:v>37</c:v>
                </c:pt>
                <c:pt idx="171">
                  <c:v>37.1</c:v>
                </c:pt>
                <c:pt idx="172">
                  <c:v>37.200000000000003</c:v>
                </c:pt>
                <c:pt idx="173">
                  <c:v>37.299999999999997</c:v>
                </c:pt>
                <c:pt idx="174">
                  <c:v>37.4</c:v>
                </c:pt>
                <c:pt idx="175">
                  <c:v>37.5</c:v>
                </c:pt>
                <c:pt idx="176">
                  <c:v>37.6</c:v>
                </c:pt>
                <c:pt idx="177">
                  <c:v>37.700000000000003</c:v>
                </c:pt>
                <c:pt idx="178">
                  <c:v>37.799999999999997</c:v>
                </c:pt>
                <c:pt idx="179">
                  <c:v>37.9</c:v>
                </c:pt>
                <c:pt idx="180">
                  <c:v>38</c:v>
                </c:pt>
                <c:pt idx="181">
                  <c:v>38.1</c:v>
                </c:pt>
                <c:pt idx="182">
                  <c:v>38.200000000000003</c:v>
                </c:pt>
                <c:pt idx="183">
                  <c:v>38.299999999999997</c:v>
                </c:pt>
                <c:pt idx="184">
                  <c:v>38.4</c:v>
                </c:pt>
                <c:pt idx="185">
                  <c:v>38.5</c:v>
                </c:pt>
                <c:pt idx="186">
                  <c:v>38.6</c:v>
                </c:pt>
                <c:pt idx="187">
                  <c:v>38.700000000000003</c:v>
                </c:pt>
                <c:pt idx="188">
                  <c:v>38.799999999999997</c:v>
                </c:pt>
                <c:pt idx="189">
                  <c:v>38.9</c:v>
                </c:pt>
                <c:pt idx="190">
                  <c:v>39</c:v>
                </c:pt>
                <c:pt idx="191">
                  <c:v>39.1</c:v>
                </c:pt>
                <c:pt idx="192">
                  <c:v>39.200000000000003</c:v>
                </c:pt>
                <c:pt idx="193">
                  <c:v>39.299999999999997</c:v>
                </c:pt>
                <c:pt idx="194">
                  <c:v>39.4</c:v>
                </c:pt>
                <c:pt idx="195">
                  <c:v>39.5</c:v>
                </c:pt>
                <c:pt idx="196">
                  <c:v>39.6</c:v>
                </c:pt>
                <c:pt idx="197">
                  <c:v>39.700000000000003</c:v>
                </c:pt>
                <c:pt idx="198">
                  <c:v>39.799999999999997</c:v>
                </c:pt>
                <c:pt idx="199">
                  <c:v>39.9</c:v>
                </c:pt>
                <c:pt idx="200">
                  <c:v>40</c:v>
                </c:pt>
                <c:pt idx="201">
                  <c:v>40.1</c:v>
                </c:pt>
                <c:pt idx="202">
                  <c:v>40.200000000000003</c:v>
                </c:pt>
                <c:pt idx="203">
                  <c:v>40.299999999999997</c:v>
                </c:pt>
                <c:pt idx="204">
                  <c:v>40.4</c:v>
                </c:pt>
                <c:pt idx="205">
                  <c:v>40.5</c:v>
                </c:pt>
                <c:pt idx="206">
                  <c:v>40.6</c:v>
                </c:pt>
                <c:pt idx="207">
                  <c:v>40.700000000000003</c:v>
                </c:pt>
                <c:pt idx="208">
                  <c:v>40.799999999999997</c:v>
                </c:pt>
                <c:pt idx="209">
                  <c:v>40.9</c:v>
                </c:pt>
                <c:pt idx="210">
                  <c:v>41</c:v>
                </c:pt>
                <c:pt idx="211">
                  <c:v>41.1</c:v>
                </c:pt>
                <c:pt idx="212">
                  <c:v>41.2</c:v>
                </c:pt>
                <c:pt idx="213">
                  <c:v>41.3</c:v>
                </c:pt>
                <c:pt idx="214">
                  <c:v>41.4</c:v>
                </c:pt>
                <c:pt idx="215">
                  <c:v>41.5</c:v>
                </c:pt>
                <c:pt idx="216">
                  <c:v>41.6</c:v>
                </c:pt>
                <c:pt idx="217">
                  <c:v>41.7</c:v>
                </c:pt>
                <c:pt idx="218">
                  <c:v>41.8</c:v>
                </c:pt>
                <c:pt idx="219">
                  <c:v>41.9</c:v>
                </c:pt>
                <c:pt idx="220">
                  <c:v>42</c:v>
                </c:pt>
                <c:pt idx="221">
                  <c:v>42.1</c:v>
                </c:pt>
                <c:pt idx="222">
                  <c:v>42.2</c:v>
                </c:pt>
                <c:pt idx="223">
                  <c:v>42.3</c:v>
                </c:pt>
                <c:pt idx="224">
                  <c:v>42.4</c:v>
                </c:pt>
                <c:pt idx="225">
                  <c:v>42.5</c:v>
                </c:pt>
                <c:pt idx="226">
                  <c:v>42.6</c:v>
                </c:pt>
                <c:pt idx="227">
                  <c:v>42.7</c:v>
                </c:pt>
                <c:pt idx="228">
                  <c:v>42.8</c:v>
                </c:pt>
                <c:pt idx="229">
                  <c:v>42.9</c:v>
                </c:pt>
                <c:pt idx="230">
                  <c:v>43</c:v>
                </c:pt>
                <c:pt idx="231">
                  <c:v>43.1</c:v>
                </c:pt>
                <c:pt idx="232">
                  <c:v>43.2</c:v>
                </c:pt>
                <c:pt idx="233">
                  <c:v>43.3</c:v>
                </c:pt>
                <c:pt idx="234">
                  <c:v>43.4</c:v>
                </c:pt>
                <c:pt idx="235">
                  <c:v>43.5</c:v>
                </c:pt>
                <c:pt idx="236">
                  <c:v>43.6</c:v>
                </c:pt>
                <c:pt idx="237">
                  <c:v>43.7</c:v>
                </c:pt>
                <c:pt idx="238">
                  <c:v>43.8</c:v>
                </c:pt>
                <c:pt idx="239">
                  <c:v>43.9</c:v>
                </c:pt>
                <c:pt idx="240">
                  <c:v>44</c:v>
                </c:pt>
                <c:pt idx="241">
                  <c:v>44.1</c:v>
                </c:pt>
                <c:pt idx="242">
                  <c:v>44.2</c:v>
                </c:pt>
                <c:pt idx="243">
                  <c:v>44.3</c:v>
                </c:pt>
                <c:pt idx="244">
                  <c:v>44.4</c:v>
                </c:pt>
                <c:pt idx="245">
                  <c:v>44.5</c:v>
                </c:pt>
                <c:pt idx="246">
                  <c:v>44.6</c:v>
                </c:pt>
                <c:pt idx="247">
                  <c:v>44.7</c:v>
                </c:pt>
                <c:pt idx="248">
                  <c:v>44.8</c:v>
                </c:pt>
                <c:pt idx="249">
                  <c:v>44.9</c:v>
                </c:pt>
                <c:pt idx="250">
                  <c:v>45</c:v>
                </c:pt>
                <c:pt idx="251">
                  <c:v>45.1</c:v>
                </c:pt>
                <c:pt idx="252">
                  <c:v>45.2</c:v>
                </c:pt>
                <c:pt idx="253">
                  <c:v>45.3</c:v>
                </c:pt>
                <c:pt idx="254">
                  <c:v>45.4</c:v>
                </c:pt>
                <c:pt idx="255">
                  <c:v>45.5</c:v>
                </c:pt>
                <c:pt idx="256">
                  <c:v>45.6</c:v>
                </c:pt>
                <c:pt idx="257">
                  <c:v>45.7</c:v>
                </c:pt>
                <c:pt idx="258">
                  <c:v>45.8</c:v>
                </c:pt>
                <c:pt idx="259">
                  <c:v>45.9</c:v>
                </c:pt>
                <c:pt idx="260">
                  <c:v>46</c:v>
                </c:pt>
                <c:pt idx="261">
                  <c:v>46.1</c:v>
                </c:pt>
                <c:pt idx="262">
                  <c:v>46.2</c:v>
                </c:pt>
                <c:pt idx="263">
                  <c:v>46.3</c:v>
                </c:pt>
                <c:pt idx="264">
                  <c:v>46.4</c:v>
                </c:pt>
                <c:pt idx="265">
                  <c:v>46.5</c:v>
                </c:pt>
                <c:pt idx="266">
                  <c:v>46.6</c:v>
                </c:pt>
                <c:pt idx="267">
                  <c:v>46.7</c:v>
                </c:pt>
                <c:pt idx="268">
                  <c:v>46.8</c:v>
                </c:pt>
                <c:pt idx="269">
                  <c:v>46.9</c:v>
                </c:pt>
                <c:pt idx="270">
                  <c:v>47</c:v>
                </c:pt>
                <c:pt idx="271">
                  <c:v>47.1</c:v>
                </c:pt>
                <c:pt idx="272">
                  <c:v>47.2</c:v>
                </c:pt>
                <c:pt idx="273">
                  <c:v>47.3</c:v>
                </c:pt>
                <c:pt idx="274">
                  <c:v>47.4</c:v>
                </c:pt>
                <c:pt idx="275">
                  <c:v>47.5</c:v>
                </c:pt>
                <c:pt idx="276">
                  <c:v>47.6</c:v>
                </c:pt>
                <c:pt idx="277">
                  <c:v>47.7</c:v>
                </c:pt>
                <c:pt idx="278">
                  <c:v>47.8</c:v>
                </c:pt>
                <c:pt idx="279">
                  <c:v>47.9</c:v>
                </c:pt>
                <c:pt idx="280">
                  <c:v>48</c:v>
                </c:pt>
                <c:pt idx="281">
                  <c:v>48.1</c:v>
                </c:pt>
                <c:pt idx="282">
                  <c:v>48.2</c:v>
                </c:pt>
                <c:pt idx="283">
                  <c:v>48.3</c:v>
                </c:pt>
                <c:pt idx="284">
                  <c:v>48.4</c:v>
                </c:pt>
                <c:pt idx="285">
                  <c:v>48.5</c:v>
                </c:pt>
                <c:pt idx="286">
                  <c:v>48.6</c:v>
                </c:pt>
                <c:pt idx="287">
                  <c:v>48.7</c:v>
                </c:pt>
                <c:pt idx="288">
                  <c:v>48.8</c:v>
                </c:pt>
                <c:pt idx="289">
                  <c:v>48.9</c:v>
                </c:pt>
                <c:pt idx="290">
                  <c:v>49</c:v>
                </c:pt>
                <c:pt idx="291">
                  <c:v>49.1</c:v>
                </c:pt>
                <c:pt idx="292">
                  <c:v>49.2</c:v>
                </c:pt>
                <c:pt idx="293">
                  <c:v>49.3</c:v>
                </c:pt>
                <c:pt idx="294">
                  <c:v>49.4</c:v>
                </c:pt>
                <c:pt idx="295">
                  <c:v>49.5</c:v>
                </c:pt>
                <c:pt idx="296">
                  <c:v>49.6</c:v>
                </c:pt>
                <c:pt idx="297">
                  <c:v>49.7</c:v>
                </c:pt>
                <c:pt idx="298">
                  <c:v>49.8</c:v>
                </c:pt>
                <c:pt idx="299">
                  <c:v>49.9</c:v>
                </c:pt>
                <c:pt idx="300">
                  <c:v>50</c:v>
                </c:pt>
                <c:pt idx="301">
                  <c:v>50.1</c:v>
                </c:pt>
                <c:pt idx="302">
                  <c:v>50.2</c:v>
                </c:pt>
                <c:pt idx="303">
                  <c:v>50.3</c:v>
                </c:pt>
                <c:pt idx="304">
                  <c:v>50.4</c:v>
                </c:pt>
                <c:pt idx="305">
                  <c:v>50.5</c:v>
                </c:pt>
                <c:pt idx="306">
                  <c:v>50.6</c:v>
                </c:pt>
                <c:pt idx="307">
                  <c:v>50.7</c:v>
                </c:pt>
                <c:pt idx="308">
                  <c:v>50.8</c:v>
                </c:pt>
                <c:pt idx="309">
                  <c:v>50.9</c:v>
                </c:pt>
                <c:pt idx="310">
                  <c:v>51</c:v>
                </c:pt>
                <c:pt idx="311">
                  <c:v>51.1</c:v>
                </c:pt>
                <c:pt idx="312">
                  <c:v>51.2</c:v>
                </c:pt>
                <c:pt idx="313">
                  <c:v>51.3</c:v>
                </c:pt>
                <c:pt idx="314">
                  <c:v>51.4</c:v>
                </c:pt>
                <c:pt idx="315">
                  <c:v>51.5</c:v>
                </c:pt>
                <c:pt idx="316">
                  <c:v>51.6</c:v>
                </c:pt>
                <c:pt idx="317">
                  <c:v>51.7</c:v>
                </c:pt>
                <c:pt idx="318">
                  <c:v>51.8</c:v>
                </c:pt>
                <c:pt idx="319">
                  <c:v>51.9</c:v>
                </c:pt>
                <c:pt idx="320">
                  <c:v>52</c:v>
                </c:pt>
                <c:pt idx="321">
                  <c:v>52.1</c:v>
                </c:pt>
                <c:pt idx="322">
                  <c:v>52.2</c:v>
                </c:pt>
                <c:pt idx="323">
                  <c:v>52.3</c:v>
                </c:pt>
                <c:pt idx="324">
                  <c:v>52.4</c:v>
                </c:pt>
                <c:pt idx="325">
                  <c:v>52.5</c:v>
                </c:pt>
                <c:pt idx="326">
                  <c:v>52.6</c:v>
                </c:pt>
                <c:pt idx="327">
                  <c:v>52.7</c:v>
                </c:pt>
                <c:pt idx="328">
                  <c:v>52.8</c:v>
                </c:pt>
                <c:pt idx="329">
                  <c:v>52.9</c:v>
                </c:pt>
                <c:pt idx="330">
                  <c:v>53</c:v>
                </c:pt>
                <c:pt idx="331">
                  <c:v>53.1</c:v>
                </c:pt>
                <c:pt idx="332">
                  <c:v>53.2</c:v>
                </c:pt>
                <c:pt idx="333">
                  <c:v>53.3</c:v>
                </c:pt>
                <c:pt idx="334">
                  <c:v>53.4</c:v>
                </c:pt>
                <c:pt idx="335">
                  <c:v>53.5</c:v>
                </c:pt>
                <c:pt idx="336">
                  <c:v>53.6</c:v>
                </c:pt>
                <c:pt idx="337">
                  <c:v>53.7</c:v>
                </c:pt>
                <c:pt idx="338">
                  <c:v>53.8</c:v>
                </c:pt>
                <c:pt idx="339">
                  <c:v>53.9</c:v>
                </c:pt>
                <c:pt idx="340">
                  <c:v>54</c:v>
                </c:pt>
                <c:pt idx="341">
                  <c:v>54.1</c:v>
                </c:pt>
                <c:pt idx="342">
                  <c:v>54.2</c:v>
                </c:pt>
                <c:pt idx="343">
                  <c:v>54.3</c:v>
                </c:pt>
                <c:pt idx="344">
                  <c:v>54.4</c:v>
                </c:pt>
                <c:pt idx="345">
                  <c:v>54.5</c:v>
                </c:pt>
                <c:pt idx="346">
                  <c:v>54.6</c:v>
                </c:pt>
                <c:pt idx="347">
                  <c:v>54.7</c:v>
                </c:pt>
                <c:pt idx="348">
                  <c:v>54.8</c:v>
                </c:pt>
                <c:pt idx="349">
                  <c:v>54.9</c:v>
                </c:pt>
                <c:pt idx="350">
                  <c:v>55</c:v>
                </c:pt>
                <c:pt idx="351">
                  <c:v>55.1</c:v>
                </c:pt>
                <c:pt idx="352">
                  <c:v>55.2</c:v>
                </c:pt>
                <c:pt idx="353">
                  <c:v>55.3</c:v>
                </c:pt>
                <c:pt idx="354">
                  <c:v>55.4</c:v>
                </c:pt>
                <c:pt idx="355">
                  <c:v>55.5</c:v>
                </c:pt>
                <c:pt idx="356">
                  <c:v>55.6</c:v>
                </c:pt>
                <c:pt idx="357">
                  <c:v>55.7</c:v>
                </c:pt>
                <c:pt idx="358">
                  <c:v>55.8</c:v>
                </c:pt>
                <c:pt idx="359">
                  <c:v>55.9</c:v>
                </c:pt>
                <c:pt idx="360">
                  <c:v>56</c:v>
                </c:pt>
                <c:pt idx="361">
                  <c:v>56.1</c:v>
                </c:pt>
                <c:pt idx="362">
                  <c:v>56.2</c:v>
                </c:pt>
                <c:pt idx="363">
                  <c:v>56.3</c:v>
                </c:pt>
                <c:pt idx="364">
                  <c:v>56.4</c:v>
                </c:pt>
                <c:pt idx="365">
                  <c:v>56.5</c:v>
                </c:pt>
                <c:pt idx="366">
                  <c:v>56.6</c:v>
                </c:pt>
                <c:pt idx="367">
                  <c:v>56.7</c:v>
                </c:pt>
                <c:pt idx="368">
                  <c:v>56.8</c:v>
                </c:pt>
                <c:pt idx="369">
                  <c:v>56.9</c:v>
                </c:pt>
                <c:pt idx="370">
                  <c:v>57</c:v>
                </c:pt>
                <c:pt idx="371">
                  <c:v>57.1</c:v>
                </c:pt>
                <c:pt idx="372">
                  <c:v>57.2</c:v>
                </c:pt>
                <c:pt idx="373">
                  <c:v>57.3</c:v>
                </c:pt>
                <c:pt idx="374">
                  <c:v>57.4</c:v>
                </c:pt>
                <c:pt idx="375">
                  <c:v>57.5</c:v>
                </c:pt>
                <c:pt idx="376">
                  <c:v>57.6</c:v>
                </c:pt>
                <c:pt idx="377">
                  <c:v>57.7</c:v>
                </c:pt>
                <c:pt idx="378">
                  <c:v>57.8</c:v>
                </c:pt>
                <c:pt idx="379">
                  <c:v>57.9</c:v>
                </c:pt>
                <c:pt idx="380">
                  <c:v>58</c:v>
                </c:pt>
                <c:pt idx="381">
                  <c:v>58.1</c:v>
                </c:pt>
                <c:pt idx="382">
                  <c:v>58.2</c:v>
                </c:pt>
                <c:pt idx="383">
                  <c:v>58.3</c:v>
                </c:pt>
                <c:pt idx="384">
                  <c:v>58.4</c:v>
                </c:pt>
                <c:pt idx="385">
                  <c:v>58.5</c:v>
                </c:pt>
                <c:pt idx="386">
                  <c:v>58.6</c:v>
                </c:pt>
                <c:pt idx="387">
                  <c:v>58.7</c:v>
                </c:pt>
                <c:pt idx="388">
                  <c:v>58.8</c:v>
                </c:pt>
                <c:pt idx="389">
                  <c:v>58.9</c:v>
                </c:pt>
                <c:pt idx="390">
                  <c:v>59</c:v>
                </c:pt>
                <c:pt idx="391">
                  <c:v>59.1</c:v>
                </c:pt>
                <c:pt idx="392">
                  <c:v>59.2</c:v>
                </c:pt>
                <c:pt idx="393">
                  <c:v>59.3</c:v>
                </c:pt>
                <c:pt idx="394">
                  <c:v>59.4</c:v>
                </c:pt>
                <c:pt idx="395">
                  <c:v>59.5</c:v>
                </c:pt>
                <c:pt idx="396">
                  <c:v>59.6</c:v>
                </c:pt>
                <c:pt idx="397">
                  <c:v>59.7</c:v>
                </c:pt>
                <c:pt idx="398">
                  <c:v>59.8</c:v>
                </c:pt>
                <c:pt idx="399">
                  <c:v>59.9</c:v>
                </c:pt>
                <c:pt idx="400">
                  <c:v>60</c:v>
                </c:pt>
                <c:pt idx="401">
                  <c:v>60.1</c:v>
                </c:pt>
                <c:pt idx="402">
                  <c:v>60.2</c:v>
                </c:pt>
                <c:pt idx="403">
                  <c:v>60.3</c:v>
                </c:pt>
                <c:pt idx="404">
                  <c:v>60.4</c:v>
                </c:pt>
                <c:pt idx="405">
                  <c:v>60.5</c:v>
                </c:pt>
                <c:pt idx="406">
                  <c:v>60.6</c:v>
                </c:pt>
                <c:pt idx="407">
                  <c:v>60.7</c:v>
                </c:pt>
                <c:pt idx="408">
                  <c:v>60.8</c:v>
                </c:pt>
                <c:pt idx="409">
                  <c:v>60.9</c:v>
                </c:pt>
                <c:pt idx="410">
                  <c:v>61</c:v>
                </c:pt>
                <c:pt idx="411">
                  <c:v>61.1</c:v>
                </c:pt>
                <c:pt idx="412">
                  <c:v>61.2</c:v>
                </c:pt>
                <c:pt idx="413">
                  <c:v>61.3</c:v>
                </c:pt>
                <c:pt idx="414">
                  <c:v>61.4</c:v>
                </c:pt>
                <c:pt idx="415">
                  <c:v>61.5</c:v>
                </c:pt>
                <c:pt idx="416">
                  <c:v>61.6</c:v>
                </c:pt>
                <c:pt idx="417">
                  <c:v>61.7</c:v>
                </c:pt>
                <c:pt idx="418">
                  <c:v>61.8</c:v>
                </c:pt>
                <c:pt idx="419">
                  <c:v>61.9</c:v>
                </c:pt>
                <c:pt idx="420">
                  <c:v>62</c:v>
                </c:pt>
                <c:pt idx="421">
                  <c:v>62.1</c:v>
                </c:pt>
                <c:pt idx="422">
                  <c:v>62.2</c:v>
                </c:pt>
                <c:pt idx="423">
                  <c:v>62.3</c:v>
                </c:pt>
                <c:pt idx="424">
                  <c:v>62.4</c:v>
                </c:pt>
                <c:pt idx="425">
                  <c:v>62.5</c:v>
                </c:pt>
                <c:pt idx="426">
                  <c:v>62.6</c:v>
                </c:pt>
                <c:pt idx="427">
                  <c:v>62.7</c:v>
                </c:pt>
                <c:pt idx="428">
                  <c:v>62.8</c:v>
                </c:pt>
                <c:pt idx="429">
                  <c:v>62.9</c:v>
                </c:pt>
                <c:pt idx="430">
                  <c:v>63</c:v>
                </c:pt>
                <c:pt idx="431">
                  <c:v>63.1</c:v>
                </c:pt>
                <c:pt idx="432">
                  <c:v>63.2</c:v>
                </c:pt>
                <c:pt idx="433">
                  <c:v>63.3</c:v>
                </c:pt>
                <c:pt idx="434">
                  <c:v>63.4</c:v>
                </c:pt>
                <c:pt idx="435">
                  <c:v>63.5</c:v>
                </c:pt>
                <c:pt idx="436">
                  <c:v>63.6</c:v>
                </c:pt>
                <c:pt idx="437">
                  <c:v>63.7</c:v>
                </c:pt>
                <c:pt idx="438">
                  <c:v>63.8</c:v>
                </c:pt>
                <c:pt idx="439">
                  <c:v>63.9</c:v>
                </c:pt>
                <c:pt idx="440">
                  <c:v>64</c:v>
                </c:pt>
                <c:pt idx="441">
                  <c:v>64.099999999999994</c:v>
                </c:pt>
                <c:pt idx="442">
                  <c:v>64.2</c:v>
                </c:pt>
                <c:pt idx="443">
                  <c:v>64.3</c:v>
                </c:pt>
                <c:pt idx="444">
                  <c:v>64.400000000000006</c:v>
                </c:pt>
                <c:pt idx="445">
                  <c:v>64.5</c:v>
                </c:pt>
                <c:pt idx="446">
                  <c:v>64.599999999999994</c:v>
                </c:pt>
                <c:pt idx="447">
                  <c:v>64.7</c:v>
                </c:pt>
                <c:pt idx="448">
                  <c:v>64.8</c:v>
                </c:pt>
                <c:pt idx="449">
                  <c:v>64.900000000000006</c:v>
                </c:pt>
                <c:pt idx="450">
                  <c:v>65</c:v>
                </c:pt>
              </c:numCache>
            </c:numRef>
          </c:xVal>
          <c:yVal>
            <c:numRef>
              <c:f>Microsoft_Excel_Worksheet1!$C$2:$C$9751</c:f>
              <c:numCache>
                <c:formatCode>General</c:formatCode>
                <c:ptCount val="9750"/>
                <c:pt idx="0">
                  <c:v>1.62229709073557</c:v>
                </c:pt>
                <c:pt idx="1">
                  <c:v>1.61836068463948</c:v>
                </c:pt>
                <c:pt idx="2">
                  <c:v>1.61443354149851</c:v>
                </c:pt>
                <c:pt idx="3">
                  <c:v>1.6105156370656699</c:v>
                </c:pt>
                <c:pt idx="4">
                  <c:v>1.60660694712501</c:v>
                </c:pt>
                <c:pt idx="5">
                  <c:v>1.6027074474910299</c:v>
                </c:pt>
                <c:pt idx="6">
                  <c:v>1.59881711400813</c:v>
                </c:pt>
                <c:pt idx="7">
                  <c:v>1.5949359225500599</c:v>
                </c:pt>
                <c:pt idx="8">
                  <c:v>1.5910638490193501</c:v>
                </c:pt>
                <c:pt idx="9">
                  <c:v>1.5872008693467301</c:v>
                </c:pt>
                <c:pt idx="10">
                  <c:v>1.5833469594905401</c:v>
                </c:pt>
                <c:pt idx="11">
                  <c:v>1.5795020954361401</c:v>
                </c:pt>
                <c:pt idx="12">
                  <c:v>1.5756662531952901</c:v>
                </c:pt>
                <c:pt idx="13">
                  <c:v>1.5718394088055401</c:v>
                </c:pt>
                <c:pt idx="14">
                  <c:v>1.5680215383296201</c:v>
                </c:pt>
                <c:pt idx="15">
                  <c:v>1.56421261785476</c:v>
                </c:pt>
                <c:pt idx="16">
                  <c:v>1.5604126234920901</c:v>
                </c:pt>
                <c:pt idx="17">
                  <c:v>1.5566215313759499</c:v>
                </c:pt>
                <c:pt idx="18">
                  <c:v>1.55283931766323</c:v>
                </c:pt>
                <c:pt idx="19">
                  <c:v>1.54906595853269</c:v>
                </c:pt>
                <c:pt idx="20">
                  <c:v>1.54530143018426</c:v>
                </c:pt>
                <c:pt idx="21">
                  <c:v>1.54154570883834</c:v>
                </c:pt>
                <c:pt idx="22">
                  <c:v>1.53779877073508</c:v>
                </c:pt>
                <c:pt idx="23">
                  <c:v>1.5340605921336401</c:v>
                </c:pt>
                <c:pt idx="24">
                  <c:v>1.53033114931146</c:v>
                </c:pt>
                <c:pt idx="25">
                  <c:v>1.5266104185635101</c:v>
                </c:pt>
                <c:pt idx="26">
                  <c:v>1.5228983762014801</c:v>
                </c:pt>
                <c:pt idx="27">
                  <c:v>1.51919499855303</c:v>
                </c:pt>
                <c:pt idx="28">
                  <c:v>1.5155002619609901</c:v>
                </c:pt>
                <c:pt idx="29">
                  <c:v>1.5118141427825</c:v>
                </c:pt>
                <c:pt idx="30">
                  <c:v>1.50813661738825</c:v>
                </c:pt>
                <c:pt idx="31">
                  <c:v>1.50446766216158</c:v>
                </c:pt>
                <c:pt idx="32">
                  <c:v>1.50080725349764</c:v>
                </c:pt>
                <c:pt idx="33">
                  <c:v>1.4971553678025</c:v>
                </c:pt>
                <c:pt idx="34">
                  <c:v>1.4935119814922599</c:v>
                </c:pt>
                <c:pt idx="35">
                  <c:v>1.4898770709921401</c:v>
                </c:pt>
                <c:pt idx="36">
                  <c:v>1.4862506127355499</c:v>
                </c:pt>
                <c:pt idx="37">
                  <c:v>1.48263258316313</c:v>
                </c:pt>
                <c:pt idx="38">
                  <c:v>1.47902295872179</c:v>
                </c:pt>
                <c:pt idx="39">
                  <c:v>1.47542171586372</c:v>
                </c:pt>
                <c:pt idx="40">
                  <c:v>1.47182883104537</c:v>
                </c:pt>
                <c:pt idx="41">
                  <c:v>1.46824428072646</c:v>
                </c:pt>
                <c:pt idx="42">
                  <c:v>1.46466804136889</c:v>
                </c:pt>
                <c:pt idx="43">
                  <c:v>1.46110008943567</c:v>
                </c:pt>
                <c:pt idx="44">
                  <c:v>1.4575404013898601</c:v>
                </c:pt>
                <c:pt idx="45">
                  <c:v>1.45398895369345</c:v>
                </c:pt>
                <c:pt idx="46">
                  <c:v>1.45044572280616</c:v>
                </c:pt>
                <c:pt idx="47">
                  <c:v>1.44691068518437</c:v>
                </c:pt>
                <c:pt idx="48">
                  <c:v>1.4433838172798601</c:v>
                </c:pt>
                <c:pt idx="49">
                  <c:v>1.4398650955386401</c:v>
                </c:pt>
                <c:pt idx="50">
                  <c:v>1.4363544963996799</c:v>
                </c:pt>
                <c:pt idx="51">
                  <c:v>1.4328519962936599</c:v>
                </c:pt>
                <c:pt idx="52">
                  <c:v>1.4293575716417</c:v>
                </c:pt>
                <c:pt idx="53">
                  <c:v>1.4258711988539701</c:v>
                </c:pt>
                <c:pt idx="54">
                  <c:v>1.4223928543284201</c:v>
                </c:pt>
                <c:pt idx="55">
                  <c:v>1.41892251444935</c:v>
                </c:pt>
                <c:pt idx="56">
                  <c:v>1.41546015558601</c:v>
                </c:pt>
                <c:pt idx="57">
                  <c:v>1.4120057540911799</c:v>
                </c:pt>
                <c:pt idx="58">
                  <c:v>1.4085592862996399</c:v>
                </c:pt>
                <c:pt idx="59">
                  <c:v>1.40512072852672</c:v>
                </c:pt>
                <c:pt idx="60">
                  <c:v>1.4016900570667301</c:v>
                </c:pt>
                <c:pt idx="61">
                  <c:v>1.39826724819139</c:v>
                </c:pt>
                <c:pt idx="62">
                  <c:v>1.39485227814821</c:v>
                </c:pt>
                <c:pt idx="63">
                  <c:v>1.3914451231588301</c:v>
                </c:pt>
                <c:pt idx="64">
                  <c:v>1.3880457594173701</c:v>
                </c:pt>
                <c:pt idx="65">
                  <c:v>1.38465416308863</c:v>
                </c:pt>
                <c:pt idx="66">
                  <c:v>1.3812703103064099</c:v>
                </c:pt>
                <c:pt idx="67">
                  <c:v>1.37789417717162</c:v>
                </c:pt>
                <c:pt idx="68">
                  <c:v>1.37452573975047</c:v>
                </c:pt>
                <c:pt idx="69">
                  <c:v>1.37116497407255</c:v>
                </c:pt>
                <c:pt idx="70">
                  <c:v>1.3678118561289301</c:v>
                </c:pt>
                <c:pt idx="71">
                  <c:v>1.3644663618700901</c:v>
                </c:pt>
                <c:pt idx="72">
                  <c:v>1.3611284672039501</c:v>
                </c:pt>
                <c:pt idx="73">
                  <c:v>1.35779814799378</c:v>
                </c:pt>
                <c:pt idx="74">
                  <c:v>1.3544753800560001</c:v>
                </c:pt>
                <c:pt idx="75">
                  <c:v>1.3511601391580701</c:v>
                </c:pt>
                <c:pt idx="76">
                  <c:v>1.3478524010161801</c:v>
                </c:pt>
                <c:pt idx="77">
                  <c:v>1.34455214129298</c:v>
                </c:pt>
                <c:pt idx="78">
                  <c:v>1.34125933559523</c:v>
                </c:pt>
                <c:pt idx="79">
                  <c:v>1.33797395947137</c:v>
                </c:pt>
                <c:pt idx="80">
                  <c:v>1.3346959884090299</c:v>
                </c:pt>
                <c:pt idx="81">
                  <c:v>1.3314253978325199</c:v>
                </c:pt>
                <c:pt idx="82">
                  <c:v>1.3281621631002101</c:v>
                </c:pt>
                <c:pt idx="83">
                  <c:v>1.3249062595018599</c:v>
                </c:pt>
                <c:pt idx="84">
                  <c:v>1.3216576622559</c:v>
                </c:pt>
                <c:pt idx="85">
                  <c:v>1.3184163465065999</c:v>
                </c:pt>
                <c:pt idx="86">
                  <c:v>1.31518228732119</c:v>
                </c:pt>
                <c:pt idx="87">
                  <c:v>1.3119554596869301</c:v>
                </c:pt>
                <c:pt idx="88">
                  <c:v>1.3087358385080801</c:v>
                </c:pt>
                <c:pt idx="89">
                  <c:v>1.3055233986027499</c:v>
                </c:pt>
                <c:pt idx="90">
                  <c:v>1.30231811469977</c:v>
                </c:pt>
                <c:pt idx="91">
                  <c:v>1.2991199614353599</c:v>
                </c:pt>
                <c:pt idx="92">
                  <c:v>1.29592891334981</c:v>
                </c:pt>
                <c:pt idx="93">
                  <c:v>1.29274494488401</c:v>
                </c:pt>
                <c:pt idx="94">
                  <c:v>1.28956803037594</c:v>
                </c:pt>
                <c:pt idx="95">
                  <c:v>1.2863981440569801</c:v>
                </c:pt>
                <c:pt idx="96">
                  <c:v>1.2832352600482699</c:v>
                </c:pt>
                <c:pt idx="97">
                  <c:v>1.28007935235677</c:v>
                </c:pt>
                <c:pt idx="98">
                  <c:v>1.2769303948714199</c:v>
                </c:pt>
                <c:pt idx="99">
                  <c:v>1.2737883613590599</c:v>
                </c:pt>
                <c:pt idx="100">
                  <c:v>1.27065322546028</c:v>
                </c:pt>
                <c:pt idx="101">
                  <c:v>1.26752496068517</c:v>
                </c:pt>
                <c:pt idx="102">
                  <c:v>1.26440354040895</c:v>
                </c:pt>
                <c:pt idx="103">
                  <c:v>1.2612889378674399</c:v>
                </c:pt>
                <c:pt idx="104">
                  <c:v>1.25818112615251</c:v>
                </c:pt>
                <c:pt idx="105">
                  <c:v>1.25508007820725</c:v>
                </c:pt>
                <c:pt idx="106">
                  <c:v>1.25198576682117</c:v>
                </c:pt>
                <c:pt idx="107">
                  <c:v>1.24889816462513</c:v>
                </c:pt>
                <c:pt idx="108">
                  <c:v>1.2458172440862301</c:v>
                </c:pt>
                <c:pt idx="109">
                  <c:v>1.2427429775025101</c:v>
                </c:pt>
                <c:pt idx="110">
                  <c:v>1.23967533699749</c:v>
                </c:pt>
                <c:pt idx="111">
                  <c:v>1.23661432643472</c:v>
                </c:pt>
                <c:pt idx="112">
                  <c:v>1.23356007666848</c:v>
                </c:pt>
                <c:pt idx="113">
                  <c:v>1.23051274890399</c:v>
                </c:pt>
                <c:pt idx="114">
                  <c:v>1.2274725026628099</c:v>
                </c:pt>
                <c:pt idx="115">
                  <c:v>1.2244394957954601</c:v>
                </c:pt>
                <c:pt idx="116">
                  <c:v>1.2214138844942399</c:v>
                </c:pt>
                <c:pt idx="117">
                  <c:v>1.2183958233063901</c:v>
                </c:pt>
                <c:pt idx="118">
                  <c:v>1.2153854651473699</c:v>
                </c:pt>
                <c:pt idx="119">
                  <c:v>1.2123829613144399</c:v>
                </c:pt>
                <c:pt idx="120">
                  <c:v>1.20938846150048</c:v>
                </c:pt>
                <c:pt idx="121">
                  <c:v>1.2064021138080201</c:v>
                </c:pt>
                <c:pt idx="122">
                  <c:v>1.20342406476347</c:v>
                </c:pt>
                <c:pt idx="123">
                  <c:v>1.20045445933164</c:v>
                </c:pt>
                <c:pt idx="124">
                  <c:v>1.1974934409304401</c:v>
                </c:pt>
                <c:pt idx="125">
                  <c:v>1.1945411514458399</c:v>
                </c:pt>
                <c:pt idx="126">
                  <c:v>1.1915977312469701</c:v>
                </c:pt>
                <c:pt idx="127">
                  <c:v>1.1886633192015801</c:v>
                </c:pt>
                <c:pt idx="128">
                  <c:v>1.1857380526915899</c:v>
                </c:pt>
                <c:pt idx="129">
                  <c:v>1.1828220676289201</c:v>
                </c:pt>
                <c:pt idx="130">
                  <c:v>1.1799154984715501</c:v>
                </c:pt>
                <c:pt idx="131">
                  <c:v>1.1770184782397199</c:v>
                </c:pt>
                <c:pt idx="132">
                  <c:v>1.17413113853247</c:v>
                </c:pt>
                <c:pt idx="133">
                  <c:v>1.17125360954427</c:v>
                </c:pt>
                <c:pt idx="134">
                  <c:v>1.16838602008194</c:v>
                </c:pt>
                <c:pt idx="135">
                  <c:v>1.1655284975817799</c:v>
                </c:pt>
                <c:pt idx="136">
                  <c:v>1.1626811681268501</c:v>
                </c:pt>
                <c:pt idx="137">
                  <c:v>1.1598441564645501</c:v>
                </c:pt>
                <c:pt idx="138">
                  <c:v>1.1570175860243499</c:v>
                </c:pt>
                <c:pt idx="139">
                  <c:v>1.15420157893578</c:v>
                </c:pt>
                <c:pt idx="140">
                  <c:v>1.15139625604656</c:v>
                </c:pt>
                <c:pt idx="141">
                  <c:v>1.14860173694104</c:v>
                </c:pt>
                <c:pt idx="142">
                  <c:v>1.1458181399587399</c:v>
                </c:pt>
                <c:pt idx="143">
                  <c:v>1.1430455822132399</c:v>
                </c:pt>
                <c:pt idx="144">
                  <c:v>1.14028417961114</c:v>
                </c:pt>
                <c:pt idx="145">
                  <c:v>1.13753404687132</c:v>
                </c:pt>
                <c:pt idx="146">
                  <c:v>1.13479529754441</c:v>
                </c:pt>
                <c:pt idx="147">
                  <c:v>1.13206804403245</c:v>
                </c:pt>
                <c:pt idx="148">
                  <c:v>1.1293523976087601</c:v>
                </c:pt>
                <c:pt idx="149">
                  <c:v>1.12664846843804</c:v>
                </c:pt>
                <c:pt idx="150">
                  <c:v>1.12395636559672</c:v>
                </c:pt>
                <c:pt idx="151">
                  <c:v>1.12127619709344</c:v>
                </c:pt>
                <c:pt idx="152">
                  <c:v>1.11860806988985</c:v>
                </c:pt>
                <c:pt idx="153">
                  <c:v>1.11595208992156</c:v>
                </c:pt>
                <c:pt idx="154">
                  <c:v>1.11330836211933</c:v>
                </c:pt>
                <c:pt idx="155">
                  <c:v>1.11067699043052</c:v>
                </c:pt>
                <c:pt idx="156">
                  <c:v>1.1080580778406699</c:v>
                </c:pt>
                <c:pt idx="157">
                  <c:v>1.10545172639543</c:v>
                </c:pt>
                <c:pt idx="158">
                  <c:v>1.10285803722261</c:v>
                </c:pt>
                <c:pt idx="159">
                  <c:v>1.1002771105545099</c:v>
                </c:pt>
                <c:pt idx="160">
                  <c:v>1.0977090457504901</c:v>
                </c:pt>
                <c:pt idx="161">
                  <c:v>1.09515394131972</c:v>
                </c:pt>
                <c:pt idx="162">
                  <c:v>1.0926118949442201</c:v>
                </c:pt>
                <c:pt idx="163">
                  <c:v>1.0900830035021001</c:v>
                </c:pt>
                <c:pt idx="164">
                  <c:v>1.0875673630910301</c:v>
                </c:pt>
                <c:pt idx="165">
                  <c:v>1.0850650690520101</c:v>
                </c:pt>
                <c:pt idx="166">
                  <c:v>1.0825762159932799</c:v>
                </c:pt>
                <c:pt idx="167">
                  <c:v>1.0801008978145601</c:v>
                </c:pt>
                <c:pt idx="168">
                  <c:v>1.0776392077315</c:v>
                </c:pt>
                <c:pt idx="169">
                  <c:v>1.0751912383003399</c:v>
                </c:pt>
                <c:pt idx="170">
                  <c:v>1.0727570814429099</c:v>
                </c:pt>
                <c:pt idx="171">
                  <c:v>1.07033682847177</c:v>
                </c:pt>
                <c:pt idx="172">
                  <c:v>1.0679305701156701</c:v>
                </c:pt>
                <c:pt idx="173">
                  <c:v>1.0655383965452401</c:v>
                </c:pt>
                <c:pt idx="174">
                  <c:v>1.0631603973989501</c:v>
                </c:pt>
                <c:pt idx="175">
                  <c:v>1.0607966618093101</c:v>
                </c:pt>
                <c:pt idx="176">
                  <c:v>1.05844727842929</c:v>
                </c:pt>
                <c:pt idx="177">
                  <c:v>1.0561123354591</c:v>
                </c:pt>
                <c:pt idx="178">
                  <c:v>1.0537919206731201</c:v>
                </c:pt>
                <c:pt idx="179">
                  <c:v>1.05148612144714</c:v>
                </c:pt>
                <c:pt idx="180">
                  <c:v>1.0491950247858901</c:v>
                </c:pt>
                <c:pt idx="181">
                  <c:v>1.0469187173507599</c:v>
                </c:pt>
                <c:pt idx="182">
                  <c:v>1.04465728548785</c:v>
                </c:pt>
                <c:pt idx="183">
                  <c:v>1.0424108152562299</c:v>
                </c:pt>
                <c:pt idx="184">
                  <c:v>1.0401793924565199</c:v>
                </c:pt>
                <c:pt idx="185">
                  <c:v>1.0379631026596801</c:v>
                </c:pt>
                <c:pt idx="186">
                  <c:v>1.0357620312361</c:v>
                </c:pt>
                <c:pt idx="187">
                  <c:v>1.0335762633849399</c:v>
                </c:pt>
                <c:pt idx="188">
                  <c:v>1.0314058841637399</c:v>
                </c:pt>
                <c:pt idx="189">
                  <c:v>1.02925097851825</c:v>
                </c:pt>
                <c:pt idx="190">
                  <c:v>1.0271116313126301</c:v>
                </c:pt>
                <c:pt idx="191">
                  <c:v>1.02498792735975</c:v>
                </c:pt>
                <c:pt idx="192">
                  <c:v>1.02287995145193</c:v>
                </c:pt>
                <c:pt idx="193">
                  <c:v>1.02078778839175</c:v>
                </c:pt>
                <c:pt idx="194">
                  <c:v>1.0187115230232899</c:v>
                </c:pt>
                <c:pt idx="195">
                  <c:v>1.01665124026349</c:v>
                </c:pt>
                <c:pt idx="196">
                  <c:v>1.01460702513382</c:v>
                </c:pt>
                <c:pt idx="197">
                  <c:v>1.0125789627922099</c:v>
                </c:pt>
                <c:pt idx="198">
                  <c:v>1.01056713856513</c:v>
                </c:pt>
                <c:pt idx="199">
                  <c:v>1.00857163798007</c:v>
                </c:pt>
                <c:pt idx="200">
                  <c:v>1.0065925467980701</c:v>
                </c:pt>
                <c:pt idx="201">
                  <c:v>1.0046299510466199</c:v>
                </c:pt>
                <c:pt idx="202">
                  <c:v>1.0026839370527201</c:v>
                </c:pt>
                <c:pt idx="203">
                  <c:v>1.00075459147614</c:v>
                </c:pt>
                <c:pt idx="204">
                  <c:v>0.99884200134296897</c:v>
                </c:pt>
                <c:pt idx="205">
                  <c:v>0.99694625407927295</c:v>
                </c:pt>
                <c:pt idx="206">
                  <c:v>0.99506743754502902</c:v>
                </c:pt>
                <c:pt idx="207">
                  <c:v>0.993205640068208</c:v>
                </c:pt>
                <c:pt idx="208">
                  <c:v>0.99136095047904804</c:v>
                </c:pt>
                <c:pt idx="209">
                  <c:v>0.98953345814451299</c:v>
                </c:pt>
                <c:pt idx="210">
                  <c:v>0.98772325300290298</c:v>
                </c:pt>
                <c:pt idx="211">
                  <c:v>0.98593042559863098</c:v>
                </c:pt>
                <c:pt idx="212">
                  <c:v>0.98415506711714396</c:v>
                </c:pt>
                <c:pt idx="213">
                  <c:v>0.98239726941997496</c:v>
                </c:pt>
                <c:pt idx="214">
                  <c:v>0.98065712507992997</c:v>
                </c:pt>
                <c:pt idx="215">
                  <c:v>0.97893472741638698</c:v>
                </c:pt>
                <c:pt idx="216">
                  <c:v>0.97723017053069405</c:v>
                </c:pt>
                <c:pt idx="217">
                  <c:v>0.97554354934166698</c:v>
                </c:pt>
                <c:pt idx="218">
                  <c:v>0.97387495962116599</c:v>
                </c:pt>
                <c:pt idx="219">
                  <c:v>0.97222449802973399</c:v>
                </c:pt>
                <c:pt idx="220">
                  <c:v>0.97059226215230299</c:v>
                </c:pt>
                <c:pt idx="221">
                  <c:v>0.968978350533926</c:v>
                </c:pt>
                <c:pt idx="222">
                  <c:v>0.96738286271555796</c:v>
                </c:pt>
                <c:pt idx="223">
                  <c:v>0.96580589926983595</c:v>
                </c:pt>
                <c:pt idx="224">
                  <c:v>0.96424756183687199</c:v>
                </c:pt>
                <c:pt idx="225">
                  <c:v>0.96270795316003399</c:v>
                </c:pt>
                <c:pt idx="226">
                  <c:v>0.96118717712169899</c:v>
                </c:pt>
                <c:pt idx="227">
                  <c:v>0.959685338778968</c:v>
                </c:pt>
                <c:pt idx="228">
                  <c:v>0.95820254439934005</c:v>
                </c:pt>
                <c:pt idx="229">
                  <c:v>0.95673890149630403</c:v>
                </c:pt>
                <c:pt idx="230">
                  <c:v>0.95529451886486505</c:v>
                </c:pt>
                <c:pt idx="231">
                  <c:v>0.953869506616978</c:v>
                </c:pt>
                <c:pt idx="232">
                  <c:v>0.95246397621686696</c:v>
                </c:pt>
                <c:pt idx="233">
                  <c:v>0.95107804051624201</c:v>
                </c:pt>
                <c:pt idx="234">
                  <c:v>0.94971181378937397</c:v>
                </c:pt>
                <c:pt idx="235">
                  <c:v>0.94836541176803901</c:v>
                </c:pt>
                <c:pt idx="236">
                  <c:v>0.94703895167630203</c:v>
                </c:pt>
                <c:pt idx="237">
                  <c:v>0.94573255226514596</c:v>
                </c:pt>
                <c:pt idx="238">
                  <c:v>0.94444633384692001</c:v>
                </c:pt>
                <c:pt idx="239">
                  <c:v>0.94318041832961597</c:v>
                </c:pt>
                <c:pt idx="240">
                  <c:v>0.94193492925094902</c:v>
                </c:pt>
                <c:pt idx="241">
                  <c:v>0.94070999181223902</c:v>
                </c:pt>
                <c:pt idx="242">
                  <c:v>0.93950573291210004</c:v>
                </c:pt>
                <c:pt idx="243">
                  <c:v>0.93832228117990701</c:v>
                </c:pt>
                <c:pt idx="244">
                  <c:v>0.93715976700905901</c:v>
                </c:pt>
                <c:pt idx="245">
                  <c:v>0.93601832259002304</c:v>
                </c:pt>
                <c:pt idx="246">
                  <c:v>0.93489808194316604</c:v>
                </c:pt>
                <c:pt idx="247">
                  <c:v>0.93379918095136005</c:v>
                </c:pt>
                <c:pt idx="248">
                  <c:v>0.93272175739237695</c:v>
                </c:pt>
                <c:pt idx="249">
                  <c:v>0.93166595097107296</c:v>
                </c:pt>
                <c:pt idx="250">
                  <c:v>0.93063190335135204</c:v>
                </c:pt>
                <c:pt idx="251">
                  <c:v>0.92961975818793696</c:v>
                </c:pt>
                <c:pt idx="252">
                  <c:v>0.92862966115793599</c:v>
                </c:pt>
                <c:pt idx="253">
                  <c:v>0.92766175999223</c:v>
                </c:pt>
                <c:pt idx="254">
                  <c:v>0.92671620450667103</c:v>
                </c:pt>
                <c:pt idx="255">
                  <c:v>0.92579314663312995</c:v>
                </c:pt>
                <c:pt idx="256">
                  <c:v>0.92489274045038605</c:v>
                </c:pt>
                <c:pt idx="257">
                  <c:v>0.92401514221488301</c:v>
                </c:pt>
                <c:pt idx="258">
                  <c:v>0.92316051039138103</c:v>
                </c:pt>
                <c:pt idx="259">
                  <c:v>0.92232900568349496</c:v>
                </c:pt>
                <c:pt idx="260">
                  <c:v>0.92152079106418106</c:v>
                </c:pt>
                <c:pt idx="261">
                  <c:v>0.92073603180615404</c:v>
                </c:pt>
                <c:pt idx="262">
                  <c:v>0.91997489551229805</c:v>
                </c:pt>
                <c:pt idx="263">
                  <c:v>0.91923755214606995</c:v>
                </c:pt>
                <c:pt idx="264">
                  <c:v>0.91852417406194298</c:v>
                </c:pt>
                <c:pt idx="265">
                  <c:v>0.91783493603591304</c:v>
                </c:pt>
                <c:pt idx="266">
                  <c:v>0.91717001529610698</c:v>
                </c:pt>
                <c:pt idx="267">
                  <c:v>0.91652959155351399</c:v>
                </c:pt>
                <c:pt idx="268">
                  <c:v>0.91591384703290502</c:v>
                </c:pt>
                <c:pt idx="269">
                  <c:v>0.91532296650394196</c:v>
                </c:pt>
                <c:pt idx="270">
                  <c:v>0.91475713731255004</c:v>
                </c:pt>
                <c:pt idx="271">
                  <c:v>0.91421654941256802</c:v>
                </c:pt>
                <c:pt idx="272">
                  <c:v>0.91370139539774797</c:v>
                </c:pt>
                <c:pt idx="273">
                  <c:v>0.91321187053411401</c:v>
                </c:pt>
                <c:pt idx="274">
                  <c:v>0.91274817279276199</c:v>
                </c:pt>
                <c:pt idx="275">
                  <c:v>0.91231050288311699</c:v>
                </c:pt>
                <c:pt idx="276">
                  <c:v>0.91189906428672496</c:v>
                </c:pt>
                <c:pt idx="277">
                  <c:v>0.91151406329159901</c:v>
                </c:pt>
                <c:pt idx="278">
                  <c:v>0.91115570902719101</c:v>
                </c:pt>
                <c:pt idx="279">
                  <c:v>0.91082421350004095</c:v>
                </c:pt>
                <c:pt idx="280">
                  <c:v>0.91051979163014596</c:v>
                </c:pt>
                <c:pt idx="281">
                  <c:v>0.91024266128809705</c:v>
                </c:pt>
                <c:pt idx="282">
                  <c:v>0.90999304333305897</c:v>
                </c:pt>
                <c:pt idx="283">
                  <c:v>0.90977116165163696</c:v>
                </c:pt>
                <c:pt idx="284">
                  <c:v>0.90957724319766398</c:v>
                </c:pt>
                <c:pt idx="285">
                  <c:v>0.90941151803300802</c:v>
                </c:pt>
                <c:pt idx="286">
                  <c:v>0.909274219369409</c:v>
                </c:pt>
                <c:pt idx="287">
                  <c:v>0.90916558361143995</c:v>
                </c:pt>
                <c:pt idx="288">
                  <c:v>0.90908585040060697</c:v>
                </c:pt>
                <c:pt idx="289">
                  <c:v>0.90903526266069601</c:v>
                </c:pt>
                <c:pt idx="290">
                  <c:v>0.90901406664436302</c:v>
                </c:pt>
                <c:pt idx="291">
                  <c:v>0.90902251198107997</c:v>
                </c:pt>
                <c:pt idx="292">
                  <c:v>0.90906085172644002</c:v>
                </c:pt>
                <c:pt idx="293">
                  <c:v>0.90912934241292598</c:v>
                </c:pt>
                <c:pt idx="294">
                  <c:v>0.90922824410215697</c:v>
                </c:pt>
                <c:pt idx="295">
                  <c:v>0.90935782043868696</c:v>
                </c:pt>
                <c:pt idx="296">
                  <c:v>0.90951833870541299</c:v>
                </c:pt>
                <c:pt idx="297">
                  <c:v>0.90971006988063097</c:v>
                </c:pt>
                <c:pt idx="298">
                  <c:v>0.90993328869680801</c:v>
                </c:pt>
                <c:pt idx="299">
                  <c:v>0.91018827370111299</c:v>
                </c:pt>
                <c:pt idx="300">
                  <c:v>0.91047530731776105</c:v>
                </c:pt>
                <c:pt idx="301">
                  <c:v>0.91079467591222696</c:v>
                </c:pt>
                <c:pt idx="302">
                  <c:v>0.91114666985737003</c:v>
                </c:pt>
                <c:pt idx="303">
                  <c:v>0.91153158360153397</c:v>
                </c:pt>
                <c:pt idx="304">
                  <c:v>0.91194971573865102</c:v>
                </c:pt>
                <c:pt idx="305">
                  <c:v>0.91240136908042302</c:v>
                </c:pt>
                <c:pt idx="306">
                  <c:v>0.91288685073061404</c:v>
                </c:pt>
                <c:pt idx="307">
                  <c:v>0.91340647216149595</c:v>
                </c:pt>
                <c:pt idx="308">
                  <c:v>0.91396054929251902</c:v>
                </c:pt>
                <c:pt idx="309">
                  <c:v>0.91454940257122797</c:v>
                </c:pt>
                <c:pt idx="310">
                  <c:v>0.91517335705648795</c:v>
                </c:pt>
                <c:pt idx="311">
                  <c:v>0.915832742504054</c:v>
                </c:pt>
                <c:pt idx="312">
                  <c:v>0.916527893454544</c:v>
                </c:pt>
                <c:pt idx="313">
                  <c:v>0.91725914932385</c:v>
                </c:pt>
                <c:pt idx="314">
                  <c:v>0.91802685449603205</c:v>
                </c:pt>
                <c:pt idx="315">
                  <c:v>0.91883135841875196</c:v>
                </c:pt>
                <c:pt idx="316">
                  <c:v>0.91967301570128401</c:v>
                </c:pt>
                <c:pt idx="317">
                  <c:v>0.92055218621513502</c:v>
                </c:pt>
                <c:pt idx="318">
                  <c:v>0.92146923519735402</c:v>
                </c:pt>
                <c:pt idx="319">
                  <c:v>0.92242453335653896</c:v>
                </c:pt>
                <c:pt idx="320">
                  <c:v>0.92341845698160696</c:v>
                </c:pt>
                <c:pt idx="321">
                  <c:v>0.92445138805337201</c:v>
                </c:pt>
                <c:pt idx="322">
                  <c:v>0.92552371435896996</c:v>
                </c:pt>
                <c:pt idx="323">
                  <c:v>0.926635829609184</c:v>
                </c:pt>
                <c:pt idx="324">
                  <c:v>0.92778813355871304</c:v>
                </c:pt>
                <c:pt idx="325">
                  <c:v>0.92898103212943595</c:v>
                </c:pt>
                <c:pt idx="326">
                  <c:v>0.93021493753671503</c:v>
                </c:pt>
                <c:pt idx="327">
                  <c:v>0.93149026841878901</c:v>
                </c:pt>
                <c:pt idx="328">
                  <c:v>0.93280744996931397</c:v>
                </c:pt>
                <c:pt idx="329">
                  <c:v>0.93416691407308905</c:v>
                </c:pt>
                <c:pt idx="330">
                  <c:v>0.93556909944503497</c:v>
                </c:pt>
                <c:pt idx="331">
                  <c:v>0.93701445177246701</c:v>
                </c:pt>
                <c:pt idx="332">
                  <c:v>0.93850342386072305</c:v>
                </c:pt>
                <c:pt idx="333">
                  <c:v>0.94003647578220495</c:v>
                </c:pt>
                <c:pt idx="334">
                  <c:v>0.94161407502888295</c:v>
                </c:pt>
                <c:pt idx="335">
                  <c:v>0.94323669666833398</c:v>
                </c:pt>
                <c:pt idx="336">
                  <c:v>0.94490482350336602</c:v>
                </c:pt>
                <c:pt idx="337">
                  <c:v>0.94661894623529597</c:v>
                </c:pt>
                <c:pt idx="338">
                  <c:v>0.94837956363094</c:v>
                </c:pt>
                <c:pt idx="339">
                  <c:v>0.95018718269339597</c:v>
                </c:pt>
                <c:pt idx="340">
                  <c:v>0.95204231883666701</c:v>
                </c:pt>
                <c:pt idx="341">
                  <c:v>0.95394549606422097</c:v>
                </c:pt>
                <c:pt idx="342">
                  <c:v>0.95589724715153501</c:v>
                </c:pt>
                <c:pt idx="343">
                  <c:v>0.95789811383271894</c:v>
                </c:pt>
                <c:pt idx="344">
                  <c:v>0.95994864699128801</c:v>
                </c:pt>
                <c:pt idx="345">
                  <c:v>0.96204940685516205</c:v>
                </c:pt>
                <c:pt idx="346">
                  <c:v>0.96420096319598003</c:v>
                </c:pt>
                <c:pt idx="347">
                  <c:v>0.96640389553282002</c:v>
                </c:pt>
                <c:pt idx="348">
                  <c:v>0.96865879334039395</c:v>
                </c:pt>
                <c:pt idx="349">
                  <c:v>0.97096625626183097</c:v>
                </c:pt>
                <c:pt idx="350">
                  <c:v>0.97332689432613695</c:v>
                </c:pt>
                <c:pt idx="351">
                  <c:v>0.97574132817041603</c:v>
                </c:pt>
                <c:pt idx="352">
                  <c:v>0.97821018926696401</c:v>
                </c:pt>
                <c:pt idx="353">
                  <c:v>0.980734120155351</c:v>
                </c:pt>
                <c:pt idx="354">
                  <c:v>0.98331377467957204</c:v>
                </c:pt>
                <c:pt idx="355">
                  <c:v>0.98594981823039696</c:v>
                </c:pt>
                <c:pt idx="356">
                  <c:v>0.988642927993031</c:v>
                </c:pt>
                <c:pt idx="357">
                  <c:v>0.99139379320019705</c:v>
                </c:pt>
                <c:pt idx="358">
                  <c:v>0.994203115390767</c:v>
                </c:pt>
                <c:pt idx="359">
                  <c:v>0.99707160867406996</c:v>
                </c:pt>
                <c:pt idx="360">
                  <c:v>1</c:v>
                </c:pt>
                <c:pt idx="361">
                  <c:v>1.0016107448558</c:v>
                </c:pt>
                <c:pt idx="362">
                  <c:v>1.0032610681738099</c:v>
                </c:pt>
                <c:pt idx="363">
                  <c:v>1.0049506910192101</c:v>
                </c:pt>
                <c:pt idx="364">
                  <c:v>1.0066793384736501</c:v>
                </c:pt>
                <c:pt idx="365">
                  <c:v>1.0084467394188801</c:v>
                </c:pt>
                <c:pt idx="366">
                  <c:v>1.01025262632554</c:v>
                </c:pt>
                <c:pt idx="367">
                  <c:v>1.0120967350468699</c:v>
                </c:pt>
                <c:pt idx="368">
                  <c:v>1.01397880461719</c:v>
                </c:pt>
                <c:pt idx="369">
                  <c:v>1.0158985770548801</c:v>
                </c:pt>
                <c:pt idx="370">
                  <c:v>1.0178557971697499</c:v>
                </c:pt>
                <c:pt idx="371">
                  <c:v>1.01985021237464</c:v>
                </c:pt>
                <c:pt idx="372">
                  <c:v>1.02188157250092</c:v>
                </c:pt>
                <c:pt idx="373">
                  <c:v>1.02394962961798</c:v>
                </c:pt>
                <c:pt idx="374">
                  <c:v>1.02605413785625</c:v>
                </c:pt>
                <c:pt idx="375">
                  <c:v>1.02819485323391</c:v>
                </c:pt>
                <c:pt idx="376">
                  <c:v>1.0303715334868599</c:v>
                </c:pt>
                <c:pt idx="377">
                  <c:v>1.0325839379020201</c:v>
                </c:pt>
                <c:pt idx="378">
                  <c:v>1.03483182715374</c:v>
                </c:pt>
                <c:pt idx="379">
                  <c:v>1.03711496314315</c:v>
                </c:pt>
                <c:pt idx="380">
                  <c:v>1.0394331088404201</c:v>
                </c:pt>
                <c:pt idx="381">
                  <c:v>1.04178602812976</c:v>
                </c:pt>
                <c:pt idx="382">
                  <c:v>1.0441734856570699</c:v>
                </c:pt>
                <c:pt idx="383">
                  <c:v>1.0465952466800601</c:v>
                </c:pt>
                <c:pt idx="384">
                  <c:v>1.0490510769208701</c:v>
                </c:pt>
                <c:pt idx="385">
                  <c:v>1.0515407424210199</c:v>
                </c:pt>
                <c:pt idx="386">
                  <c:v>1.0540640093985101</c:v>
                </c:pt>
                <c:pt idx="387">
                  <c:v>1.0566206441071899</c:v>
                </c:pt>
                <c:pt idx="388">
                  <c:v>1.0592104126981099</c:v>
                </c:pt>
                <c:pt idx="389">
                  <c:v>1.06183308108291</c:v>
                </c:pt>
                <c:pt idx="390">
                  <c:v>1.0644884147990801</c:v>
                </c:pt>
                <c:pt idx="391">
                  <c:v>1.0671761788770799</c:v>
                </c:pt>
                <c:pt idx="392">
                  <c:v>1.06989613770923</c:v>
                </c:pt>
                <c:pt idx="393">
                  <c:v>1.0726480549203501</c:v>
                </c:pt>
                <c:pt idx="394">
                  <c:v>1.0754316932399299</c:v>
                </c:pt>
                <c:pt idx="395">
                  <c:v>1.07824681437602</c:v>
                </c:pt>
                <c:pt idx="396">
                  <c:v>1.08109317889059</c:v>
                </c:pt>
                <c:pt idx="397">
                  <c:v>1.08397054607635</c:v>
                </c:pt>
                <c:pt idx="398">
                  <c:v>1.08687867383505</c:v>
                </c:pt>
                <c:pt idx="399">
                  <c:v>1.08981731855717</c:v>
                </c:pt>
                <c:pt idx="400">
                  <c:v>1.09278623500293</c:v>
                </c:pt>
                <c:pt idx="401">
                  <c:v>1.09578517618459</c:v>
                </c:pt>
                <c:pt idx="402">
                  <c:v>1.0988138932500999</c:v>
                </c:pt>
                <c:pt idx="403">
                  <c:v>1.10187213536789</c:v>
                </c:pt>
                <c:pt idx="404">
                  <c:v>1.1049596496129299</c:v>
                </c:pt>
                <c:pt idx="405">
                  <c:v>1.1080761808539199</c:v>
                </c:pt>
                <c:pt idx="406">
                  <c:v>1.1112214716416799</c:v>
                </c:pt>
                <c:pt idx="407">
                  <c:v>1.11439526209861</c:v>
                </c:pt>
                <c:pt idx="408">
                  <c:v>1.1175972898092701</c:v>
                </c:pt>
                <c:pt idx="409">
                  <c:v>1.1208272897120499</c:v>
                </c:pt>
                <c:pt idx="410">
                  <c:v>1.1240849939919</c:v>
                </c:pt>
                <c:pt idx="411">
                  <c:v>1.1273701319740601</c:v>
                </c:pt>
                <c:pt idx="412">
                  <c:v>1.13068243001889</c:v>
                </c:pt>
                <c:pt idx="413">
                  <c:v>1.13402161141767</c:v>
                </c:pt>
                <c:pt idx="414">
                  <c:v>1.1373873962894201</c:v>
                </c:pt>
                <c:pt idx="415">
                  <c:v>1.1407795014787101</c:v>
                </c:pt>
                <c:pt idx="416">
                  <c:v>1.1441976404545</c:v>
                </c:pt>
                <c:pt idx="417">
                  <c:v>1.14764152320988</c:v>
                </c:pt>
                <c:pt idx="418">
                  <c:v>1.1511108561629</c:v>
                </c:pt>
                <c:pt idx="419">
                  <c:v>1.15460534205829</c:v>
                </c:pt>
                <c:pt idx="420">
                  <c:v>1.15812467987023</c:v>
                </c:pt>
                <c:pt idx="421">
                  <c:v>1.1616685647060301</c:v>
                </c:pt>
                <c:pt idx="422">
                  <c:v>1.16523668771086</c:v>
                </c:pt>
                <c:pt idx="423">
                  <c:v>1.16882873597343</c:v>
                </c:pt>
                <c:pt idx="424">
                  <c:v>1.17244439243265</c:v>
                </c:pt>
                <c:pt idx="425">
                  <c:v>1.17608333578536</c:v>
                </c:pt>
                <c:pt idx="426">
                  <c:v>1.17974524039499</c:v>
                </c:pt>
                <c:pt idx="427">
                  <c:v>1.18342977620125</c:v>
                </c:pt>
                <c:pt idx="428">
                  <c:v>1.1871366086309401</c:v>
                </c:pt>
                <c:pt idx="429">
                  <c:v>1.19086539850966</c:v>
                </c:pt>
                <c:pt idx="430">
                  <c:v>1.19461580197468</c:v>
                </c:pt>
                <c:pt idx="431">
                  <c:v>1.1983874703888799</c:v>
                </c:pt>
                <c:pt idx="432">
                  <c:v>1.2021800502556701</c:v>
                </c:pt>
                <c:pt idx="433">
                  <c:v>1.2059931831352</c:v>
                </c:pt>
                <c:pt idx="434">
                  <c:v>1.2098265055615001</c:v>
                </c:pt>
                <c:pt idx="435">
                  <c:v>1.2136796489608701</c:v>
                </c:pt>
                <c:pt idx="436">
                  <c:v>1.21755223957147</c:v>
                </c:pt>
                <c:pt idx="437">
                  <c:v>1.22144389836395</c:v>
                </c:pt>
                <c:pt idx="438">
                  <c:v>1.2253542409634599</c:v>
                </c:pt>
                <c:pt idx="439">
                  <c:v>1.22928287757276</c:v>
                </c:pt>
                <c:pt idx="440">
                  <c:v>1.2332294128966901</c:v>
                </c:pt>
                <c:pt idx="441">
                  <c:v>1.23719344606784</c:v>
                </c:pt>
                <c:pt idx="442">
                  <c:v>1.2411745705735799</c:v>
                </c:pt>
                <c:pt idx="443">
                  <c:v>1.2451723741844201</c:v>
                </c:pt>
                <c:pt idx="444">
                  <c:v>1.2491864388837499</c:v>
                </c:pt>
                <c:pt idx="445">
                  <c:v>1.2532163407989401</c:v>
                </c:pt>
                <c:pt idx="446">
                  <c:v>1.25726165013395</c:v>
                </c:pt>
                <c:pt idx="447">
                  <c:v>1.2613219311032899</c:v>
                </c:pt>
                <c:pt idx="448">
                  <c:v>1.26539674186757</c:v>
                </c:pt>
                <c:pt idx="449">
                  <c:v>1.2694856344705401</c:v>
                </c:pt>
                <c:pt idx="450">
                  <c:v>1.2735881547776899</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Microsoft_Excel_Worksheet1!$A$2:$A$9751</c:f>
              <c:numCache>
                <c:formatCode>General</c:formatCode>
                <c:ptCount val="9750"/>
                <c:pt idx="0">
                  <c:v>20</c:v>
                </c:pt>
                <c:pt idx="1">
                  <c:v>20.100000000000001</c:v>
                </c:pt>
                <c:pt idx="2">
                  <c:v>20.2</c:v>
                </c:pt>
                <c:pt idx="3">
                  <c:v>20.3</c:v>
                </c:pt>
                <c:pt idx="4">
                  <c:v>20.399999999999999</c:v>
                </c:pt>
                <c:pt idx="5">
                  <c:v>20.5</c:v>
                </c:pt>
                <c:pt idx="6">
                  <c:v>20.6</c:v>
                </c:pt>
                <c:pt idx="7">
                  <c:v>20.7</c:v>
                </c:pt>
                <c:pt idx="8">
                  <c:v>20.8</c:v>
                </c:pt>
                <c:pt idx="9">
                  <c:v>20.9</c:v>
                </c:pt>
                <c:pt idx="10">
                  <c:v>21</c:v>
                </c:pt>
                <c:pt idx="11">
                  <c:v>21.1</c:v>
                </c:pt>
                <c:pt idx="12">
                  <c:v>21.2</c:v>
                </c:pt>
                <c:pt idx="13">
                  <c:v>21.3</c:v>
                </c:pt>
                <c:pt idx="14">
                  <c:v>21.4</c:v>
                </c:pt>
                <c:pt idx="15">
                  <c:v>21.5</c:v>
                </c:pt>
                <c:pt idx="16">
                  <c:v>21.6</c:v>
                </c:pt>
                <c:pt idx="17">
                  <c:v>21.7</c:v>
                </c:pt>
                <c:pt idx="18">
                  <c:v>21.8</c:v>
                </c:pt>
                <c:pt idx="19">
                  <c:v>21.9</c:v>
                </c:pt>
                <c:pt idx="20">
                  <c:v>22</c:v>
                </c:pt>
                <c:pt idx="21">
                  <c:v>22.1</c:v>
                </c:pt>
                <c:pt idx="22">
                  <c:v>22.2</c:v>
                </c:pt>
                <c:pt idx="23">
                  <c:v>22.3</c:v>
                </c:pt>
                <c:pt idx="24">
                  <c:v>22.4</c:v>
                </c:pt>
                <c:pt idx="25">
                  <c:v>22.5</c:v>
                </c:pt>
                <c:pt idx="26">
                  <c:v>22.6</c:v>
                </c:pt>
                <c:pt idx="27">
                  <c:v>22.7</c:v>
                </c:pt>
                <c:pt idx="28">
                  <c:v>22.8</c:v>
                </c:pt>
                <c:pt idx="29">
                  <c:v>22.9</c:v>
                </c:pt>
                <c:pt idx="30">
                  <c:v>23</c:v>
                </c:pt>
                <c:pt idx="31">
                  <c:v>23.1</c:v>
                </c:pt>
                <c:pt idx="32">
                  <c:v>23.2</c:v>
                </c:pt>
                <c:pt idx="33">
                  <c:v>23.3</c:v>
                </c:pt>
                <c:pt idx="34">
                  <c:v>23.4</c:v>
                </c:pt>
                <c:pt idx="35">
                  <c:v>23.5</c:v>
                </c:pt>
                <c:pt idx="36">
                  <c:v>23.6</c:v>
                </c:pt>
                <c:pt idx="37">
                  <c:v>23.7</c:v>
                </c:pt>
                <c:pt idx="38">
                  <c:v>23.8</c:v>
                </c:pt>
                <c:pt idx="39">
                  <c:v>23.9</c:v>
                </c:pt>
                <c:pt idx="40">
                  <c:v>24</c:v>
                </c:pt>
                <c:pt idx="41">
                  <c:v>24.1</c:v>
                </c:pt>
                <c:pt idx="42">
                  <c:v>24.2</c:v>
                </c:pt>
                <c:pt idx="43">
                  <c:v>24.3</c:v>
                </c:pt>
                <c:pt idx="44">
                  <c:v>24.4</c:v>
                </c:pt>
                <c:pt idx="45">
                  <c:v>24.5</c:v>
                </c:pt>
                <c:pt idx="46">
                  <c:v>24.6</c:v>
                </c:pt>
                <c:pt idx="47">
                  <c:v>24.7</c:v>
                </c:pt>
                <c:pt idx="48">
                  <c:v>24.8</c:v>
                </c:pt>
                <c:pt idx="49">
                  <c:v>24.9</c:v>
                </c:pt>
                <c:pt idx="50">
                  <c:v>25</c:v>
                </c:pt>
                <c:pt idx="51">
                  <c:v>25.1</c:v>
                </c:pt>
                <c:pt idx="52">
                  <c:v>25.2</c:v>
                </c:pt>
                <c:pt idx="53">
                  <c:v>25.3</c:v>
                </c:pt>
                <c:pt idx="54">
                  <c:v>25.4</c:v>
                </c:pt>
                <c:pt idx="55">
                  <c:v>25.5</c:v>
                </c:pt>
                <c:pt idx="56">
                  <c:v>25.6</c:v>
                </c:pt>
                <c:pt idx="57">
                  <c:v>25.7</c:v>
                </c:pt>
                <c:pt idx="58">
                  <c:v>25.8</c:v>
                </c:pt>
                <c:pt idx="59">
                  <c:v>25.9</c:v>
                </c:pt>
                <c:pt idx="60">
                  <c:v>26</c:v>
                </c:pt>
                <c:pt idx="61">
                  <c:v>26.1</c:v>
                </c:pt>
                <c:pt idx="62">
                  <c:v>26.2</c:v>
                </c:pt>
                <c:pt idx="63">
                  <c:v>26.3</c:v>
                </c:pt>
                <c:pt idx="64">
                  <c:v>26.4</c:v>
                </c:pt>
                <c:pt idx="65">
                  <c:v>26.5</c:v>
                </c:pt>
                <c:pt idx="66">
                  <c:v>26.6</c:v>
                </c:pt>
                <c:pt idx="67">
                  <c:v>26.7</c:v>
                </c:pt>
                <c:pt idx="68">
                  <c:v>26.8</c:v>
                </c:pt>
                <c:pt idx="69">
                  <c:v>26.9</c:v>
                </c:pt>
                <c:pt idx="70">
                  <c:v>27</c:v>
                </c:pt>
                <c:pt idx="71">
                  <c:v>27.1</c:v>
                </c:pt>
                <c:pt idx="72">
                  <c:v>27.2</c:v>
                </c:pt>
                <c:pt idx="73">
                  <c:v>27.3</c:v>
                </c:pt>
                <c:pt idx="74">
                  <c:v>27.4</c:v>
                </c:pt>
                <c:pt idx="75">
                  <c:v>27.5</c:v>
                </c:pt>
                <c:pt idx="76">
                  <c:v>27.6</c:v>
                </c:pt>
                <c:pt idx="77">
                  <c:v>27.7</c:v>
                </c:pt>
                <c:pt idx="78">
                  <c:v>27.8</c:v>
                </c:pt>
                <c:pt idx="79">
                  <c:v>27.9</c:v>
                </c:pt>
                <c:pt idx="80">
                  <c:v>28</c:v>
                </c:pt>
                <c:pt idx="81">
                  <c:v>28.1</c:v>
                </c:pt>
                <c:pt idx="82">
                  <c:v>28.2</c:v>
                </c:pt>
                <c:pt idx="83">
                  <c:v>28.3</c:v>
                </c:pt>
                <c:pt idx="84">
                  <c:v>28.4</c:v>
                </c:pt>
                <c:pt idx="85">
                  <c:v>28.5</c:v>
                </c:pt>
                <c:pt idx="86">
                  <c:v>28.6</c:v>
                </c:pt>
                <c:pt idx="87">
                  <c:v>28.7</c:v>
                </c:pt>
                <c:pt idx="88">
                  <c:v>28.8</c:v>
                </c:pt>
                <c:pt idx="89">
                  <c:v>28.9</c:v>
                </c:pt>
                <c:pt idx="90">
                  <c:v>29</c:v>
                </c:pt>
                <c:pt idx="91">
                  <c:v>29.1</c:v>
                </c:pt>
                <c:pt idx="92">
                  <c:v>29.2</c:v>
                </c:pt>
                <c:pt idx="93">
                  <c:v>29.3</c:v>
                </c:pt>
                <c:pt idx="94">
                  <c:v>29.4</c:v>
                </c:pt>
                <c:pt idx="95">
                  <c:v>29.5</c:v>
                </c:pt>
                <c:pt idx="96">
                  <c:v>29.6</c:v>
                </c:pt>
                <c:pt idx="97">
                  <c:v>29.7</c:v>
                </c:pt>
                <c:pt idx="98">
                  <c:v>29.8</c:v>
                </c:pt>
                <c:pt idx="99">
                  <c:v>29.9</c:v>
                </c:pt>
                <c:pt idx="100">
                  <c:v>30</c:v>
                </c:pt>
                <c:pt idx="101">
                  <c:v>30.1</c:v>
                </c:pt>
                <c:pt idx="102">
                  <c:v>30.2</c:v>
                </c:pt>
                <c:pt idx="103">
                  <c:v>30.3</c:v>
                </c:pt>
                <c:pt idx="104">
                  <c:v>30.4</c:v>
                </c:pt>
                <c:pt idx="105">
                  <c:v>30.5</c:v>
                </c:pt>
                <c:pt idx="106">
                  <c:v>30.6</c:v>
                </c:pt>
                <c:pt idx="107">
                  <c:v>30.7</c:v>
                </c:pt>
                <c:pt idx="108">
                  <c:v>30.8</c:v>
                </c:pt>
                <c:pt idx="109">
                  <c:v>30.9</c:v>
                </c:pt>
                <c:pt idx="110">
                  <c:v>31</c:v>
                </c:pt>
                <c:pt idx="111">
                  <c:v>31.1</c:v>
                </c:pt>
                <c:pt idx="112">
                  <c:v>31.2</c:v>
                </c:pt>
                <c:pt idx="113">
                  <c:v>31.3</c:v>
                </c:pt>
                <c:pt idx="114">
                  <c:v>31.4</c:v>
                </c:pt>
                <c:pt idx="115">
                  <c:v>31.5</c:v>
                </c:pt>
                <c:pt idx="116">
                  <c:v>31.6</c:v>
                </c:pt>
                <c:pt idx="117">
                  <c:v>31.7</c:v>
                </c:pt>
                <c:pt idx="118">
                  <c:v>31.8</c:v>
                </c:pt>
                <c:pt idx="119">
                  <c:v>31.9</c:v>
                </c:pt>
                <c:pt idx="120">
                  <c:v>32</c:v>
                </c:pt>
                <c:pt idx="121">
                  <c:v>32.1</c:v>
                </c:pt>
                <c:pt idx="122">
                  <c:v>32.200000000000003</c:v>
                </c:pt>
                <c:pt idx="123">
                  <c:v>32.299999999999997</c:v>
                </c:pt>
                <c:pt idx="124">
                  <c:v>32.4</c:v>
                </c:pt>
                <c:pt idx="125">
                  <c:v>32.5</c:v>
                </c:pt>
                <c:pt idx="126">
                  <c:v>32.6</c:v>
                </c:pt>
                <c:pt idx="127">
                  <c:v>32.700000000000003</c:v>
                </c:pt>
                <c:pt idx="128">
                  <c:v>32.799999999999997</c:v>
                </c:pt>
                <c:pt idx="129">
                  <c:v>32.9</c:v>
                </c:pt>
                <c:pt idx="130">
                  <c:v>33</c:v>
                </c:pt>
                <c:pt idx="131">
                  <c:v>33.1</c:v>
                </c:pt>
                <c:pt idx="132">
                  <c:v>33.200000000000003</c:v>
                </c:pt>
                <c:pt idx="133">
                  <c:v>33.299999999999997</c:v>
                </c:pt>
                <c:pt idx="134">
                  <c:v>33.4</c:v>
                </c:pt>
                <c:pt idx="135">
                  <c:v>33.5</c:v>
                </c:pt>
                <c:pt idx="136">
                  <c:v>33.6</c:v>
                </c:pt>
                <c:pt idx="137">
                  <c:v>33.700000000000003</c:v>
                </c:pt>
                <c:pt idx="138">
                  <c:v>33.799999999999997</c:v>
                </c:pt>
                <c:pt idx="139">
                  <c:v>33.9</c:v>
                </c:pt>
                <c:pt idx="140">
                  <c:v>34</c:v>
                </c:pt>
                <c:pt idx="141">
                  <c:v>34.1</c:v>
                </c:pt>
                <c:pt idx="142">
                  <c:v>34.200000000000003</c:v>
                </c:pt>
                <c:pt idx="143">
                  <c:v>34.299999999999997</c:v>
                </c:pt>
                <c:pt idx="144">
                  <c:v>34.4</c:v>
                </c:pt>
                <c:pt idx="145">
                  <c:v>34.5</c:v>
                </c:pt>
                <c:pt idx="146">
                  <c:v>34.6</c:v>
                </c:pt>
                <c:pt idx="147">
                  <c:v>34.700000000000003</c:v>
                </c:pt>
                <c:pt idx="148">
                  <c:v>34.799999999999997</c:v>
                </c:pt>
                <c:pt idx="149">
                  <c:v>34.9</c:v>
                </c:pt>
                <c:pt idx="150">
                  <c:v>35</c:v>
                </c:pt>
                <c:pt idx="151">
                  <c:v>35.1</c:v>
                </c:pt>
                <c:pt idx="152">
                  <c:v>35.200000000000003</c:v>
                </c:pt>
                <c:pt idx="153">
                  <c:v>35.299999999999997</c:v>
                </c:pt>
                <c:pt idx="154">
                  <c:v>35.4</c:v>
                </c:pt>
                <c:pt idx="155">
                  <c:v>35.5</c:v>
                </c:pt>
                <c:pt idx="156">
                  <c:v>35.6</c:v>
                </c:pt>
                <c:pt idx="157">
                  <c:v>35.700000000000003</c:v>
                </c:pt>
                <c:pt idx="158">
                  <c:v>35.799999999999997</c:v>
                </c:pt>
                <c:pt idx="159">
                  <c:v>35.9</c:v>
                </c:pt>
                <c:pt idx="160">
                  <c:v>36</c:v>
                </c:pt>
                <c:pt idx="161">
                  <c:v>36.1</c:v>
                </c:pt>
                <c:pt idx="162">
                  <c:v>36.200000000000003</c:v>
                </c:pt>
                <c:pt idx="163">
                  <c:v>36.299999999999997</c:v>
                </c:pt>
                <c:pt idx="164">
                  <c:v>36.4</c:v>
                </c:pt>
                <c:pt idx="165">
                  <c:v>36.5</c:v>
                </c:pt>
                <c:pt idx="166">
                  <c:v>36.6</c:v>
                </c:pt>
                <c:pt idx="167">
                  <c:v>36.700000000000003</c:v>
                </c:pt>
                <c:pt idx="168">
                  <c:v>36.799999999999997</c:v>
                </c:pt>
                <c:pt idx="169">
                  <c:v>36.9</c:v>
                </c:pt>
                <c:pt idx="170">
                  <c:v>37</c:v>
                </c:pt>
                <c:pt idx="171">
                  <c:v>37.1</c:v>
                </c:pt>
                <c:pt idx="172">
                  <c:v>37.200000000000003</c:v>
                </c:pt>
                <c:pt idx="173">
                  <c:v>37.299999999999997</c:v>
                </c:pt>
                <c:pt idx="174">
                  <c:v>37.4</c:v>
                </c:pt>
                <c:pt idx="175">
                  <c:v>37.5</c:v>
                </c:pt>
                <c:pt idx="176">
                  <c:v>37.6</c:v>
                </c:pt>
                <c:pt idx="177">
                  <c:v>37.700000000000003</c:v>
                </c:pt>
                <c:pt idx="178">
                  <c:v>37.799999999999997</c:v>
                </c:pt>
                <c:pt idx="179">
                  <c:v>37.9</c:v>
                </c:pt>
                <c:pt idx="180">
                  <c:v>38</c:v>
                </c:pt>
                <c:pt idx="181">
                  <c:v>38.1</c:v>
                </c:pt>
                <c:pt idx="182">
                  <c:v>38.200000000000003</c:v>
                </c:pt>
                <c:pt idx="183">
                  <c:v>38.299999999999997</c:v>
                </c:pt>
                <c:pt idx="184">
                  <c:v>38.4</c:v>
                </c:pt>
                <c:pt idx="185">
                  <c:v>38.5</c:v>
                </c:pt>
                <c:pt idx="186">
                  <c:v>38.6</c:v>
                </c:pt>
                <c:pt idx="187">
                  <c:v>38.700000000000003</c:v>
                </c:pt>
                <c:pt idx="188">
                  <c:v>38.799999999999997</c:v>
                </c:pt>
                <c:pt idx="189">
                  <c:v>38.9</c:v>
                </c:pt>
                <c:pt idx="190">
                  <c:v>39</c:v>
                </c:pt>
                <c:pt idx="191">
                  <c:v>39.1</c:v>
                </c:pt>
                <c:pt idx="192">
                  <c:v>39.200000000000003</c:v>
                </c:pt>
                <c:pt idx="193">
                  <c:v>39.299999999999997</c:v>
                </c:pt>
                <c:pt idx="194">
                  <c:v>39.4</c:v>
                </c:pt>
                <c:pt idx="195">
                  <c:v>39.5</c:v>
                </c:pt>
                <c:pt idx="196">
                  <c:v>39.6</c:v>
                </c:pt>
                <c:pt idx="197">
                  <c:v>39.700000000000003</c:v>
                </c:pt>
                <c:pt idx="198">
                  <c:v>39.799999999999997</c:v>
                </c:pt>
                <c:pt idx="199">
                  <c:v>39.9</c:v>
                </c:pt>
                <c:pt idx="200">
                  <c:v>40</c:v>
                </c:pt>
                <c:pt idx="201">
                  <c:v>40.1</c:v>
                </c:pt>
                <c:pt idx="202">
                  <c:v>40.200000000000003</c:v>
                </c:pt>
                <c:pt idx="203">
                  <c:v>40.299999999999997</c:v>
                </c:pt>
                <c:pt idx="204">
                  <c:v>40.4</c:v>
                </c:pt>
                <c:pt idx="205">
                  <c:v>40.5</c:v>
                </c:pt>
                <c:pt idx="206">
                  <c:v>40.6</c:v>
                </c:pt>
                <c:pt idx="207">
                  <c:v>40.700000000000003</c:v>
                </c:pt>
                <c:pt idx="208">
                  <c:v>40.799999999999997</c:v>
                </c:pt>
                <c:pt idx="209">
                  <c:v>40.9</c:v>
                </c:pt>
                <c:pt idx="210">
                  <c:v>41</c:v>
                </c:pt>
                <c:pt idx="211">
                  <c:v>41.1</c:v>
                </c:pt>
                <c:pt idx="212">
                  <c:v>41.2</c:v>
                </c:pt>
                <c:pt idx="213">
                  <c:v>41.3</c:v>
                </c:pt>
                <c:pt idx="214">
                  <c:v>41.4</c:v>
                </c:pt>
                <c:pt idx="215">
                  <c:v>41.5</c:v>
                </c:pt>
                <c:pt idx="216">
                  <c:v>41.6</c:v>
                </c:pt>
                <c:pt idx="217">
                  <c:v>41.7</c:v>
                </c:pt>
                <c:pt idx="218">
                  <c:v>41.8</c:v>
                </c:pt>
                <c:pt idx="219">
                  <c:v>41.9</c:v>
                </c:pt>
                <c:pt idx="220">
                  <c:v>42</c:v>
                </c:pt>
                <c:pt idx="221">
                  <c:v>42.1</c:v>
                </c:pt>
                <c:pt idx="222">
                  <c:v>42.2</c:v>
                </c:pt>
                <c:pt idx="223">
                  <c:v>42.3</c:v>
                </c:pt>
                <c:pt idx="224">
                  <c:v>42.4</c:v>
                </c:pt>
                <c:pt idx="225">
                  <c:v>42.5</c:v>
                </c:pt>
                <c:pt idx="226">
                  <c:v>42.6</c:v>
                </c:pt>
                <c:pt idx="227">
                  <c:v>42.7</c:v>
                </c:pt>
                <c:pt idx="228">
                  <c:v>42.8</c:v>
                </c:pt>
                <c:pt idx="229">
                  <c:v>42.9</c:v>
                </c:pt>
                <c:pt idx="230">
                  <c:v>43</c:v>
                </c:pt>
                <c:pt idx="231">
                  <c:v>43.1</c:v>
                </c:pt>
                <c:pt idx="232">
                  <c:v>43.2</c:v>
                </c:pt>
                <c:pt idx="233">
                  <c:v>43.3</c:v>
                </c:pt>
                <c:pt idx="234">
                  <c:v>43.4</c:v>
                </c:pt>
                <c:pt idx="235">
                  <c:v>43.5</c:v>
                </c:pt>
                <c:pt idx="236">
                  <c:v>43.6</c:v>
                </c:pt>
                <c:pt idx="237">
                  <c:v>43.7</c:v>
                </c:pt>
                <c:pt idx="238">
                  <c:v>43.8</c:v>
                </c:pt>
                <c:pt idx="239">
                  <c:v>43.9</c:v>
                </c:pt>
                <c:pt idx="240">
                  <c:v>44</c:v>
                </c:pt>
                <c:pt idx="241">
                  <c:v>44.1</c:v>
                </c:pt>
                <c:pt idx="242">
                  <c:v>44.2</c:v>
                </c:pt>
                <c:pt idx="243">
                  <c:v>44.3</c:v>
                </c:pt>
                <c:pt idx="244">
                  <c:v>44.4</c:v>
                </c:pt>
                <c:pt idx="245">
                  <c:v>44.5</c:v>
                </c:pt>
                <c:pt idx="246">
                  <c:v>44.6</c:v>
                </c:pt>
                <c:pt idx="247">
                  <c:v>44.7</c:v>
                </c:pt>
                <c:pt idx="248">
                  <c:v>44.8</c:v>
                </c:pt>
                <c:pt idx="249">
                  <c:v>44.9</c:v>
                </c:pt>
                <c:pt idx="250">
                  <c:v>45</c:v>
                </c:pt>
                <c:pt idx="251">
                  <c:v>45.1</c:v>
                </c:pt>
                <c:pt idx="252">
                  <c:v>45.2</c:v>
                </c:pt>
                <c:pt idx="253">
                  <c:v>45.3</c:v>
                </c:pt>
                <c:pt idx="254">
                  <c:v>45.4</c:v>
                </c:pt>
                <c:pt idx="255">
                  <c:v>45.5</c:v>
                </c:pt>
                <c:pt idx="256">
                  <c:v>45.6</c:v>
                </c:pt>
                <c:pt idx="257">
                  <c:v>45.7</c:v>
                </c:pt>
                <c:pt idx="258">
                  <c:v>45.8</c:v>
                </c:pt>
                <c:pt idx="259">
                  <c:v>45.9</c:v>
                </c:pt>
                <c:pt idx="260">
                  <c:v>46</c:v>
                </c:pt>
                <c:pt idx="261">
                  <c:v>46.1</c:v>
                </c:pt>
                <c:pt idx="262">
                  <c:v>46.2</c:v>
                </c:pt>
                <c:pt idx="263">
                  <c:v>46.3</c:v>
                </c:pt>
                <c:pt idx="264">
                  <c:v>46.4</c:v>
                </c:pt>
                <c:pt idx="265">
                  <c:v>46.5</c:v>
                </c:pt>
                <c:pt idx="266">
                  <c:v>46.6</c:v>
                </c:pt>
                <c:pt idx="267">
                  <c:v>46.7</c:v>
                </c:pt>
                <c:pt idx="268">
                  <c:v>46.8</c:v>
                </c:pt>
                <c:pt idx="269">
                  <c:v>46.9</c:v>
                </c:pt>
                <c:pt idx="270">
                  <c:v>47</c:v>
                </c:pt>
                <c:pt idx="271">
                  <c:v>47.1</c:v>
                </c:pt>
                <c:pt idx="272">
                  <c:v>47.2</c:v>
                </c:pt>
                <c:pt idx="273">
                  <c:v>47.3</c:v>
                </c:pt>
                <c:pt idx="274">
                  <c:v>47.4</c:v>
                </c:pt>
                <c:pt idx="275">
                  <c:v>47.5</c:v>
                </c:pt>
                <c:pt idx="276">
                  <c:v>47.6</c:v>
                </c:pt>
                <c:pt idx="277">
                  <c:v>47.7</c:v>
                </c:pt>
                <c:pt idx="278">
                  <c:v>47.8</c:v>
                </c:pt>
                <c:pt idx="279">
                  <c:v>47.9</c:v>
                </c:pt>
                <c:pt idx="280">
                  <c:v>48</c:v>
                </c:pt>
                <c:pt idx="281">
                  <c:v>48.1</c:v>
                </c:pt>
                <c:pt idx="282">
                  <c:v>48.2</c:v>
                </c:pt>
                <c:pt idx="283">
                  <c:v>48.3</c:v>
                </c:pt>
                <c:pt idx="284">
                  <c:v>48.4</c:v>
                </c:pt>
                <c:pt idx="285">
                  <c:v>48.5</c:v>
                </c:pt>
                <c:pt idx="286">
                  <c:v>48.6</c:v>
                </c:pt>
                <c:pt idx="287">
                  <c:v>48.7</c:v>
                </c:pt>
                <c:pt idx="288">
                  <c:v>48.8</c:v>
                </c:pt>
                <c:pt idx="289">
                  <c:v>48.9</c:v>
                </c:pt>
                <c:pt idx="290">
                  <c:v>49</c:v>
                </c:pt>
                <c:pt idx="291">
                  <c:v>49.1</c:v>
                </c:pt>
                <c:pt idx="292">
                  <c:v>49.2</c:v>
                </c:pt>
                <c:pt idx="293">
                  <c:v>49.3</c:v>
                </c:pt>
                <c:pt idx="294">
                  <c:v>49.4</c:v>
                </c:pt>
                <c:pt idx="295">
                  <c:v>49.5</c:v>
                </c:pt>
                <c:pt idx="296">
                  <c:v>49.6</c:v>
                </c:pt>
                <c:pt idx="297">
                  <c:v>49.7</c:v>
                </c:pt>
                <c:pt idx="298">
                  <c:v>49.8</c:v>
                </c:pt>
                <c:pt idx="299">
                  <c:v>49.9</c:v>
                </c:pt>
                <c:pt idx="300">
                  <c:v>50</c:v>
                </c:pt>
                <c:pt idx="301">
                  <c:v>50.1</c:v>
                </c:pt>
                <c:pt idx="302">
                  <c:v>50.2</c:v>
                </c:pt>
                <c:pt idx="303">
                  <c:v>50.3</c:v>
                </c:pt>
                <c:pt idx="304">
                  <c:v>50.4</c:v>
                </c:pt>
                <c:pt idx="305">
                  <c:v>50.5</c:v>
                </c:pt>
                <c:pt idx="306">
                  <c:v>50.6</c:v>
                </c:pt>
                <c:pt idx="307">
                  <c:v>50.7</c:v>
                </c:pt>
                <c:pt idx="308">
                  <c:v>50.8</c:v>
                </c:pt>
                <c:pt idx="309">
                  <c:v>50.9</c:v>
                </c:pt>
                <c:pt idx="310">
                  <c:v>51</c:v>
                </c:pt>
                <c:pt idx="311">
                  <c:v>51.1</c:v>
                </c:pt>
                <c:pt idx="312">
                  <c:v>51.2</c:v>
                </c:pt>
                <c:pt idx="313">
                  <c:v>51.3</c:v>
                </c:pt>
                <c:pt idx="314">
                  <c:v>51.4</c:v>
                </c:pt>
                <c:pt idx="315">
                  <c:v>51.5</c:v>
                </c:pt>
                <c:pt idx="316">
                  <c:v>51.6</c:v>
                </c:pt>
                <c:pt idx="317">
                  <c:v>51.7</c:v>
                </c:pt>
                <c:pt idx="318">
                  <c:v>51.8</c:v>
                </c:pt>
                <c:pt idx="319">
                  <c:v>51.9</c:v>
                </c:pt>
                <c:pt idx="320">
                  <c:v>52</c:v>
                </c:pt>
                <c:pt idx="321">
                  <c:v>52.1</c:v>
                </c:pt>
                <c:pt idx="322">
                  <c:v>52.2</c:v>
                </c:pt>
                <c:pt idx="323">
                  <c:v>52.3</c:v>
                </c:pt>
                <c:pt idx="324">
                  <c:v>52.4</c:v>
                </c:pt>
                <c:pt idx="325">
                  <c:v>52.5</c:v>
                </c:pt>
                <c:pt idx="326">
                  <c:v>52.6</c:v>
                </c:pt>
                <c:pt idx="327">
                  <c:v>52.7</c:v>
                </c:pt>
                <c:pt idx="328">
                  <c:v>52.8</c:v>
                </c:pt>
                <c:pt idx="329">
                  <c:v>52.9</c:v>
                </c:pt>
                <c:pt idx="330">
                  <c:v>53</c:v>
                </c:pt>
                <c:pt idx="331">
                  <c:v>53.1</c:v>
                </c:pt>
                <c:pt idx="332">
                  <c:v>53.2</c:v>
                </c:pt>
                <c:pt idx="333">
                  <c:v>53.3</c:v>
                </c:pt>
                <c:pt idx="334">
                  <c:v>53.4</c:v>
                </c:pt>
                <c:pt idx="335">
                  <c:v>53.5</c:v>
                </c:pt>
                <c:pt idx="336">
                  <c:v>53.6</c:v>
                </c:pt>
                <c:pt idx="337">
                  <c:v>53.7</c:v>
                </c:pt>
                <c:pt idx="338">
                  <c:v>53.8</c:v>
                </c:pt>
                <c:pt idx="339">
                  <c:v>53.9</c:v>
                </c:pt>
                <c:pt idx="340">
                  <c:v>54</c:v>
                </c:pt>
                <c:pt idx="341">
                  <c:v>54.1</c:v>
                </c:pt>
                <c:pt idx="342">
                  <c:v>54.2</c:v>
                </c:pt>
                <c:pt idx="343">
                  <c:v>54.3</c:v>
                </c:pt>
                <c:pt idx="344">
                  <c:v>54.4</c:v>
                </c:pt>
                <c:pt idx="345">
                  <c:v>54.5</c:v>
                </c:pt>
                <c:pt idx="346">
                  <c:v>54.6</c:v>
                </c:pt>
                <c:pt idx="347">
                  <c:v>54.7</c:v>
                </c:pt>
                <c:pt idx="348">
                  <c:v>54.8</c:v>
                </c:pt>
                <c:pt idx="349">
                  <c:v>54.9</c:v>
                </c:pt>
                <c:pt idx="350">
                  <c:v>55</c:v>
                </c:pt>
                <c:pt idx="351">
                  <c:v>55.1</c:v>
                </c:pt>
                <c:pt idx="352">
                  <c:v>55.2</c:v>
                </c:pt>
                <c:pt idx="353">
                  <c:v>55.3</c:v>
                </c:pt>
                <c:pt idx="354">
                  <c:v>55.4</c:v>
                </c:pt>
                <c:pt idx="355">
                  <c:v>55.5</c:v>
                </c:pt>
                <c:pt idx="356">
                  <c:v>55.6</c:v>
                </c:pt>
                <c:pt idx="357">
                  <c:v>55.7</c:v>
                </c:pt>
                <c:pt idx="358">
                  <c:v>55.8</c:v>
                </c:pt>
                <c:pt idx="359">
                  <c:v>55.9</c:v>
                </c:pt>
                <c:pt idx="360">
                  <c:v>56</c:v>
                </c:pt>
                <c:pt idx="361">
                  <c:v>56.1</c:v>
                </c:pt>
                <c:pt idx="362">
                  <c:v>56.2</c:v>
                </c:pt>
                <c:pt idx="363">
                  <c:v>56.3</c:v>
                </c:pt>
                <c:pt idx="364">
                  <c:v>56.4</c:v>
                </c:pt>
                <c:pt idx="365">
                  <c:v>56.5</c:v>
                </c:pt>
                <c:pt idx="366">
                  <c:v>56.6</c:v>
                </c:pt>
                <c:pt idx="367">
                  <c:v>56.7</c:v>
                </c:pt>
                <c:pt idx="368">
                  <c:v>56.8</c:v>
                </c:pt>
                <c:pt idx="369">
                  <c:v>56.9</c:v>
                </c:pt>
                <c:pt idx="370">
                  <c:v>57</c:v>
                </c:pt>
                <c:pt idx="371">
                  <c:v>57.1</c:v>
                </c:pt>
                <c:pt idx="372">
                  <c:v>57.2</c:v>
                </c:pt>
                <c:pt idx="373">
                  <c:v>57.3</c:v>
                </c:pt>
                <c:pt idx="374">
                  <c:v>57.4</c:v>
                </c:pt>
                <c:pt idx="375">
                  <c:v>57.5</c:v>
                </c:pt>
                <c:pt idx="376">
                  <c:v>57.6</c:v>
                </c:pt>
                <c:pt idx="377">
                  <c:v>57.7</c:v>
                </c:pt>
                <c:pt idx="378">
                  <c:v>57.8</c:v>
                </c:pt>
                <c:pt idx="379">
                  <c:v>57.9</c:v>
                </c:pt>
                <c:pt idx="380">
                  <c:v>58</c:v>
                </c:pt>
                <c:pt idx="381">
                  <c:v>58.1</c:v>
                </c:pt>
                <c:pt idx="382">
                  <c:v>58.2</c:v>
                </c:pt>
                <c:pt idx="383">
                  <c:v>58.3</c:v>
                </c:pt>
                <c:pt idx="384">
                  <c:v>58.4</c:v>
                </c:pt>
                <c:pt idx="385">
                  <c:v>58.5</c:v>
                </c:pt>
                <c:pt idx="386">
                  <c:v>58.6</c:v>
                </c:pt>
                <c:pt idx="387">
                  <c:v>58.7</c:v>
                </c:pt>
                <c:pt idx="388">
                  <c:v>58.8</c:v>
                </c:pt>
                <c:pt idx="389">
                  <c:v>58.9</c:v>
                </c:pt>
                <c:pt idx="390">
                  <c:v>59</c:v>
                </c:pt>
                <c:pt idx="391">
                  <c:v>59.1</c:v>
                </c:pt>
                <c:pt idx="392">
                  <c:v>59.2</c:v>
                </c:pt>
                <c:pt idx="393">
                  <c:v>59.3</c:v>
                </c:pt>
                <c:pt idx="394">
                  <c:v>59.4</c:v>
                </c:pt>
                <c:pt idx="395">
                  <c:v>59.5</c:v>
                </c:pt>
                <c:pt idx="396">
                  <c:v>59.6</c:v>
                </c:pt>
                <c:pt idx="397">
                  <c:v>59.7</c:v>
                </c:pt>
                <c:pt idx="398">
                  <c:v>59.8</c:v>
                </c:pt>
                <c:pt idx="399">
                  <c:v>59.9</c:v>
                </c:pt>
                <c:pt idx="400">
                  <c:v>60</c:v>
                </c:pt>
                <c:pt idx="401">
                  <c:v>60.1</c:v>
                </c:pt>
                <c:pt idx="402">
                  <c:v>60.2</c:v>
                </c:pt>
                <c:pt idx="403">
                  <c:v>60.3</c:v>
                </c:pt>
                <c:pt idx="404">
                  <c:v>60.4</c:v>
                </c:pt>
                <c:pt idx="405">
                  <c:v>60.5</c:v>
                </c:pt>
                <c:pt idx="406">
                  <c:v>60.6</c:v>
                </c:pt>
                <c:pt idx="407">
                  <c:v>60.7</c:v>
                </c:pt>
                <c:pt idx="408">
                  <c:v>60.8</c:v>
                </c:pt>
                <c:pt idx="409">
                  <c:v>60.9</c:v>
                </c:pt>
                <c:pt idx="410">
                  <c:v>61</c:v>
                </c:pt>
                <c:pt idx="411">
                  <c:v>61.1</c:v>
                </c:pt>
                <c:pt idx="412">
                  <c:v>61.2</c:v>
                </c:pt>
                <c:pt idx="413">
                  <c:v>61.3</c:v>
                </c:pt>
                <c:pt idx="414">
                  <c:v>61.4</c:v>
                </c:pt>
                <c:pt idx="415">
                  <c:v>61.5</c:v>
                </c:pt>
                <c:pt idx="416">
                  <c:v>61.6</c:v>
                </c:pt>
                <c:pt idx="417">
                  <c:v>61.7</c:v>
                </c:pt>
                <c:pt idx="418">
                  <c:v>61.8</c:v>
                </c:pt>
                <c:pt idx="419">
                  <c:v>61.9</c:v>
                </c:pt>
                <c:pt idx="420">
                  <c:v>62</c:v>
                </c:pt>
                <c:pt idx="421">
                  <c:v>62.1</c:v>
                </c:pt>
                <c:pt idx="422">
                  <c:v>62.2</c:v>
                </c:pt>
                <c:pt idx="423">
                  <c:v>62.3</c:v>
                </c:pt>
                <c:pt idx="424">
                  <c:v>62.4</c:v>
                </c:pt>
                <c:pt idx="425">
                  <c:v>62.5</c:v>
                </c:pt>
                <c:pt idx="426">
                  <c:v>62.6</c:v>
                </c:pt>
                <c:pt idx="427">
                  <c:v>62.7</c:v>
                </c:pt>
                <c:pt idx="428">
                  <c:v>62.8</c:v>
                </c:pt>
                <c:pt idx="429">
                  <c:v>62.9</c:v>
                </c:pt>
                <c:pt idx="430">
                  <c:v>63</c:v>
                </c:pt>
                <c:pt idx="431">
                  <c:v>63.1</c:v>
                </c:pt>
                <c:pt idx="432">
                  <c:v>63.2</c:v>
                </c:pt>
                <c:pt idx="433">
                  <c:v>63.3</c:v>
                </c:pt>
                <c:pt idx="434">
                  <c:v>63.4</c:v>
                </c:pt>
                <c:pt idx="435">
                  <c:v>63.5</c:v>
                </c:pt>
                <c:pt idx="436">
                  <c:v>63.6</c:v>
                </c:pt>
                <c:pt idx="437">
                  <c:v>63.7</c:v>
                </c:pt>
                <c:pt idx="438">
                  <c:v>63.8</c:v>
                </c:pt>
                <c:pt idx="439">
                  <c:v>63.9</c:v>
                </c:pt>
                <c:pt idx="440">
                  <c:v>64</c:v>
                </c:pt>
                <c:pt idx="441">
                  <c:v>64.099999999999994</c:v>
                </c:pt>
                <c:pt idx="442">
                  <c:v>64.2</c:v>
                </c:pt>
                <c:pt idx="443">
                  <c:v>64.3</c:v>
                </c:pt>
                <c:pt idx="444">
                  <c:v>64.400000000000006</c:v>
                </c:pt>
                <c:pt idx="445">
                  <c:v>64.5</c:v>
                </c:pt>
                <c:pt idx="446">
                  <c:v>64.599999999999994</c:v>
                </c:pt>
                <c:pt idx="447">
                  <c:v>64.7</c:v>
                </c:pt>
                <c:pt idx="448">
                  <c:v>64.8</c:v>
                </c:pt>
                <c:pt idx="449">
                  <c:v>64.900000000000006</c:v>
                </c:pt>
                <c:pt idx="450">
                  <c:v>65</c:v>
                </c:pt>
              </c:numCache>
            </c:numRef>
          </c:xVal>
          <c:yVal>
            <c:numRef>
              <c:f>Microsoft_Excel_Worksheet1!$D$2:$D$9751</c:f>
              <c:numCache>
                <c:formatCode>General</c:formatCode>
                <c:ptCount val="9750"/>
                <c:pt idx="0">
                  <c:v>2.6213243557739401</c:v>
                </c:pt>
                <c:pt idx="1">
                  <c:v>2.6104085251200999</c:v>
                </c:pt>
                <c:pt idx="2">
                  <c:v>2.5995386151675102</c:v>
                </c:pt>
                <c:pt idx="3">
                  <c:v>2.5887144359198699</c:v>
                </c:pt>
                <c:pt idx="4">
                  <c:v>2.5779357982066</c:v>
                </c:pt>
                <c:pt idx="5">
                  <c:v>2.5672025136798902</c:v>
                </c:pt>
                <c:pt idx="6">
                  <c:v>2.5565143948117401</c:v>
                </c:pt>
                <c:pt idx="7">
                  <c:v>2.5458712548911202</c:v>
                </c:pt>
                <c:pt idx="8">
                  <c:v>2.5352729080210401</c:v>
                </c:pt>
                <c:pt idx="9">
                  <c:v>2.5247191691156998</c:v>
                </c:pt>
                <c:pt idx="10">
                  <c:v>2.51420985389771</c:v>
                </c:pt>
                <c:pt idx="11">
                  <c:v>2.5037447788952099</c:v>
                </c:pt>
                <c:pt idx="12">
                  <c:v>2.4933237614391199</c:v>
                </c:pt>
                <c:pt idx="13">
                  <c:v>2.48294661966042</c:v>
                </c:pt>
                <c:pt idx="14">
                  <c:v>2.4726131724873199</c:v>
                </c:pt>
                <c:pt idx="15">
                  <c:v>2.46232323964264</c:v>
                </c:pt>
                <c:pt idx="16">
                  <c:v>2.4520766416410602</c:v>
                </c:pt>
                <c:pt idx="17">
                  <c:v>2.4418731997865102</c:v>
                </c:pt>
                <c:pt idx="18">
                  <c:v>2.4317127361694699</c:v>
                </c:pt>
                <c:pt idx="19">
                  <c:v>2.4215950736644101</c:v>
                </c:pt>
                <c:pt idx="20">
                  <c:v>2.4115200359272002</c:v>
                </c:pt>
                <c:pt idx="21">
                  <c:v>2.4014874473924901</c:v>
                </c:pt>
                <c:pt idx="22">
                  <c:v>2.3914971332712498</c:v>
                </c:pt>
                <c:pt idx="23">
                  <c:v>2.38154891954823</c:v>
                </c:pt>
                <c:pt idx="24">
                  <c:v>2.37164263297946</c:v>
                </c:pt>
                <c:pt idx="25">
                  <c:v>2.36177810108981</c:v>
                </c:pt>
                <c:pt idx="26">
                  <c:v>2.3519551521705599</c:v>
                </c:pt>
                <c:pt idx="27">
                  <c:v>2.3421736152769999</c:v>
                </c:pt>
                <c:pt idx="28">
                  <c:v>2.3324333202260701</c:v>
                </c:pt>
                <c:pt idx="29">
                  <c:v>2.3227340975939699</c:v>
                </c:pt>
                <c:pt idx="30">
                  <c:v>2.31307577871388</c:v>
                </c:pt>
                <c:pt idx="31">
                  <c:v>2.3034581956736702</c:v>
                </c:pt>
                <c:pt idx="32">
                  <c:v>2.29388118131362</c:v>
                </c:pt>
                <c:pt idx="33">
                  <c:v>2.2843445692242099</c:v>
                </c:pt>
                <c:pt idx="34">
                  <c:v>2.2748481937439</c:v>
                </c:pt>
                <c:pt idx="35">
                  <c:v>2.2653918899569798</c:v>
                </c:pt>
                <c:pt idx="36">
                  <c:v>2.2559754936913898</c:v>
                </c:pt>
                <c:pt idx="37">
                  <c:v>2.24659884151668</c:v>
                </c:pt>
                <c:pt idx="38">
                  <c:v>2.23726177074187</c:v>
                </c:pt>
                <c:pt idx="39">
                  <c:v>2.2279641194134201</c:v>
                </c:pt>
                <c:pt idx="40">
                  <c:v>2.2187057263132299</c:v>
                </c:pt>
                <c:pt idx="41">
                  <c:v>2.20948643095667</c:v>
                </c:pt>
                <c:pt idx="42">
                  <c:v>2.2003060735905802</c:v>
                </c:pt>
                <c:pt idx="43">
                  <c:v>2.1911644951914302</c:v>
                </c:pt>
                <c:pt idx="44">
                  <c:v>2.1820615374633801</c:v>
                </c:pt>
                <c:pt idx="45">
                  <c:v>2.17299704283647</c:v>
                </c:pt>
                <c:pt idx="46">
                  <c:v>2.16397085446479</c:v>
                </c:pt>
                <c:pt idx="47">
                  <c:v>2.15498281622473</c:v>
                </c:pt>
                <c:pt idx="48">
                  <c:v>2.14603277271324</c:v>
                </c:pt>
                <c:pt idx="49">
                  <c:v>2.1371205692461199</c:v>
                </c:pt>
                <c:pt idx="50">
                  <c:v>2.12824605185636</c:v>
                </c:pt>
                <c:pt idx="51">
                  <c:v>2.1194090672925299</c:v>
                </c:pt>
                <c:pt idx="52">
                  <c:v>2.1106094630172101</c:v>
                </c:pt>
                <c:pt idx="53">
                  <c:v>2.1018470872054</c:v>
                </c:pt>
                <c:pt idx="54">
                  <c:v>2.0931217887430802</c:v>
                </c:pt>
                <c:pt idx="55">
                  <c:v>2.0844334172257102</c:v>
                </c:pt>
                <c:pt idx="56">
                  <c:v>2.0757818229568099</c:v>
                </c:pt>
                <c:pt idx="57">
                  <c:v>2.0671668569466299</c:v>
                </c:pt>
                <c:pt idx="58">
                  <c:v>2.0585883709107602</c:v>
                </c:pt>
                <c:pt idx="59">
                  <c:v>2.0500462172688998</c:v>
                </c:pt>
                <c:pt idx="60">
                  <c:v>2.0415402491435799</c:v>
                </c:pt>
                <c:pt idx="61">
                  <c:v>2.0330703203590001</c:v>
                </c:pt>
                <c:pt idx="62">
                  <c:v>2.0246362854398399</c:v>
                </c:pt>
                <c:pt idx="63">
                  <c:v>2.0162379996102202</c:v>
                </c:pt>
                <c:pt idx="64">
                  <c:v>2.0078753187926202</c:v>
                </c:pt>
                <c:pt idx="65">
                  <c:v>1.99954809960687</c:v>
                </c:pt>
                <c:pt idx="66">
                  <c:v>1.9912561993692499</c:v>
                </c:pt>
                <c:pt idx="67">
                  <c:v>1.9829994760915499</c:v>
                </c:pt>
                <c:pt idx="68">
                  <c:v>1.97477778848028</c:v>
                </c:pt>
                <c:pt idx="69">
                  <c:v>1.9665909959358501</c:v>
                </c:pt>
                <c:pt idx="70">
                  <c:v>1.95843895855186</c:v>
                </c:pt>
                <c:pt idx="71">
                  <c:v>1.95032153711442</c:v>
                </c:pt>
                <c:pt idx="72">
                  <c:v>1.94223859310156</c:v>
                </c:pt>
                <c:pt idx="73">
                  <c:v>1.9341899886826699</c:v>
                </c:pt>
                <c:pt idx="74">
                  <c:v>1.9261755867180099</c:v>
                </c:pt>
                <c:pt idx="75">
                  <c:v>1.9181952507583</c:v>
                </c:pt>
                <c:pt idx="76">
                  <c:v>1.91024884504434</c:v>
                </c:pt>
                <c:pt idx="77">
                  <c:v>1.9023362345067301</c:v>
                </c:pt>
                <c:pt idx="78">
                  <c:v>1.89445728476563</c:v>
                </c:pt>
                <c:pt idx="79">
                  <c:v>1.88661186213065</c:v>
                </c:pt>
                <c:pt idx="80">
                  <c:v>1.8787998336006899</c:v>
                </c:pt>
                <c:pt idx="81">
                  <c:v>1.8710210668639899</c:v>
                </c:pt>
                <c:pt idx="82">
                  <c:v>1.86327543029817</c:v>
                </c:pt>
                <c:pt idx="83">
                  <c:v>1.85556279297037</c:v>
                </c:pt>
                <c:pt idx="84">
                  <c:v>1.84788302463746</c:v>
                </c:pt>
                <c:pt idx="85">
                  <c:v>1.8402359957463501</c:v>
                </c:pt>
                <c:pt idx="86">
                  <c:v>1.8326215774343599</c:v>
                </c:pt>
                <c:pt idx="87">
                  <c:v>1.8250396415297101</c:v>
                </c:pt>
                <c:pt idx="88">
                  <c:v>1.8174900605520099</c:v>
                </c:pt>
                <c:pt idx="89">
                  <c:v>1.8099727077129799</c:v>
                </c:pt>
                <c:pt idx="90">
                  <c:v>1.8024874569171201</c:v>
                </c:pt>
                <c:pt idx="91">
                  <c:v>1.79503418276257</c:v>
                </c:pt>
                <c:pt idx="92">
                  <c:v>1.787612760542</c:v>
                </c:pt>
                <c:pt idx="93">
                  <c:v>1.78022306624368</c:v>
                </c:pt>
                <c:pt idx="94">
                  <c:v>1.7728649765525299</c:v>
                </c:pt>
                <c:pt idx="95">
                  <c:v>1.7655383688514099</c:v>
                </c:pt>
                <c:pt idx="96">
                  <c:v>1.7582431212224101</c:v>
                </c:pt>
                <c:pt idx="97">
                  <c:v>1.75097911244833</c:v>
                </c:pt>
                <c:pt idx="98">
                  <c:v>1.7437462220141799</c:v>
                </c:pt>
                <c:pt idx="99">
                  <c:v>1.7365443301089001</c:v>
                </c:pt>
                <c:pt idx="100">
                  <c:v>1.72937331762714</c:v>
                </c:pt>
                <c:pt idx="101">
                  <c:v>1.72223306617113</c:v>
                </c:pt>
                <c:pt idx="102">
                  <c:v>1.7151234580527699</c:v>
                </c:pt>
                <c:pt idx="103">
                  <c:v>1.70804437629577</c:v>
                </c:pt>
                <c:pt idx="104">
                  <c:v>1.70099570463793</c:v>
                </c:pt>
                <c:pt idx="105">
                  <c:v>1.6939773275336201</c:v>
                </c:pt>
                <c:pt idx="106">
                  <c:v>1.68698913015632</c:v>
                </c:pt>
                <c:pt idx="107">
                  <c:v>1.68003099840133</c:v>
                </c:pt>
                <c:pt idx="108">
                  <c:v>1.6731028188886701</c:v>
                </c:pt>
                <c:pt idx="109">
                  <c:v>1.6662044789660799</c:v>
                </c:pt>
                <c:pt idx="110">
                  <c:v>1.65933586671219</c:v>
                </c:pt>
                <c:pt idx="111">
                  <c:v>1.65249692656891</c:v>
                </c:pt>
                <c:pt idx="112">
                  <c:v>1.6456878242289099</c:v>
                </c:pt>
                <c:pt idx="113">
                  <c:v>1.6389087762711501</c:v>
                </c:pt>
                <c:pt idx="114">
                  <c:v>1.63215999408607</c:v>
                </c:pt>
                <c:pt idx="115">
                  <c:v>1.6254416839333901</c:v>
                </c:pt>
                <c:pt idx="116">
                  <c:v>1.61875404700012</c:v>
                </c:pt>
                <c:pt idx="117">
                  <c:v>1.6120972794586701</c:v>
                </c:pt>
                <c:pt idx="118">
                  <c:v>1.6054715725250399</c:v>
                </c:pt>
                <c:pt idx="119">
                  <c:v>1.5988771125171299</c:v>
                </c:pt>
                <c:pt idx="120">
                  <c:v>1.59231408091309</c:v>
                </c:pt>
                <c:pt idx="121">
                  <c:v>1.5857826544097799</c:v>
                </c:pt>
                <c:pt idx="122">
                  <c:v>1.5792830049812101</c:v>
                </c:pt>
                <c:pt idx="123">
                  <c:v>1.572815299937</c:v>
                </c:pt>
                <c:pt idx="124">
                  <c:v>1.5663797019809</c:v>
                </c:pt>
                <c:pt idx="125">
                  <c:v>1.5599763692692099</c:v>
                </c:pt>
                <c:pt idx="126">
                  <c:v>1.55360545546926</c:v>
                </c:pt>
                <c:pt idx="127">
                  <c:v>1.5472671098177799</c:v>
                </c:pt>
                <c:pt idx="128">
                  <c:v>1.5409614771792199</c:v>
                </c:pt>
                <c:pt idx="129">
                  <c:v>1.53468869810405</c:v>
                </c:pt>
                <c:pt idx="130">
                  <c:v>1.52844890888686</c:v>
                </c:pt>
                <c:pt idx="131">
                  <c:v>1.5222422416244601</c:v>
                </c:pt>
                <c:pt idx="132">
                  <c:v>1.5160688242738101</c:v>
                </c:pt>
                <c:pt idx="133">
                  <c:v>1.5099287807098201</c:v>
                </c:pt>
                <c:pt idx="134">
                  <c:v>1.50382223078302</c:v>
                </c:pt>
                <c:pt idx="135">
                  <c:v>1.49774929037702</c:v>
                </c:pt>
                <c:pt idx="136">
                  <c:v>1.49171007146587</c:v>
                </c:pt>
                <c:pt idx="137">
                  <c:v>1.4857046821711599</c:v>
                </c:pt>
                <c:pt idx="138">
                  <c:v>1.479733226819</c:v>
                </c:pt>
                <c:pt idx="139">
                  <c:v>1.47379580599668</c:v>
                </c:pt>
                <c:pt idx="140">
                  <c:v>1.4678925166091901</c:v>
                </c:pt>
                <c:pt idx="141">
                  <c:v>1.4620234519355</c:v>
                </c:pt>
                <c:pt idx="142">
                  <c:v>1.4561887016845401</c:v>
                </c:pt>
                <c:pt idx="143">
                  <c:v>1.45038835205095</c:v>
                </c:pt>
                <c:pt idx="144">
                  <c:v>1.4446224857705801</c:v>
                </c:pt>
                <c:pt idx="145">
                  <c:v>1.43889118217567</c:v>
                </c:pt>
                <c:pt idx="146">
                  <c:v>1.43319451724975</c:v>
                </c:pt>
                <c:pt idx="147">
                  <c:v>1.42753256368225</c:v>
                </c:pt>
                <c:pt idx="148">
                  <c:v>1.4219053909227699</c:v>
                </c:pt>
                <c:pt idx="149">
                  <c:v>1.4163130652350699</c:v>
                </c:pt>
                <c:pt idx="150">
                  <c:v>1.4107556497506699</c:v>
                </c:pt>
                <c:pt idx="151">
                  <c:v>1.4052332045221501</c:v>
                </c:pt>
                <c:pt idx="152">
                  <c:v>1.3997457865761</c:v>
                </c:pt>
                <c:pt idx="153">
                  <c:v>1.3942934499656601</c:v>
                </c:pt>
                <c:pt idx="154">
                  <c:v>1.3888762458227699</c:v>
                </c:pt>
                <c:pt idx="155">
                  <c:v>1.38349422240995</c:v>
                </c:pt>
                <c:pt idx="156">
                  <c:v>1.37814742517179</c:v>
                </c:pt>
                <c:pt idx="157">
                  <c:v>1.37283589678597</c:v>
                </c:pt>
                <c:pt idx="158">
                  <c:v>1.36755967721389</c:v>
                </c:pt>
                <c:pt idx="159">
                  <c:v>1.3623188037509499</c:v>
                </c:pt>
                <c:pt idx="160">
                  <c:v>1.35711331107635</c:v>
                </c:pt>
                <c:pt idx="161">
                  <c:v>1.35194323130248</c:v>
                </c:pt>
                <c:pt idx="162">
                  <c:v>1.3468085940239201</c:v>
                </c:pt>
                <c:pt idx="163">
                  <c:v>1.3417094263659199</c:v>
                </c:pt>
                <c:pt idx="164">
                  <c:v>1.33664575303255</c:v>
                </c:pt>
                <c:pt idx="165">
                  <c:v>1.3316175963543</c:v>
                </c:pt>
                <c:pt idx="166">
                  <c:v>1.32662497633531</c:v>
                </c:pt>
                <c:pt idx="167">
                  <c:v>1.32166791070005</c:v>
                </c:pt>
                <c:pt idx="168">
                  <c:v>1.31674641493964</c:v>
                </c:pt>
                <c:pt idx="169">
                  <c:v>1.31186050235759</c:v>
                </c:pt>
                <c:pt idx="170">
                  <c:v>1.30701018411521</c:v>
                </c:pt>
                <c:pt idx="171">
                  <c:v>1.30219546927637</c:v>
                </c:pt>
                <c:pt idx="172">
                  <c:v>1.2974163648519199</c:v>
                </c:pt>
                <c:pt idx="173">
                  <c:v>1.2926728758435899</c:v>
                </c:pt>
                <c:pt idx="174">
                  <c:v>1.2879650052873199</c:v>
                </c:pt>
                <c:pt idx="175">
                  <c:v>1.28329275429624</c:v>
                </c:pt>
                <c:pt idx="176">
                  <c:v>1.2786561221030699</c:v>
                </c:pt>
                <c:pt idx="177">
                  <c:v>1.27405510610199</c:v>
                </c:pt>
                <c:pt idx="178">
                  <c:v>1.2694897018901401</c:v>
                </c:pt>
                <c:pt idx="179">
                  <c:v>1.2649599033084999</c:v>
                </c:pt>
                <c:pt idx="180">
                  <c:v>1.26046570248233</c:v>
                </c:pt>
                <c:pt idx="181">
                  <c:v>1.25600708986112</c:v>
                </c:pt>
                <c:pt idx="182">
                  <c:v>1.2515840542579899</c:v>
                </c:pt>
                <c:pt idx="183">
                  <c:v>1.24719658288867</c:v>
                </c:pt>
                <c:pt idx="184">
                  <c:v>1.2428446614098601</c:v>
                </c:pt>
                <c:pt idx="185">
                  <c:v>1.2385282739572701</c:v>
                </c:pt>
                <c:pt idx="186">
                  <c:v>1.23424740318296</c:v>
                </c:pt>
                <c:pt idx="187">
                  <c:v>1.23000203029238</c:v>
                </c:pt>
                <c:pt idx="188">
                  <c:v>1.2257921350807699</c:v>
                </c:pt>
                <c:pt idx="189">
                  <c:v>1.22161769596915</c:v>
                </c:pt>
                <c:pt idx="190">
                  <c:v>1.21747869003981</c:v>
                </c:pt>
                <c:pt idx="191">
                  <c:v>1.2133750930713301</c:v>
                </c:pt>
                <c:pt idx="192">
                  <c:v>1.2093068795730799</c:v>
                </c:pt>
                <c:pt idx="193">
                  <c:v>1.20527402281931</c:v>
                </c:pt>
                <c:pt idx="194">
                  <c:v>1.2012764948827499</c:v>
                </c:pt>
                <c:pt idx="195">
                  <c:v>1.1973142666677199</c:v>
                </c:pt>
                <c:pt idx="196">
                  <c:v>1.1933873079428301</c:v>
                </c:pt>
                <c:pt idx="197">
                  <c:v>1.18949558737324</c:v>
                </c:pt>
                <c:pt idx="198">
                  <c:v>1.1856390725524499</c:v>
                </c:pt>
                <c:pt idx="199">
                  <c:v>1.1818177300336801</c:v>
                </c:pt>
                <c:pt idx="200">
                  <c:v>1.17803152536083</c:v>
                </c:pt>
                <c:pt idx="201">
                  <c:v>1.17428042309903</c:v>
                </c:pt>
                <c:pt idx="202">
                  <c:v>1.1705643868647999</c:v>
                </c:pt>
                <c:pt idx="203">
                  <c:v>1.16688337935581</c:v>
                </c:pt>
                <c:pt idx="204">
                  <c:v>1.1632373623802701</c:v>
                </c:pt>
                <c:pt idx="205">
                  <c:v>1.1596262968859701</c:v>
                </c:pt>
                <c:pt idx="206">
                  <c:v>1.15605014298895</c:v>
                </c:pt>
                <c:pt idx="207">
                  <c:v>1.1525088600018301</c:v>
                </c:pt>
                <c:pt idx="208">
                  <c:v>1.14900240646186</c:v>
                </c:pt>
                <c:pt idx="209">
                  <c:v>1.1455307401585999</c:v>
                </c:pt>
                <c:pt idx="210">
                  <c:v>1.14209381816139</c:v>
                </c:pt>
                <c:pt idx="211">
                  <c:v>1.1386915968464499</c:v>
                </c:pt>
                <c:pt idx="212">
                  <c:v>1.13532403192381</c:v>
                </c:pt>
                <c:pt idx="213">
                  <c:v>1.13199107846393</c:v>
                </c:pt>
                <c:pt idx="214">
                  <c:v>1.1286926909241599</c:v>
                </c:pt>
                <c:pt idx="215">
                  <c:v>1.1254288231749701</c:v>
                </c:pt>
                <c:pt idx="216">
                  <c:v>1.12219942852599</c:v>
                </c:pt>
                <c:pt idx="217">
                  <c:v>1.11900445975185</c:v>
                </c:pt>
                <c:pt idx="218">
                  <c:v>1.1158438691180099</c:v>
                </c:pt>
                <c:pt idx="219">
                  <c:v>1.11271760840631</c:v>
                </c:pt>
                <c:pt idx="220">
                  <c:v>1.10962562894052</c:v>
                </c:pt>
                <c:pt idx="221">
                  <c:v>1.1065678816117801</c:v>
                </c:pt>
                <c:pt idx="222">
                  <c:v>1.10354431690399</c:v>
                </c:pt>
                <c:pt idx="223">
                  <c:v>1.10055488491917</c:v>
                </c:pt>
                <c:pt idx="224">
                  <c:v>1.0975995354028001</c:v>
                </c:pt>
                <c:pt idx="225">
                  <c:v>1.09467821776922</c:v>
                </c:pt>
                <c:pt idx="226">
                  <c:v>1.0917908811270101</c:v>
                </c:pt>
                <c:pt idx="227">
                  <c:v>1.08893747430443</c:v>
                </c:pt>
                <c:pt idx="228">
                  <c:v>1.08611794587507</c:v>
                </c:pt>
                <c:pt idx="229">
                  <c:v>1.0833322441834199</c:v>
                </c:pt>
                <c:pt idx="230">
                  <c:v>1.08058031737074</c:v>
                </c:pt>
                <c:pt idx="231">
                  <c:v>1.07786211340103</c:v>
                </c:pt>
                <c:pt idx="232">
                  <c:v>1.0751775800871699</c:v>
                </c:pt>
                <c:pt idx="233">
                  <c:v>1.07252666511729</c:v>
                </c:pt>
                <c:pt idx="234">
                  <c:v>1.0699093160813899</c:v>
                </c:pt>
                <c:pt idx="235">
                  <c:v>1.06732548049821</c:v>
                </c:pt>
                <c:pt idx="236">
                  <c:v>1.06477510584235</c:v>
                </c:pt>
                <c:pt idx="237">
                  <c:v>1.0622581395717701</c:v>
                </c:pt>
                <c:pt idx="238">
                  <c:v>1.05977452915555</c:v>
                </c:pt>
                <c:pt idx="239">
                  <c:v>1.05732422210204</c:v>
                </c:pt>
                <c:pt idx="240">
                  <c:v>1.0549071659873801</c:v>
                </c:pt>
                <c:pt idx="241">
                  <c:v>1.0525233084843899</c:v>
                </c:pt>
                <c:pt idx="242">
                  <c:v>1.05017259739193</c:v>
                </c:pt>
                <c:pt idx="243">
                  <c:v>1.04785498066464</c:v>
                </c:pt>
                <c:pt idx="244">
                  <c:v>1.0455704064431901</c:v>
                </c:pt>
                <c:pt idx="245">
                  <c:v>1.04331882308493</c:v>
                </c:pt>
                <c:pt idx="246">
                  <c:v>1.04110017919511</c:v>
                </c:pt>
                <c:pt idx="247">
                  <c:v>1.0389144236585599</c:v>
                </c:pt>
                <c:pt idx="248">
                  <c:v>1.03676150567187</c:v>
                </c:pt>
                <c:pt idx="249">
                  <c:v>1.03464137477619</c:v>
                </c:pt>
                <c:pt idx="250">
                  <c:v>1.03255398089048</c:v>
                </c:pt>
                <c:pt idx="251">
                  <c:v>1.03049927434536</c:v>
                </c:pt>
                <c:pt idx="252">
                  <c:v>1.02847720591754</c:v>
                </c:pt>
                <c:pt idx="253">
                  <c:v>1.0264877268647901</c:v>
                </c:pt>
                <c:pt idx="254">
                  <c:v>1.02453078896154</c:v>
                </c:pt>
                <c:pt idx="255">
                  <c:v>1.022606344535</c:v>
                </c:pt>
                <c:pt idx="256">
                  <c:v>1.0207143465019499</c:v>
                </c:pt>
                <c:pt idx="257">
                  <c:v>1.0188547484060499</c:v>
                </c:pt>
                <c:pt idx="258">
                  <c:v>1.0170275044557799</c:v>
                </c:pt>
                <c:pt idx="259">
                  <c:v>1.015232569563</c:v>
                </c:pt>
                <c:pt idx="260">
                  <c:v>1.0134698993820299</c:v>
                </c:pt>
                <c:pt idx="261">
                  <c:v>1.0117394503493899</c:v>
                </c:pt>
                <c:pt idx="262">
                  <c:v>1.0100411797240401</c:v>
                </c:pt>
                <c:pt idx="263">
                  <c:v>1.00837504562831</c:v>
                </c:pt>
                <c:pt idx="264">
                  <c:v>1.0067410070892799</c:v>
                </c:pt>
                <c:pt idx="265">
                  <c:v>1.0051390240807501</c:v>
                </c:pt>
                <c:pt idx="266">
                  <c:v>1.00356905756584</c:v>
                </c:pt>
                <c:pt idx="267">
                  <c:v>1.0020310695399699</c:v>
                </c:pt>
                <c:pt idx="268">
                  <c:v>1.00052502307447</c:v>
                </c:pt>
                <c:pt idx="269">
                  <c:v>0.99905088236067197</c:v>
                </c:pt>
                <c:pt idx="270">
                  <c:v>0.997608612754458</c:v>
                </c:pt>
                <c:pt idx="271">
                  <c:v>0.99619818082129596</c:v>
                </c:pt>
                <c:pt idx="272">
                  <c:v>0.99481955438172198</c:v>
                </c:pt>
                <c:pt idx="273">
                  <c:v>0.99347270255725195</c:v>
                </c:pt>
                <c:pt idx="274">
                  <c:v>0.99215759581670404</c:v>
                </c:pt>
                <c:pt idx="275">
                  <c:v>0.990874206022899</c:v>
                </c:pt>
                <c:pt idx="276">
                  <c:v>0.98962250647973504</c:v>
                </c:pt>
                <c:pt idx="277">
                  <c:v>0.98840247197960396</c:v>
                </c:pt>
                <c:pt idx="278">
                  <c:v>0.987214078851119</c:v>
                </c:pt>
                <c:pt idx="279">
                  <c:v>0.98605730500714595</c:v>
                </c:pt>
                <c:pt idx="280">
                  <c:v>0.98493212999309798</c:v>
                </c:pt>
                <c:pt idx="281">
                  <c:v>0.98383853503548302</c:v>
                </c:pt>
                <c:pt idx="282">
                  <c:v>0.98277650309067</c:v>
                </c:pt>
                <c:pt idx="283">
                  <c:v>0.98174601889385404</c:v>
                </c:pt>
                <c:pt idx="284">
                  <c:v>0.98074706900819597</c:v>
                </c:pt>
                <c:pt idx="285">
                  <c:v>0.97977964187410804</c:v>
                </c:pt>
                <c:pt idx="286">
                  <c:v>0.97884372785867302</c:v>
                </c:pt>
                <c:pt idx="287">
                  <c:v>0.97793931930515898</c:v>
                </c:pt>
                <c:pt idx="288">
                  <c:v>0.97706641058261501</c:v>
                </c:pt>
                <c:pt idx="289">
                  <c:v>0.97622499813553398</c:v>
                </c:pt>
                <c:pt idx="290">
                  <c:v>0.97541508053353398</c:v>
                </c:pt>
                <c:pt idx="291">
                  <c:v>0.97463665852107695</c:v>
                </c:pt>
                <c:pt idx="292">
                  <c:v>0.97388973506716703</c:v>
                </c:pt>
                <c:pt idx="293">
                  <c:v>0.97317431541503796</c:v>
                </c:pt>
                <c:pt idx="294">
                  <c:v>0.97249040713179202</c:v>
                </c:pt>
                <c:pt idx="295">
                  <c:v>0.97183802015799403</c:v>
                </c:pt>
                <c:pt idx="296">
                  <c:v>0.97121716685717996</c:v>
                </c:pt>
                <c:pt idx="297">
                  <c:v>0.97062786206529195</c:v>
                </c:pt>
                <c:pt idx="298">
                  <c:v>0.97007012314000896</c:v>
                </c:pt>
                <c:pt idx="299">
                  <c:v>0.96954397000997505</c:v>
                </c:pt>
                <c:pt idx="300">
                  <c:v>0.96904942522389703</c:v>
                </c:pt>
                <c:pt idx="301">
                  <c:v>0.968586513999528</c:v>
                </c:pt>
                <c:pt idx="302">
                  <c:v>0.96815526427250598</c:v>
                </c:pt>
                <c:pt idx="303">
                  <c:v>0.96775570674506195</c:v>
                </c:pt>
                <c:pt idx="304">
                  <c:v>0.96738787493457101</c:v>
                </c:pt>
                <c:pt idx="305">
                  <c:v>0.96705180522197698</c:v>
                </c:pt>
                <c:pt idx="306">
                  <c:v>0.96674753690005</c:v>
                </c:pt>
                <c:pt idx="307">
                  <c:v>0.96647511222151095</c:v>
                </c:pt>
                <c:pt idx="308">
                  <c:v>0.96623457644701105</c:v>
                </c:pt>
                <c:pt idx="309">
                  <c:v>0.96602597789296496</c:v>
                </c:pt>
                <c:pt idx="310">
                  <c:v>0.96584936797925802</c:v>
                </c:pt>
                <c:pt idx="311">
                  <c:v>0.96570480127682101</c:v>
                </c:pt>
                <c:pt idx="312">
                  <c:v>0.96559233555508495</c:v>
                </c:pt>
                <c:pt idx="313">
                  <c:v>0.96551203182933598</c:v>
                </c:pt>
                <c:pt idx="314">
                  <c:v>0.96546395440795796</c:v>
                </c:pt>
                <c:pt idx="315">
                  <c:v>0.965448170939605</c:v>
                </c:pt>
                <c:pt idx="316">
                  <c:v>0.96546475246029795</c:v>
                </c:pt>
                <c:pt idx="317">
                  <c:v>0.96551377344046097</c:v>
                </c:pt>
                <c:pt idx="318">
                  <c:v>0.96559531183192604</c:v>
                </c:pt>
                <c:pt idx="319">
                  <c:v>0.96570944911492096</c:v>
                </c:pt>
                <c:pt idx="320">
                  <c:v>0.96585627034504495</c:v>
                </c:pt>
                <c:pt idx="321">
                  <c:v>0.96603586420027998</c:v>
                </c:pt>
                <c:pt idx="322">
                  <c:v>0.96624832302802899</c:v>
                </c:pt>
                <c:pt idx="323">
                  <c:v>0.966493742892231</c:v>
                </c:pt>
                <c:pt idx="324">
                  <c:v>0.96677222362055404</c:v>
                </c:pt>
                <c:pt idx="325">
                  <c:v>0.96708386885171205</c:v>
                </c:pt>
                <c:pt idx="326">
                  <c:v>0.96742878608291405</c:v>
                </c:pt>
                <c:pt idx="327">
                  <c:v>0.96780708671747695</c:v>
                </c:pt>
                <c:pt idx="328">
                  <c:v>0.96821888611264495</c:v>
                </c:pt>
                <c:pt idx="329">
                  <c:v>0.96866430362761102</c:v>
                </c:pt>
                <c:pt idx="330">
                  <c:v>0.96914346267180596</c:v>
                </c:pt>
                <c:pt idx="331">
                  <c:v>0.96965649075346205</c:v>
                </c:pt>
                <c:pt idx="332">
                  <c:v>0.97020351952848405</c:v>
                </c:pt>
                <c:pt idx="333">
                  <c:v>0.97078468484967195</c:v>
                </c:pt>
                <c:pt idx="334">
                  <c:v>0.97140012681630905</c:v>
                </c:pt>
                <c:pt idx="335">
                  <c:v>0.97204998982415902</c:v>
                </c:pt>
                <c:pt idx="336">
                  <c:v>0.97273442261590803</c:v>
                </c:pt>
                <c:pt idx="337">
                  <c:v>0.97345357833206902</c:v>
                </c:pt>
                <c:pt idx="338">
                  <c:v>0.97420761456240501</c:v>
                </c:pt>
                <c:pt idx="339">
                  <c:v>0.97499669339787998</c:v>
                </c:pt>
                <c:pt idx="340">
                  <c:v>0.97582098148319496</c:v>
                </c:pt>
                <c:pt idx="341">
                  <c:v>0.97668065006993099</c:v>
                </c:pt>
                <c:pt idx="342">
                  <c:v>0.97757587507033294</c:v>
                </c:pt>
                <c:pt idx="343">
                  <c:v>0.97850683711178599</c:v>
                </c:pt>
                <c:pt idx="344">
                  <c:v>0.97947372159199197</c:v>
                </c:pt>
                <c:pt idx="345">
                  <c:v>0.98047671873492104</c:v>
                </c:pt>
                <c:pt idx="346">
                  <c:v>0.98151602364752599</c:v>
                </c:pt>
                <c:pt idx="347">
                  <c:v>0.98259183637730996</c:v>
                </c:pt>
                <c:pt idx="348">
                  <c:v>0.98370436197073796</c:v>
                </c:pt>
                <c:pt idx="349">
                  <c:v>0.98485381053255605</c:v>
                </c:pt>
                <c:pt idx="350">
                  <c:v>0.98604039728605097</c:v>
                </c:pt>
                <c:pt idx="351">
                  <c:v>0.98726434263427598</c:v>
                </c:pt>
                <c:pt idx="352">
                  <c:v>0.98852587222230304</c:v>
                </c:pt>
                <c:pt idx="353">
                  <c:v>0.98982521700050996</c:v>
                </c:pt>
                <c:pt idx="354">
                  <c:v>0.99116261328897604</c:v>
                </c:pt>
                <c:pt idx="355">
                  <c:v>0.99253830284298405</c:v>
                </c:pt>
                <c:pt idx="356">
                  <c:v>0.99395253291970798</c:v>
                </c:pt>
                <c:pt idx="357">
                  <c:v>0.99540555634609396</c:v>
                </c:pt>
                <c:pt idx="358">
                  <c:v>0.99689763158798805</c:v>
                </c:pt>
                <c:pt idx="359">
                  <c:v>0.99842902282055301</c:v>
                </c:pt>
                <c:pt idx="360">
                  <c:v>1</c:v>
                </c:pt>
                <c:pt idx="361">
                  <c:v>1.00298889828625</c:v>
                </c:pt>
                <c:pt idx="362">
                  <c:v>1.0060383973699101</c:v>
                </c:pt>
                <c:pt idx="363">
                  <c:v>1.0091484627565901</c:v>
                </c:pt>
                <c:pt idx="364">
                  <c:v>1.0123190616893001</c:v>
                </c:pt>
                <c:pt idx="365">
                  <c:v>1.01555016301566</c:v>
                </c:pt>
                <c:pt idx="366">
                  <c:v>1.01884173705174</c:v>
                </c:pt>
                <c:pt idx="367">
                  <c:v>1.0221937554426199</c:v>
                </c:pt>
                <c:pt idx="368">
                  <c:v>1.02560619101982</c:v>
                </c:pt>
                <c:pt idx="369">
                  <c:v>1.0290790176556499</c:v>
                </c:pt>
                <c:pt idx="370">
                  <c:v>1.0326122101144499</c:v>
                </c:pt>
                <c:pt idx="371">
                  <c:v>1.0362057439008401</c:v>
                </c:pt>
                <c:pt idx="372">
                  <c:v>1.0398595951051499</c:v>
                </c:pt>
                <c:pt idx="373">
                  <c:v>1.0435737402458001</c:v>
                </c:pt>
                <c:pt idx="374">
                  <c:v>1.0473481561089999</c:v>
                </c:pt>
                <c:pt idx="375">
                  <c:v>1.0511828195855599</c:v>
                </c:pt>
                <c:pt idx="376">
                  <c:v>1.0550777075050199</c:v>
                </c:pt>
                <c:pt idx="377">
                  <c:v>1.0590327964670401</c:v>
                </c:pt>
                <c:pt idx="378">
                  <c:v>1.0630480626701699</c:v>
                </c:pt>
                <c:pt idx="379">
                  <c:v>1.06712348173798</c:v>
                </c:pt>
                <c:pt idx="380">
                  <c:v>1.07125902854257</c:v>
                </c:pt>
                <c:pt idx="381">
                  <c:v>1.07545467702558</c:v>
                </c:pt>
                <c:pt idx="382">
                  <c:v>1.07971040001663</c:v>
                </c:pt>
                <c:pt idx="383">
                  <c:v>1.0840261690493</c:v>
                </c:pt>
                <c:pt idx="384">
                  <c:v>1.0884019541746</c:v>
                </c:pt>
                <c:pt idx="385">
                  <c:v>1.0928377237720801</c:v>
                </c:pt>
                <c:pt idx="386">
                  <c:v>1.09733344435842</c:v>
                </c:pt>
                <c:pt idx="387">
                  <c:v>1.10188908039374</c:v>
                </c:pt>
                <c:pt idx="388">
                  <c:v>1.1065045940854601</c:v>
                </c:pt>
                <c:pt idx="389">
                  <c:v>1.1111799451898901</c:v>
                </c:pt>
                <c:pt idx="390">
                  <c:v>1.1159150908114499</c:v>
                </c:pt>
                <c:pt idx="391">
                  <c:v>1.1207099851996001</c:v>
                </c:pt>
                <c:pt idx="392">
                  <c:v>1.12556457954359</c:v>
                </c:pt>
                <c:pt idx="393">
                  <c:v>1.1304788217648001</c:v>
                </c:pt>
                <c:pt idx="394">
                  <c:v>1.13545265630699</c:v>
                </c:pt>
                <c:pt idx="395">
                  <c:v>1.14048602392431</c:v>
                </c:pt>
                <c:pt idx="396">
                  <c:v>1.1455788614670801</c:v>
                </c:pt>
                <c:pt idx="397">
                  <c:v>1.15073110166549</c:v>
                </c:pt>
                <c:pt idx="398">
                  <c:v>1.1559426729111</c:v>
                </c:pt>
                <c:pt idx="399">
                  <c:v>1.1612134990362699</c:v>
                </c:pt>
                <c:pt idx="400">
                  <c:v>1.1665434990915</c:v>
                </c:pt>
                <c:pt idx="401">
                  <c:v>1.1719325871207</c:v>
                </c:pt>
                <c:pt idx="402">
                  <c:v>1.17738067193443</c:v>
                </c:pt>
                <c:pt idx="403">
                  <c:v>1.1828876568811799</c:v>
                </c:pt>
                <c:pt idx="404">
                  <c:v>1.1884534396166</c:v>
                </c:pt>
                <c:pt idx="405">
                  <c:v>1.19407791187086</c:v>
                </c:pt>
                <c:pt idx="406">
                  <c:v>1.1997609592140801</c:v>
                </c:pt>
                <c:pt idx="407">
                  <c:v>1.2055024608198299</c:v>
                </c:pt>
                <c:pt idx="408">
                  <c:v>1.2113022892269101</c:v>
                </c:pt>
                <c:pt idx="409">
                  <c:v>1.2171603100991899</c:v>
                </c:pt>
                <c:pt idx="410">
                  <c:v>1.2230763819838</c:v>
                </c:pt>
                <c:pt idx="411">
                  <c:v>1.2290503560675099</c:v>
                </c:pt>
                <c:pt idx="412">
                  <c:v>1.23508207593151</c:v>
                </c:pt>
                <c:pt idx="413">
                  <c:v>1.2411713773044699</c:v>
                </c:pt>
                <c:pt idx="414">
                  <c:v>1.2473180878141099</c:v>
                </c:pt>
                <c:pt idx="415">
                  <c:v>1.2535220267371501</c:v>
                </c:pt>
                <c:pt idx="416">
                  <c:v>1.25978300474779</c:v>
                </c:pt>
                <c:pt idx="417">
                  <c:v>1.2661008236648299</c:v>
                </c:pt>
                <c:pt idx="418">
                  <c:v>1.2724752761972999</c:v>
                </c:pt>
                <c:pt idx="419">
                  <c:v>1.2789061456888899</c:v>
                </c:pt>
                <c:pt idx="420">
                  <c:v>1.28539320586104</c:v>
                </c:pt>
                <c:pt idx="421">
                  <c:v>1.2919362205548901</c:v>
                </c:pt>
                <c:pt idx="422">
                  <c:v>1.2985349434720801</c:v>
                </c:pt>
                <c:pt idx="423">
                  <c:v>1.30518911791456</c:v>
                </c:pt>
                <c:pt idx="424">
                  <c:v>1.3118984765233399</c:v>
                </c:pt>
                <c:pt idx="425">
                  <c:v>1.31866274101643</c:v>
                </c:pt>
                <c:pt idx="426">
                  <c:v>1.32548162192587</c:v>
                </c:pt>
                <c:pt idx="427">
                  <c:v>1.3323548183341201</c:v>
                </c:pt>
                <c:pt idx="428">
                  <c:v>1.33928201760974</c:v>
                </c:pt>
                <c:pt idx="429">
                  <c:v>1.3462628951425</c:v>
                </c:pt>
                <c:pt idx="430">
                  <c:v>1.3532971140780801</c:v>
                </c:pt>
                <c:pt idx="431">
                  <c:v>1.3603843250523699</c:v>
                </c:pt>
                <c:pt idx="432">
                  <c:v>1.36752416592549</c:v>
                </c:pt>
                <c:pt idx="433">
                  <c:v>1.3747162615156401</c:v>
                </c:pt>
                <c:pt idx="434">
                  <c:v>1.38196022333294</c:v>
                </c:pt>
                <c:pt idx="435">
                  <c:v>1.38925564931325</c:v>
                </c:pt>
                <c:pt idx="436">
                  <c:v>1.3966021235521999</c:v>
                </c:pt>
                <c:pt idx="437">
                  <c:v>1.4039992160395001</c:v>
                </c:pt>
                <c:pt idx="438">
                  <c:v>1.4114464823936399</c:v>
                </c:pt>
                <c:pt idx="439">
                  <c:v>1.4189434635971301</c:v>
                </c:pt>
                <c:pt idx="440">
                  <c:v>1.4264896857323901</c:v>
                </c:pt>
                <c:pt idx="441">
                  <c:v>1.43408465971843</c:v>
                </c:pt>
                <c:pt idx="442">
                  <c:v>1.4417278810484799</c:v>
                </c:pt>
                <c:pt idx="443">
                  <c:v>1.4494188295286701</c:v>
                </c:pt>
                <c:pt idx="444">
                  <c:v>1.45715696901792</c:v>
                </c:pt>
                <c:pt idx="445">
                  <c:v>1.4649417471691999</c:v>
                </c:pt>
                <c:pt idx="446">
                  <c:v>1.47277259517234</c:v>
                </c:pt>
                <c:pt idx="447">
                  <c:v>1.48064892749842</c:v>
                </c:pt>
                <c:pt idx="448">
                  <c:v>1.4885701416460799</c:v>
                </c:pt>
                <c:pt idx="449">
                  <c:v>1.4965356178897999</c:v>
                </c:pt>
                <c:pt idx="450">
                  <c:v>1.50454471903034</c:v>
                </c:pt>
              </c:numCache>
            </c:numRef>
          </c:yVal>
          <c:smooth val="1"/>
        </c:ser>
        <c:dLbls>
          <c:showLegendKey val="0"/>
          <c:showVal val="0"/>
          <c:showCatName val="0"/>
          <c:showSerName val="0"/>
          <c:showPercent val="0"/>
          <c:showBubbleSize val="0"/>
        </c:dLbls>
        <c:axId val="435156624"/>
        <c:axId val="435157016"/>
      </c:scatterChart>
      <c:valAx>
        <c:axId val="435156624"/>
        <c:scaling>
          <c:orientation val="minMax"/>
          <c:max val="65"/>
          <c:min val="20"/>
        </c:scaling>
        <c:delete val="0"/>
        <c:axPos val="b"/>
        <c:title>
          <c:tx>
            <c:rich>
              <a:bodyPr/>
              <a:lstStyle/>
              <a:p>
                <a:pPr>
                  <a:defRPr sz="1700"/>
                </a:pPr>
                <a:r>
                  <a:rPr lang="en-US" sz="1700" dirty="0" smtClean="0"/>
                  <a:t>Recipient age</a:t>
                </a:r>
                <a:endParaRPr lang="en-US" sz="1700" dirty="0"/>
              </a:p>
            </c:rich>
          </c:tx>
          <c:layout>
            <c:manualLayout>
              <c:xMode val="edge"/>
              <c:yMode val="edge"/>
              <c:x val="0.45092920353982302"/>
              <c:y val="0.88582020997375333"/>
            </c:manualLayout>
          </c:layout>
          <c:overlay val="0"/>
        </c:title>
        <c:numFmt formatCode="#,##0" sourceLinked="0"/>
        <c:majorTickMark val="out"/>
        <c:minorTickMark val="none"/>
        <c:tickLblPos val="nextTo"/>
        <c:txPr>
          <a:bodyPr rot="0"/>
          <a:lstStyle/>
          <a:p>
            <a:pPr>
              <a:defRPr sz="1500" b="1"/>
            </a:pPr>
            <a:endParaRPr lang="en-US"/>
          </a:p>
        </c:txPr>
        <c:crossAx val="435157016"/>
        <c:crosses val="autoZero"/>
        <c:crossBetween val="midCat"/>
        <c:majorUnit val="5"/>
      </c:valAx>
      <c:valAx>
        <c:axId val="43515701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435156624"/>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3</c:v>
                </c:pt>
                <c:pt idx="1">
                  <c:v>3.5</c:v>
                </c:pt>
                <c:pt idx="2">
                  <c:v>4</c:v>
                </c:pt>
                <c:pt idx="3">
                  <c:v>4.5</c:v>
                </c:pt>
                <c:pt idx="4">
                  <c:v>5</c:v>
                </c:pt>
                <c:pt idx="5">
                  <c:v>5.5</c:v>
                </c:pt>
                <c:pt idx="6">
                  <c:v>6</c:v>
                </c:pt>
                <c:pt idx="7">
                  <c:v>6.5</c:v>
                </c:pt>
                <c:pt idx="8">
                  <c:v>7</c:v>
                </c:pt>
                <c:pt idx="9">
                  <c:v>7.5</c:v>
                </c:pt>
                <c:pt idx="10">
                  <c:v>8</c:v>
                </c:pt>
              </c:numCache>
            </c:numRef>
          </c:xVal>
          <c:yVal>
            <c:numRef>
              <c:f>Microsoft_Excel_Worksheet2!$B$2:$B$10002</c:f>
              <c:numCache>
                <c:formatCode>General</c:formatCode>
                <c:ptCount val="10001"/>
                <c:pt idx="0">
                  <c:v>1.20993675030758</c:v>
                </c:pt>
                <c:pt idx="1">
                  <c:v>1.1563656478591999</c:v>
                </c:pt>
                <c:pt idx="2">
                  <c:v>1.1052207006458099</c:v>
                </c:pt>
                <c:pt idx="3">
                  <c:v>1.05752971921101</c:v>
                </c:pt>
                <c:pt idx="4">
                  <c:v>1.0151230684341801</c:v>
                </c:pt>
                <c:pt idx="5">
                  <c:v>0.97944145463268595</c:v>
                </c:pt>
                <c:pt idx="6">
                  <c:v>0.94983575409620402</c:v>
                </c:pt>
                <c:pt idx="7">
                  <c:v>0.92434085196802895</c:v>
                </c:pt>
                <c:pt idx="8">
                  <c:v>0.90118804179157597</c:v>
                </c:pt>
                <c:pt idx="9">
                  <c:v>0.87895260915975804</c:v>
                </c:pt>
                <c:pt idx="10">
                  <c:v>0.85726620760385697</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3</c:v>
                </c:pt>
                <c:pt idx="1">
                  <c:v>3.5</c:v>
                </c:pt>
                <c:pt idx="2">
                  <c:v>4</c:v>
                </c:pt>
                <c:pt idx="3">
                  <c:v>4.5</c:v>
                </c:pt>
                <c:pt idx="4">
                  <c:v>5</c:v>
                </c:pt>
                <c:pt idx="5">
                  <c:v>5.5</c:v>
                </c:pt>
                <c:pt idx="6">
                  <c:v>6</c:v>
                </c:pt>
                <c:pt idx="7">
                  <c:v>6.5</c:v>
                </c:pt>
                <c:pt idx="8">
                  <c:v>7</c:v>
                </c:pt>
                <c:pt idx="9">
                  <c:v>7.5</c:v>
                </c:pt>
                <c:pt idx="10">
                  <c:v>8</c:v>
                </c:pt>
              </c:numCache>
            </c:numRef>
          </c:xVal>
          <c:yVal>
            <c:numRef>
              <c:f>Microsoft_Excel_Worksheet2!$C$2:$C$10002</c:f>
              <c:numCache>
                <c:formatCode>General</c:formatCode>
                <c:ptCount val="10001"/>
                <c:pt idx="0">
                  <c:v>1.00892617724302</c:v>
                </c:pt>
                <c:pt idx="1">
                  <c:v>1.01025988349591</c:v>
                </c:pt>
                <c:pt idx="2">
                  <c:v>1.01133692306885</c:v>
                </c:pt>
                <c:pt idx="3">
                  <c:v>1.01019979427205</c:v>
                </c:pt>
                <c:pt idx="4">
                  <c:v>1.00402235090125</c:v>
                </c:pt>
                <c:pt idx="5">
                  <c:v>0.96586795296511396</c:v>
                </c:pt>
                <c:pt idx="6">
                  <c:v>0.916589099210803</c:v>
                </c:pt>
                <c:pt idx="7">
                  <c:v>0.86980053948731495</c:v>
                </c:pt>
                <c:pt idx="8">
                  <c:v>0.82334532845949304</c:v>
                </c:pt>
                <c:pt idx="9">
                  <c:v>0.77816786998734899</c:v>
                </c:pt>
                <c:pt idx="10">
                  <c:v>0.73502395173730894</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3</c:v>
                </c:pt>
                <c:pt idx="1">
                  <c:v>3.5</c:v>
                </c:pt>
                <c:pt idx="2">
                  <c:v>4</c:v>
                </c:pt>
                <c:pt idx="3">
                  <c:v>4.5</c:v>
                </c:pt>
                <c:pt idx="4">
                  <c:v>5</c:v>
                </c:pt>
                <c:pt idx="5">
                  <c:v>5.5</c:v>
                </c:pt>
                <c:pt idx="6">
                  <c:v>6</c:v>
                </c:pt>
                <c:pt idx="7">
                  <c:v>6.5</c:v>
                </c:pt>
                <c:pt idx="8">
                  <c:v>7</c:v>
                </c:pt>
                <c:pt idx="9">
                  <c:v>7.5</c:v>
                </c:pt>
                <c:pt idx="10">
                  <c:v>8</c:v>
                </c:pt>
              </c:numCache>
            </c:numRef>
          </c:xVal>
          <c:yVal>
            <c:numRef>
              <c:f>Microsoft_Excel_Worksheet2!$D$2:$D$10002</c:f>
              <c:numCache>
                <c:formatCode>General</c:formatCode>
                <c:ptCount val="10001"/>
                <c:pt idx="0">
                  <c:v>1.4509951003008099</c:v>
                </c:pt>
                <c:pt idx="1">
                  <c:v>1.32360151421793</c:v>
                </c:pt>
                <c:pt idx="2">
                  <c:v>1.2078198365678201</c:v>
                </c:pt>
                <c:pt idx="3">
                  <c:v>1.1070771478630199</c:v>
                </c:pt>
                <c:pt idx="4">
                  <c:v>1.0263465182246501</c:v>
                </c:pt>
                <c:pt idx="5">
                  <c:v>0.99320570695820498</c:v>
                </c:pt>
                <c:pt idx="6">
                  <c:v>0.98428833654720604</c:v>
                </c:pt>
                <c:pt idx="7">
                  <c:v>0.98230108148771</c:v>
                </c:pt>
                <c:pt idx="8">
                  <c:v>0.986390349949122</c:v>
                </c:pt>
                <c:pt idx="9">
                  <c:v>0.992790526241216</c:v>
                </c:pt>
                <c:pt idx="10">
                  <c:v>0.99983864330199101</c:v>
                </c:pt>
              </c:numCache>
            </c:numRef>
          </c:yVal>
          <c:smooth val="1"/>
        </c:ser>
        <c:dLbls>
          <c:showLegendKey val="0"/>
          <c:showVal val="0"/>
          <c:showCatName val="0"/>
          <c:showSerName val="0"/>
          <c:showPercent val="0"/>
          <c:showBubbleSize val="0"/>
        </c:dLbls>
        <c:axId val="833083616"/>
        <c:axId val="833084008"/>
      </c:scatterChart>
      <c:valAx>
        <c:axId val="833083616"/>
        <c:scaling>
          <c:orientation val="minMax"/>
          <c:max val="8"/>
          <c:min val="3"/>
        </c:scaling>
        <c:delete val="0"/>
        <c:axPos val="b"/>
        <c:title>
          <c:tx>
            <c:rich>
              <a:bodyPr/>
              <a:lstStyle/>
              <a:p>
                <a:pPr>
                  <a:defRPr sz="1700"/>
                </a:pPr>
                <a:r>
                  <a:rPr lang="en-US" sz="1700" dirty="0" smtClean="0"/>
                  <a:t>Recipient cardiac output</a:t>
                </a:r>
                <a:endParaRPr lang="en-US" sz="1700" dirty="0"/>
              </a:p>
            </c:rich>
          </c:tx>
          <c:layout>
            <c:manualLayout>
              <c:xMode val="edge"/>
              <c:yMode val="edge"/>
              <c:x val="0.38615410075952894"/>
              <c:y val="0.88582020997375333"/>
            </c:manualLayout>
          </c:layout>
          <c:overlay val="0"/>
        </c:title>
        <c:numFmt formatCode="#,##0" sourceLinked="0"/>
        <c:majorTickMark val="out"/>
        <c:minorTickMark val="none"/>
        <c:tickLblPos val="nextTo"/>
        <c:txPr>
          <a:bodyPr rot="0"/>
          <a:lstStyle/>
          <a:p>
            <a:pPr>
              <a:defRPr sz="1500" b="1"/>
            </a:pPr>
            <a:endParaRPr lang="en-US"/>
          </a:p>
        </c:txPr>
        <c:crossAx val="833084008"/>
        <c:crosses val="autoZero"/>
        <c:crossBetween val="midCat"/>
        <c:majorUnit val="1"/>
      </c:valAx>
      <c:valAx>
        <c:axId val="83308400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33083616"/>
        <c:crossesAt val="3"/>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Microsoft_Excel_Worksheet3!$A$2:$A$9977</c:f>
              <c:numCache>
                <c:formatCode>General</c:formatCode>
                <c:ptCount val="997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Microsoft_Excel_Worksheet3!$B$2:$B$9977</c:f>
              <c:numCache>
                <c:formatCode>General</c:formatCode>
                <c:ptCount val="9976"/>
                <c:pt idx="0">
                  <c:v>1.2472423394119001</c:v>
                </c:pt>
                <c:pt idx="1">
                  <c:v>1.23608981469401</c:v>
                </c:pt>
                <c:pt idx="2">
                  <c:v>1.22503701302404</c:v>
                </c:pt>
                <c:pt idx="3">
                  <c:v>1.2140830427037801</c:v>
                </c:pt>
                <c:pt idx="4">
                  <c:v>1.2032270200083801</c:v>
                </c:pt>
                <c:pt idx="5">
                  <c:v>1.192468069115</c:v>
                </c:pt>
                <c:pt idx="6">
                  <c:v>1.1818053220322</c:v>
                </c:pt>
                <c:pt idx="7">
                  <c:v>1.1712412800138901</c:v>
                </c:pt>
                <c:pt idx="8">
                  <c:v>1.1607916577492099</c:v>
                </c:pt>
                <c:pt idx="9">
                  <c:v>1.1504748872805699</c:v>
                </c:pt>
                <c:pt idx="10">
                  <c:v>1.14030871648259</c:v>
                </c:pt>
                <c:pt idx="11">
                  <c:v>1.1303102327451899</c:v>
                </c:pt>
                <c:pt idx="12">
                  <c:v>1.1204958892641701</c:v>
                </c:pt>
                <c:pt idx="13">
                  <c:v>1.1108815337592199</c:v>
                </c:pt>
                <c:pt idx="14">
                  <c:v>1.10148243945226</c:v>
                </c:pt>
                <c:pt idx="15">
                  <c:v>1.09231333815237</c:v>
                </c:pt>
                <c:pt idx="16">
                  <c:v>1.0833884553078901</c:v>
                </c:pt>
                <c:pt idx="17">
                  <c:v>1.07472154690163</c:v>
                </c:pt>
                <c:pt idx="18">
                  <c:v>1.06632593808062</c:v>
                </c:pt>
                <c:pt idx="19">
                  <c:v>1.0582145634282101</c:v>
                </c:pt>
                <c:pt idx="20">
                  <c:v>1.0504000088035199</c:v>
                </c:pt>
                <c:pt idx="21">
                  <c:v>1.04289455469043</c:v>
                </c:pt>
                <c:pt idx="22">
                  <c:v>1.0357102210162299</c:v>
                </c:pt>
                <c:pt idx="23">
                  <c:v>1.0288588134187899</c:v>
                </c:pt>
                <c:pt idx="24">
                  <c:v>1.02235197095997</c:v>
                </c:pt>
                <c:pt idx="25">
                  <c:v>1.0162012153023601</c:v>
                </c:pt>
                <c:pt idx="26">
                  <c:v>1.0104180013870201</c:v>
                </c:pt>
                <c:pt idx="27">
                  <c:v>1.00501376967036</c:v>
                </c:pt>
                <c:pt idx="28">
                  <c:v>1</c:v>
                </c:pt>
                <c:pt idx="29">
                  <c:v>0.99538316584027897</c:v>
                </c:pt>
                <c:pt idx="30">
                  <c:v>0.99114966042770902</c:v>
                </c:pt>
                <c:pt idx="31">
                  <c:v>0.98728140820440902</c:v>
                </c:pt>
                <c:pt idx="32">
                  <c:v>0.983760956446873</c:v>
                </c:pt>
                <c:pt idx="33">
                  <c:v>0.98057141988172702</c:v>
                </c:pt>
                <c:pt idx="34">
                  <c:v>0.97769642878774599</c:v>
                </c:pt>
                <c:pt idx="35">
                  <c:v>0.975120080358713</c:v>
                </c:pt>
                <c:pt idx="36">
                  <c:v>0.97282689312416004</c:v>
                </c:pt>
                <c:pt idx="37">
                  <c:v>0.97080176424567799</c:v>
                </c:pt>
                <c:pt idx="38">
                  <c:v>0.96902992952551503</c:v>
                </c:pt>
                <c:pt idx="39">
                  <c:v>0.96749692598175596</c:v>
                </c:pt>
                <c:pt idx="40">
                  <c:v>0.96618855686051797</c:v>
                </c:pt>
                <c:pt idx="41">
                  <c:v>0.96509085897053204</c:v>
                </c:pt>
                <c:pt idx="42">
                  <c:v>0.964190072239276</c:v>
                </c:pt>
                <c:pt idx="43">
                  <c:v>0.96347261140246199</c:v>
                </c:pt>
                <c:pt idx="44">
                  <c:v>0.96292503975041499</c:v>
                </c:pt>
                <c:pt idx="45">
                  <c:v>0.96253404486562599</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Microsoft_Excel_Worksheet3!$A$2:$A$9977</c:f>
              <c:numCache>
                <c:formatCode>General</c:formatCode>
                <c:ptCount val="997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Microsoft_Excel_Worksheet3!$C$2:$C$9977</c:f>
              <c:numCache>
                <c:formatCode>General</c:formatCode>
                <c:ptCount val="9976"/>
                <c:pt idx="0">
                  <c:v>1.1067450411923101</c:v>
                </c:pt>
                <c:pt idx="1">
                  <c:v>1.1024412121520499</c:v>
                </c:pt>
                <c:pt idx="2">
                  <c:v>1.09815220849267</c:v>
                </c:pt>
                <c:pt idx="3">
                  <c:v>1.09387770896676</c:v>
                </c:pt>
                <c:pt idx="4">
                  <c:v>1.0896173400231799</c:v>
                </c:pt>
                <c:pt idx="5">
                  <c:v>1.0853706616944701</c:v>
                </c:pt>
                <c:pt idx="6">
                  <c:v>1.08113714869432</c:v>
                </c:pt>
                <c:pt idx="7">
                  <c:v>1.0769169830008201</c:v>
                </c:pt>
                <c:pt idx="8">
                  <c:v>1.07271352677516</c:v>
                </c:pt>
                <c:pt idx="9">
                  <c:v>1.0685309467664299</c:v>
                </c:pt>
                <c:pt idx="10">
                  <c:v>1.0643734275485399</c:v>
                </c:pt>
                <c:pt idx="11">
                  <c:v>1.06024519601461</c:v>
                </c:pt>
                <c:pt idx="12">
                  <c:v>1.05615054990685</c:v>
                </c:pt>
                <c:pt idx="13">
                  <c:v>1.05209389150328</c:v>
                </c:pt>
                <c:pt idx="14">
                  <c:v>1.0480797678782801</c:v>
                </c:pt>
                <c:pt idx="15">
                  <c:v>1.0441129195407099</c:v>
                </c:pt>
                <c:pt idx="16">
                  <c:v>1.0401983397583701</c:v>
                </c:pt>
                <c:pt idx="17">
                  <c:v>1.03634134753531</c:v>
                </c:pt>
                <c:pt idx="18">
                  <c:v>1.0325476780631699</c:v>
                </c:pt>
                <c:pt idx="19">
                  <c:v>1.02882359557065</c:v>
                </c:pt>
                <c:pt idx="20">
                  <c:v>1.0251760349045</c:v>
                </c:pt>
                <c:pt idx="21">
                  <c:v>1.0216127799455801</c:v>
                </c:pt>
                <c:pt idx="22">
                  <c:v>1.0181426891273999</c:v>
                </c:pt>
                <c:pt idx="23">
                  <c:v>1.0147759808521799</c:v>
                </c:pt>
                <c:pt idx="24">
                  <c:v>1.0115245943196101</c:v>
                </c:pt>
                <c:pt idx="25">
                  <c:v>1.0084026437484299</c:v>
                </c:pt>
                <c:pt idx="26">
                  <c:v>1.0054269852303701</c:v>
                </c:pt>
                <c:pt idx="27">
                  <c:v>1.00261791372686</c:v>
                </c:pt>
                <c:pt idx="28">
                  <c:v>1</c:v>
                </c:pt>
                <c:pt idx="29">
                  <c:v>0.99317132202095104</c:v>
                </c:pt>
                <c:pt idx="30">
                  <c:v>0.98688157334159499</c:v>
                </c:pt>
                <c:pt idx="31">
                  <c:v>0.981076742259685</c:v>
                </c:pt>
                <c:pt idx="32">
                  <c:v>0.97570451381438195</c:v>
                </c:pt>
                <c:pt idx="33">
                  <c:v>0.97071473633695204</c:v>
                </c:pt>
                <c:pt idx="34">
                  <c:v>0.96605995502836906</c:v>
                </c:pt>
                <c:pt idx="35">
                  <c:v>0.96169594267428704</c:v>
                </c:pt>
                <c:pt idx="36">
                  <c:v>0.95758215439902905</c:v>
                </c:pt>
                <c:pt idx="37">
                  <c:v>0.95368204553158098</c:v>
                </c:pt>
                <c:pt idx="38">
                  <c:v>0.94996321626955404</c:v>
                </c:pt>
                <c:pt idx="39">
                  <c:v>0.94639737670707602</c:v>
                </c:pt>
                <c:pt idx="40">
                  <c:v>0.94296015269530198</c:v>
                </c:pt>
                <c:pt idx="41">
                  <c:v>0.93963077095213499</c:v>
                </c:pt>
                <c:pt idx="42">
                  <c:v>0.93639166882734504</c:v>
                </c:pt>
                <c:pt idx="43">
                  <c:v>0.93322807174117905</c:v>
                </c:pt>
                <c:pt idx="44">
                  <c:v>0.930127573040197</c:v>
                </c:pt>
                <c:pt idx="45">
                  <c:v>0.92707974049882802</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Microsoft_Excel_Worksheet3!$A$2:$A$9977</c:f>
              <c:numCache>
                <c:formatCode>General</c:formatCode>
                <c:ptCount val="997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Microsoft_Excel_Worksheet3!$D$2:$D$9977</c:f>
              <c:numCache>
                <c:formatCode>General</c:formatCode>
                <c:ptCount val="9976"/>
                <c:pt idx="0">
                  <c:v>1.40557526378957</c:v>
                </c:pt>
                <c:pt idx="1">
                  <c:v>1.3859405954242701</c:v>
                </c:pt>
                <c:pt idx="2">
                  <c:v>1.3665825845205399</c:v>
                </c:pt>
                <c:pt idx="3">
                  <c:v>1.3474976430164001</c:v>
                </c:pt>
                <c:pt idx="4">
                  <c:v>1.3286822891855301</c:v>
                </c:pt>
                <c:pt idx="5">
                  <c:v>1.31013316099669</c:v>
                </c:pt>
                <c:pt idx="6">
                  <c:v>1.29184703427347</c:v>
                </c:pt>
                <c:pt idx="7">
                  <c:v>1.2738271915687001</c:v>
                </c:pt>
                <c:pt idx="8">
                  <c:v>1.25610168891119</c:v>
                </c:pt>
                <c:pt idx="9">
                  <c:v>1.2387029783916701</c:v>
                </c:pt>
                <c:pt idx="10">
                  <c:v>1.2216614350106501</c:v>
                </c:pt>
                <c:pt idx="11">
                  <c:v>1.20500543369675</c:v>
                </c:pt>
                <c:pt idx="12">
                  <c:v>1.18876142986303</c:v>
                </c:pt>
                <c:pt idx="13">
                  <c:v>1.17295404147243</c:v>
                </c:pt>
                <c:pt idx="14">
                  <c:v>1.15760613037863</c:v>
                </c:pt>
                <c:pt idx="15">
                  <c:v>1.1427388804176699</c:v>
                </c:pt>
                <c:pt idx="16">
                  <c:v>1.12837186931779</c:v>
                </c:pt>
                <c:pt idx="17">
                  <c:v>1.11452313093711</c:v>
                </c:pt>
                <c:pt idx="18">
                  <c:v>1.10120920358503</c:v>
                </c:pt>
                <c:pt idx="19">
                  <c:v>1.08844515918245</c:v>
                </c:pt>
                <c:pt idx="20">
                  <c:v>1.0762446067101299</c:v>
                </c:pt>
                <c:pt idx="21">
                  <c:v>1.0646196617282799</c:v>
                </c:pt>
                <c:pt idx="22">
                  <c:v>1.0535808716918</c:v>
                </c:pt>
                <c:pt idx="23">
                  <c:v>1.0431370843647501</c:v>
                </c:pt>
                <c:pt idx="24">
                  <c:v>1.03329524402595</c:v>
                </c:pt>
                <c:pt idx="25">
                  <c:v>1.02406009780317</c:v>
                </c:pt>
                <c:pt idx="26">
                  <c:v>1.0154337933281301</c:v>
                </c:pt>
                <c:pt idx="27">
                  <c:v>1.0074153507516399</c:v>
                </c:pt>
                <c:pt idx="28">
                  <c:v>1</c:v>
                </c:pt>
                <c:pt idx="29">
                  <c:v>0.99759993555000803</c:v>
                </c:pt>
                <c:pt idx="30">
                  <c:v>0.99543620623051898</c:v>
                </c:pt>
                <c:pt idx="31">
                  <c:v>0.99352531458550897</c:v>
                </c:pt>
                <c:pt idx="32">
                  <c:v>0.99188392154284799</c:v>
                </c:pt>
                <c:pt idx="33">
                  <c:v>0.99052818865944003</c:v>
                </c:pt>
                <c:pt idx="34">
                  <c:v>0.98947306726552098</c:v>
                </c:pt>
                <c:pt idx="35">
                  <c:v>0.98873160312461195</c:v>
                </c:pt>
                <c:pt idx="36">
                  <c:v>0.98831432858056401</c:v>
                </c:pt>
                <c:pt idx="37">
                  <c:v>0.98822880212366604</c:v>
                </c:pt>
                <c:pt idx="38">
                  <c:v>0.98847933081419004</c:v>
                </c:pt>
                <c:pt idx="39">
                  <c:v>0.989066881230241</c:v>
                </c:pt>
                <c:pt idx="40">
                  <c:v>0.98998915780257501</c:v>
                </c:pt>
                <c:pt idx="41">
                  <c:v>0.99124080954126703</c:v>
                </c:pt>
                <c:pt idx="42">
                  <c:v>0.99281371925169903</c:v>
                </c:pt>
                <c:pt idx="43">
                  <c:v>0.994697331800933</c:v>
                </c:pt>
                <c:pt idx="44">
                  <c:v>0.99687898633907901</c:v>
                </c:pt>
                <c:pt idx="45">
                  <c:v>0.999344227959163</c:v>
                </c:pt>
              </c:numCache>
            </c:numRef>
          </c:yVal>
          <c:smooth val="1"/>
        </c:ser>
        <c:dLbls>
          <c:showLegendKey val="0"/>
          <c:showVal val="0"/>
          <c:showCatName val="0"/>
          <c:showSerName val="0"/>
          <c:showPercent val="0"/>
          <c:showBubbleSize val="0"/>
        </c:dLbls>
        <c:axId val="833084792"/>
        <c:axId val="833085184"/>
      </c:scatterChart>
      <c:valAx>
        <c:axId val="833084792"/>
        <c:scaling>
          <c:orientation val="minMax"/>
          <c:max val="50"/>
          <c:min val="5"/>
        </c:scaling>
        <c:delete val="0"/>
        <c:axPos val="b"/>
        <c:title>
          <c:tx>
            <c:rich>
              <a:bodyPr/>
              <a:lstStyle/>
              <a:p>
                <a:pPr>
                  <a:defRPr sz="1700"/>
                </a:pPr>
                <a:r>
                  <a:rPr lang="en-US" sz="1700" dirty="0" smtClean="0"/>
                  <a:t>Transplant center volume</a:t>
                </a:r>
                <a:endParaRPr lang="en-US" sz="1700" dirty="0"/>
              </a:p>
            </c:rich>
          </c:tx>
          <c:layout>
            <c:manualLayout>
              <c:xMode val="edge"/>
              <c:yMode val="edge"/>
              <c:x val="0.38056047197640119"/>
              <c:y val="0.88582020997375333"/>
            </c:manualLayout>
          </c:layout>
          <c:overlay val="0"/>
        </c:title>
        <c:numFmt formatCode="#,##0" sourceLinked="0"/>
        <c:majorTickMark val="out"/>
        <c:minorTickMark val="none"/>
        <c:tickLblPos val="nextTo"/>
        <c:txPr>
          <a:bodyPr rot="0"/>
          <a:lstStyle/>
          <a:p>
            <a:pPr>
              <a:defRPr sz="1500" b="1"/>
            </a:pPr>
            <a:endParaRPr lang="en-US"/>
          </a:p>
        </c:txPr>
        <c:crossAx val="833085184"/>
        <c:crosses val="autoZero"/>
        <c:crossBetween val="midCat"/>
        <c:majorUnit val="5"/>
      </c:valAx>
      <c:valAx>
        <c:axId val="83308518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33084792"/>
        <c:crossesAt val="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Microsoft_Excel_Worksheet4!$B$2:$B$10002</c:f>
              <c:numCache>
                <c:formatCode>General</c:formatCode>
                <c:ptCount val="10001"/>
                <c:pt idx="0">
                  <c:v>1.1558044337170501</c:v>
                </c:pt>
                <c:pt idx="1">
                  <c:v>1.14936988754032</c:v>
                </c:pt>
                <c:pt idx="2">
                  <c:v>1.1429711635003601</c:v>
                </c:pt>
                <c:pt idx="3">
                  <c:v>1.1366080621696599</c:v>
                </c:pt>
                <c:pt idx="4">
                  <c:v>1.13028038523097</c:v>
                </c:pt>
                <c:pt idx="5">
                  <c:v>1.12398793547109</c:v>
                </c:pt>
                <c:pt idx="6">
                  <c:v>1.11773051677473</c:v>
                </c:pt>
                <c:pt idx="7">
                  <c:v>1.11150793411843</c:v>
                </c:pt>
                <c:pt idx="8">
                  <c:v>1.10531999356444</c:v>
                </c:pt>
                <c:pt idx="9">
                  <c:v>1.0991665022546899</c:v>
                </c:pt>
                <c:pt idx="10">
                  <c:v>1.0930472684047801</c:v>
                </c:pt>
                <c:pt idx="11">
                  <c:v>1.0869621012980299</c:v>
                </c:pt>
                <c:pt idx="12">
                  <c:v>1.0809108112794801</c:v>
                </c:pt>
                <c:pt idx="13">
                  <c:v>1.0748932097500099</c:v>
                </c:pt>
                <c:pt idx="14">
                  <c:v>1.0689091091604801</c:v>
                </c:pt>
                <c:pt idx="15">
                  <c:v>1.0629583230058599</c:v>
                </c:pt>
                <c:pt idx="16">
                  <c:v>1.05704066581941</c:v>
                </c:pt>
                <c:pt idx="17">
                  <c:v>1.0511559531669199</c:v>
                </c:pt>
                <c:pt idx="18">
                  <c:v>1.04530400164097</c:v>
                </c:pt>
                <c:pt idx="19">
                  <c:v>1.03948462885517</c:v>
                </c:pt>
                <c:pt idx="20">
                  <c:v>1.03369765343853</c:v>
                </c:pt>
                <c:pt idx="21">
                  <c:v>1.02794289502977</c:v>
                </c:pt>
                <c:pt idx="22">
                  <c:v>1.0222201742716901</c:v>
                </c:pt>
                <c:pt idx="23">
                  <c:v>1.0165293128056401</c:v>
                </c:pt>
                <c:pt idx="24">
                  <c:v>1.01087013326589</c:v>
                </c:pt>
                <c:pt idx="25">
                  <c:v>1.00524245927415</c:v>
                </c:pt>
                <c:pt idx="26">
                  <c:v>0.99964611543403403</c:v>
                </c:pt>
                <c:pt idx="27">
                  <c:v>0.99408092732564501</c:v>
                </c:pt>
                <c:pt idx="28">
                  <c:v>0.98854672150009004</c:v>
                </c:pt>
                <c:pt idx="29">
                  <c:v>0.98304332547409701</c:v>
                </c:pt>
                <c:pt idx="30">
                  <c:v>0.97757056772463602</c:v>
                </c:pt>
                <c:pt idx="31">
                  <c:v>0.97212827768357502</c:v>
                </c:pt>
                <c:pt idx="32">
                  <c:v>0.96671628573235902</c:v>
                </c:pt>
                <c:pt idx="33">
                  <c:v>0.96133442319672802</c:v>
                </c:pt>
                <c:pt idx="34">
                  <c:v>0.95598252234145797</c:v>
                </c:pt>
                <c:pt idx="35">
                  <c:v>0.95066041636513199</c:v>
                </c:pt>
                <c:pt idx="36">
                  <c:v>0.94536793939494601</c:v>
                </c:pt>
                <c:pt idx="37">
                  <c:v>0.94010492648153199</c:v>
                </c:pt>
                <c:pt idx="38">
                  <c:v>0.93487121359382497</c:v>
                </c:pt>
                <c:pt idx="39">
                  <c:v>0.92966663761394597</c:v>
                </c:pt>
                <c:pt idx="40">
                  <c:v>0.92449103633211804</c:v>
                </c:pt>
                <c:pt idx="41">
                  <c:v>0.919344248441612</c:v>
                </c:pt>
                <c:pt idx="42">
                  <c:v>0.91422611353371896</c:v>
                </c:pt>
                <c:pt idx="43">
                  <c:v>0.90913647209274995</c:v>
                </c:pt>
                <c:pt idx="44">
                  <c:v>0.90407516549106703</c:v>
                </c:pt>
                <c:pt idx="45">
                  <c:v>0.89904203598413501</c:v>
                </c:pt>
                <c:pt idx="46">
                  <c:v>0.89403692670560997</c:v>
                </c:pt>
                <c:pt idx="47">
                  <c:v>0.88905968166244598</c:v>
                </c:pt>
                <c:pt idx="48">
                  <c:v>0.88411014573003499</c:v>
                </c:pt>
                <c:pt idx="49">
                  <c:v>0.87918816464737304</c:v>
                </c:pt>
                <c:pt idx="50">
                  <c:v>0.87429358501225096</c:v>
                </c:pt>
                <c:pt idx="51">
                  <c:v>0.86942625427647502</c:v>
                </c:pt>
                <c:pt idx="52">
                  <c:v>0.86458602074111102</c:v>
                </c:pt>
                <c:pt idx="53">
                  <c:v>0.85977273355175599</c:v>
                </c:pt>
                <c:pt idx="54">
                  <c:v>0.85498624269383705</c:v>
                </c:pt>
                <c:pt idx="55">
                  <c:v>0.85022639898793695</c:v>
                </c:pt>
                <c:pt idx="56">
                  <c:v>0.84549305408514497</c:v>
                </c:pt>
                <c:pt idx="57">
                  <c:v>0.84078606046242899</c:v>
                </c:pt>
                <c:pt idx="58">
                  <c:v>0.83610527141804503</c:v>
                </c:pt>
                <c:pt idx="59">
                  <c:v>0.83145054106695904</c:v>
                </c:pt>
                <c:pt idx="60">
                  <c:v>0.82682172433629997</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Microsoft_Excel_Worksheet4!$C$2:$C$10002</c:f>
              <c:numCache>
                <c:formatCode>General</c:formatCode>
                <c:ptCount val="10001"/>
                <c:pt idx="0">
                  <c:v>1.0024294034740699</c:v>
                </c:pt>
                <c:pt idx="1">
                  <c:v>1.00233562717463</c:v>
                </c:pt>
                <c:pt idx="2">
                  <c:v>1.0022418596478699</c:v>
                </c:pt>
                <c:pt idx="3">
                  <c:v>1.00214810089297</c:v>
                </c:pt>
                <c:pt idx="4">
                  <c:v>1.00205435090912</c:v>
                </c:pt>
                <c:pt idx="5">
                  <c:v>1.0019606096954801</c:v>
                </c:pt>
                <c:pt idx="6">
                  <c:v>1.00186687725124</c:v>
                </c:pt>
                <c:pt idx="7">
                  <c:v>1.00177315357559</c:v>
                </c:pt>
                <c:pt idx="8">
                  <c:v>1.0016794386676899</c:v>
                </c:pt>
                <c:pt idx="9">
                  <c:v>1.0015857325267301</c:v>
                </c:pt>
                <c:pt idx="10">
                  <c:v>1.0014920351518899</c:v>
                </c:pt>
                <c:pt idx="11">
                  <c:v>1.0013983465423499</c:v>
                </c:pt>
                <c:pt idx="12">
                  <c:v>1.00130466669729</c:v>
                </c:pt>
                <c:pt idx="13">
                  <c:v>1.0012109956158799</c:v>
                </c:pt>
                <c:pt idx="14">
                  <c:v>1.00111733329732</c:v>
                </c:pt>
                <c:pt idx="15">
                  <c:v>1.0010236797407699</c:v>
                </c:pt>
                <c:pt idx="16">
                  <c:v>1.00093003494543</c:v>
                </c:pt>
                <c:pt idx="17">
                  <c:v>1.0008363989104601</c:v>
                </c:pt>
                <c:pt idx="18">
                  <c:v>1.0007427716350501</c:v>
                </c:pt>
                <c:pt idx="19">
                  <c:v>1.0006491531183901</c:v>
                </c:pt>
                <c:pt idx="20">
                  <c:v>1.00055554335965</c:v>
                </c:pt>
                <c:pt idx="21">
                  <c:v>1.0004619423579999</c:v>
                </c:pt>
                <c:pt idx="22">
                  <c:v>1.0003683501126499</c:v>
                </c:pt>
                <c:pt idx="23">
                  <c:v>1.0002747666227501</c:v>
                </c:pt>
                <c:pt idx="24">
                  <c:v>1.0001811918875001</c:v>
                </c:pt>
                <c:pt idx="25">
                  <c:v>1.00008762590608</c:v>
                </c:pt>
                <c:pt idx="26">
                  <c:v>0.99929828326258596</c:v>
                </c:pt>
                <c:pt idx="27">
                  <c:v>0.98829520548058203</c:v>
                </c:pt>
                <c:pt idx="28">
                  <c:v>0.97741328043415798</c:v>
                </c:pt>
                <c:pt idx="29">
                  <c:v>0.96665117413425805</c:v>
                </c:pt>
                <c:pt idx="30">
                  <c:v>0.95600756728011804</c:v>
                </c:pt>
                <c:pt idx="31">
                  <c:v>0.94548115509753705</c:v>
                </c:pt>
                <c:pt idx="32">
                  <c:v>0.93507064717892896</c:v>
                </c:pt>
                <c:pt idx="33">
                  <c:v>0.92477476732513197</c:v>
                </c:pt>
                <c:pt idx="34">
                  <c:v>0.914592253388961</c:v>
                </c:pt>
                <c:pt idx="35">
                  <c:v>0.90452185712049105</c:v>
                </c:pt>
                <c:pt idx="36">
                  <c:v>0.89456234401402901</c:v>
                </c:pt>
                <c:pt idx="37">
                  <c:v>0.88471249315678302</c:v>
                </c:pt>
                <c:pt idx="38">
                  <c:v>0.87497109707919596</c:v>
                </c:pt>
                <c:pt idx="39">
                  <c:v>0.86533696160691698</c:v>
                </c:pt>
                <c:pt idx="40">
                  <c:v>0.85580890571441903</c:v>
                </c:pt>
                <c:pt idx="41">
                  <c:v>0.84638576138021404</c:v>
                </c:pt>
                <c:pt idx="42">
                  <c:v>0.83706637344366996</c:v>
                </c:pt>
                <c:pt idx="43">
                  <c:v>0.82784959946340297</c:v>
                </c:pt>
                <c:pt idx="44">
                  <c:v>0.81873430957722704</c:v>
                </c:pt>
                <c:pt idx="45">
                  <c:v>0.80971938636364804</c:v>
                </c:pt>
                <c:pt idx="46">
                  <c:v>0.80080372470488204</c:v>
                </c:pt>
                <c:pt idx="47">
                  <c:v>0.79198623165137905</c:v>
                </c:pt>
                <c:pt idx="48">
                  <c:v>0.78326582628784203</c:v>
                </c:pt>
                <c:pt idx="49">
                  <c:v>0.77464143960072396</c:v>
                </c:pt>
                <c:pt idx="50">
                  <c:v>0.76611201434717302</c:v>
                </c:pt>
                <c:pt idx="51">
                  <c:v>0.75767650492543404</c:v>
                </c:pt>
                <c:pt idx="52">
                  <c:v>0.749333877246666</c:v>
                </c:pt>
                <c:pt idx="53">
                  <c:v>0.74108310860818105</c:v>
                </c:pt>
                <c:pt idx="54">
                  <c:v>0.73292318756806696</c:v>
                </c:pt>
                <c:pt idx="55">
                  <c:v>0.72485311382120099</c:v>
                </c:pt>
                <c:pt idx="56">
                  <c:v>0.71687189807662599</c:v>
                </c:pt>
                <c:pt idx="57">
                  <c:v>0.70897856193627296</c:v>
                </c:pt>
                <c:pt idx="58">
                  <c:v>0.70117213777502196</c:v>
                </c:pt>
                <c:pt idx="59">
                  <c:v>0.69345166862208496</c:v>
                </c:pt>
                <c:pt idx="60">
                  <c:v>0.68581620804369003</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Microsoft_Excel_Worksheet4!$D$2:$D$10002</c:f>
              <c:numCache>
                <c:formatCode>General</c:formatCode>
                <c:ptCount val="10001"/>
                <c:pt idx="0">
                  <c:v>1.3326463533195301</c:v>
                </c:pt>
                <c:pt idx="1">
                  <c:v>1.3179728451918</c:v>
                </c:pt>
                <c:pt idx="2">
                  <c:v>1.3034609041896901</c:v>
                </c:pt>
                <c:pt idx="3">
                  <c:v>1.2891087513292101</c:v>
                </c:pt>
                <c:pt idx="4">
                  <c:v>1.2749146272144101</c:v>
                </c:pt>
                <c:pt idx="5">
                  <c:v>1.2608767918217001</c:v>
                </c:pt>
                <c:pt idx="6">
                  <c:v>1.24699352428657</c:v>
                </c:pt>
                <c:pt idx="7">
                  <c:v>1.2332631226925801</c:v>
                </c:pt>
                <c:pt idx="8">
                  <c:v>1.21968390386278</c:v>
                </c:pt>
                <c:pt idx="9">
                  <c:v>1.2062542031533601</c:v>
                </c:pt>
                <c:pt idx="10">
                  <c:v>1.1929723742495499</c:v>
                </c:pt>
                <c:pt idx="11">
                  <c:v>1.1798367889638499</c:v>
                </c:pt>
                <c:pt idx="12">
                  <c:v>1.1668458370364001</c:v>
                </c:pt>
                <c:pt idx="13">
                  <c:v>1.1539979259376301</c:v>
                </c:pt>
                <c:pt idx="14">
                  <c:v>1.1412914806729499</c:v>
                </c:pt>
                <c:pt idx="15">
                  <c:v>1.1287249435897699</c:v>
                </c:pt>
                <c:pt idx="16">
                  <c:v>1.11629677418647</c:v>
                </c:pt>
                <c:pt idx="17">
                  <c:v>1.1040054489236399</c:v>
                </c:pt>
                <c:pt idx="18">
                  <c:v>1.09184946103722</c:v>
                </c:pt>
                <c:pt idx="19">
                  <c:v>1.07982732035385</c:v>
                </c:pt>
                <c:pt idx="20">
                  <c:v>1.0679375531081801</c:v>
                </c:pt>
                <c:pt idx="21">
                  <c:v>1.05617870176221</c:v>
                </c:pt>
                <c:pt idx="22">
                  <c:v>1.04454932482658</c:v>
                </c:pt>
                <c:pt idx="23">
                  <c:v>1.0330479966839199</c:v>
                </c:pt>
                <c:pt idx="24">
                  <c:v>1.0216733074140201</c:v>
                </c:pt>
                <c:pt idx="25">
                  <c:v>1.01042386262105</c:v>
                </c:pt>
                <c:pt idx="26">
                  <c:v>0.99999406867766005</c:v>
                </c:pt>
                <c:pt idx="27">
                  <c:v>0.99990052020143105</c:v>
                </c:pt>
                <c:pt idx="28">
                  <c:v>0.99980698047657102</c:v>
                </c:pt>
                <c:pt idx="29">
                  <c:v>0.99971344950226204</c:v>
                </c:pt>
                <c:pt idx="30">
                  <c:v>0.99961992727768501</c:v>
                </c:pt>
                <c:pt idx="31">
                  <c:v>0.99952641380202201</c:v>
                </c:pt>
                <c:pt idx="32">
                  <c:v>0.99943290907445304</c:v>
                </c:pt>
                <c:pt idx="33">
                  <c:v>0.99933941309416097</c:v>
                </c:pt>
                <c:pt idx="34">
                  <c:v>0.99924592586032801</c:v>
                </c:pt>
                <c:pt idx="35">
                  <c:v>0.99915244737213504</c:v>
                </c:pt>
                <c:pt idx="36">
                  <c:v>0.99905897762876295</c:v>
                </c:pt>
                <c:pt idx="37">
                  <c:v>0.99896551662939503</c:v>
                </c:pt>
                <c:pt idx="38">
                  <c:v>0.99887206437321396</c:v>
                </c:pt>
                <c:pt idx="39">
                  <c:v>0.99877862085940095</c:v>
                </c:pt>
                <c:pt idx="40">
                  <c:v>0.99868518608713697</c:v>
                </c:pt>
                <c:pt idx="41">
                  <c:v>0.99859176005560701</c:v>
                </c:pt>
                <c:pt idx="42">
                  <c:v>0.99849834276399096</c:v>
                </c:pt>
                <c:pt idx="43">
                  <c:v>0.99840493421147203</c:v>
                </c:pt>
                <c:pt idx="44">
                  <c:v>0.99831153439723197</c:v>
                </c:pt>
                <c:pt idx="45">
                  <c:v>0.998218143320455</c:v>
                </c:pt>
                <c:pt idx="46">
                  <c:v>0.99812476098032199</c:v>
                </c:pt>
                <c:pt idx="47">
                  <c:v>0.99803138737601704</c:v>
                </c:pt>
                <c:pt idx="48">
                  <c:v>0.99793802250672303</c:v>
                </c:pt>
                <c:pt idx="49">
                  <c:v>0.99784466637162095</c:v>
                </c:pt>
                <c:pt idx="50">
                  <c:v>0.997751318969894</c:v>
                </c:pt>
                <c:pt idx="51">
                  <c:v>0.99765798030072805</c:v>
                </c:pt>
                <c:pt idx="52">
                  <c:v>0.997564650363303</c:v>
                </c:pt>
                <c:pt idx="53">
                  <c:v>0.99747132915680303</c:v>
                </c:pt>
                <c:pt idx="54">
                  <c:v>0.99737801668041204</c:v>
                </c:pt>
                <c:pt idx="55">
                  <c:v>0.997284712933313</c:v>
                </c:pt>
                <c:pt idx="56">
                  <c:v>0.99719141791468902</c:v>
                </c:pt>
                <c:pt idx="57">
                  <c:v>0.99709813162372296</c:v>
                </c:pt>
                <c:pt idx="58">
                  <c:v>0.99700485405960004</c:v>
                </c:pt>
                <c:pt idx="59">
                  <c:v>0.99691158522150203</c:v>
                </c:pt>
                <c:pt idx="60">
                  <c:v>0.99681832510861401</c:v>
                </c:pt>
              </c:numCache>
            </c:numRef>
          </c:yVal>
          <c:smooth val="1"/>
        </c:ser>
        <c:dLbls>
          <c:showLegendKey val="0"/>
          <c:showVal val="0"/>
          <c:showCatName val="0"/>
          <c:showSerName val="0"/>
          <c:showPercent val="0"/>
          <c:showBubbleSize val="0"/>
        </c:dLbls>
        <c:axId val="833085968"/>
        <c:axId val="833086360"/>
      </c:scatterChart>
      <c:valAx>
        <c:axId val="833085968"/>
        <c:scaling>
          <c:orientation val="minMax"/>
          <c:max val="6"/>
          <c:min val="0"/>
        </c:scaling>
        <c:delete val="0"/>
        <c:axPos val="b"/>
        <c:title>
          <c:tx>
            <c:rich>
              <a:bodyPr/>
              <a:lstStyle/>
              <a:p>
                <a:pPr>
                  <a:defRPr sz="1700"/>
                </a:pPr>
                <a:r>
                  <a:rPr lang="en-US" sz="1700" dirty="0" smtClean="0"/>
                  <a:t>Recipient PVR</a:t>
                </a:r>
                <a:endParaRPr lang="en-US" sz="1700" dirty="0"/>
              </a:p>
            </c:rich>
          </c:tx>
          <c:layout>
            <c:manualLayout>
              <c:xMode val="edge"/>
              <c:yMode val="edge"/>
              <c:x val="0.44675516224188783"/>
              <c:y val="0.88582020997375333"/>
            </c:manualLayout>
          </c:layout>
          <c:overlay val="0"/>
        </c:title>
        <c:numFmt formatCode="#,##0" sourceLinked="0"/>
        <c:majorTickMark val="out"/>
        <c:minorTickMark val="none"/>
        <c:tickLblPos val="nextTo"/>
        <c:txPr>
          <a:bodyPr rot="0"/>
          <a:lstStyle/>
          <a:p>
            <a:pPr>
              <a:defRPr sz="1500" b="1"/>
            </a:pPr>
            <a:endParaRPr lang="en-US"/>
          </a:p>
        </c:txPr>
        <c:crossAx val="833086360"/>
        <c:crosses val="autoZero"/>
        <c:crossBetween val="midCat"/>
        <c:majorUnit val="1"/>
      </c:valAx>
      <c:valAx>
        <c:axId val="83308636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33085968"/>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88"/>
          <c:y val="0.1063240674461163"/>
          <c:w val="0.85181045796000165"/>
          <c:h val="0.7423926270579817"/>
        </c:manualLayout>
      </c:layout>
      <c:barChart>
        <c:barDir val="col"/>
        <c:grouping val="percentStacked"/>
        <c:varyColors val="0"/>
        <c:ser>
          <c:idx val="0"/>
          <c:order val="0"/>
          <c:tx>
            <c:strRef>
              <c:f>Sheet1!$B$1</c:f>
              <c:strCache>
                <c:ptCount val="1"/>
                <c:pt idx="0">
                  <c:v>Primary</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Sheet1!$A$2:$A$6</c:f>
              <c:strCache>
                <c:ptCount val="5"/>
                <c:pt idx="0">
                  <c:v>18-34</c:v>
                </c:pt>
                <c:pt idx="1">
                  <c:v>35-49</c:v>
                </c:pt>
                <c:pt idx="2">
                  <c:v>50-59</c:v>
                </c:pt>
                <c:pt idx="3">
                  <c:v>60-65</c:v>
                </c:pt>
                <c:pt idx="4">
                  <c:v>66+</c:v>
                </c:pt>
              </c:strCache>
            </c:strRef>
          </c:cat>
          <c:val>
            <c:numRef>
              <c:f>Sheet1!$B$2:$B$6</c:f>
              <c:numCache>
                <c:formatCode>General</c:formatCode>
                <c:ptCount val="5"/>
                <c:pt idx="0">
                  <c:v>8171</c:v>
                </c:pt>
                <c:pt idx="1">
                  <c:v>10786</c:v>
                </c:pt>
                <c:pt idx="2">
                  <c:v>16742</c:v>
                </c:pt>
                <c:pt idx="3">
                  <c:v>9976</c:v>
                </c:pt>
                <c:pt idx="4">
                  <c:v>3434</c:v>
                </c:pt>
              </c:numCache>
            </c:numRef>
          </c:val>
        </c:ser>
        <c:ser>
          <c:idx val="1"/>
          <c:order val="1"/>
          <c:tx>
            <c:strRef>
              <c:f>Sheet1!$C$1</c:f>
              <c:strCache>
                <c:ptCount val="1"/>
                <c:pt idx="0">
                  <c:v>Retransplant</c:v>
                </c:pt>
              </c:strCache>
            </c:strRef>
          </c:tx>
          <c:spPr>
            <a:gradFill flip="none" rotWithShape="1">
              <a:gsLst>
                <a:gs pos="0">
                  <a:srgbClr val="CC6600"/>
                </a:gs>
                <a:gs pos="50000">
                  <a:srgbClr val="FFC000"/>
                </a:gs>
                <a:gs pos="100000">
                  <a:srgbClr val="CC6600"/>
                </a:gs>
              </a:gsLst>
              <a:lin ang="10800000" scaled="1"/>
              <a:tileRect/>
            </a:gradFill>
            <a:ln>
              <a:solidFill>
                <a:schemeClr val="bg2"/>
              </a:solidFill>
            </a:ln>
          </c:spPr>
          <c:invertIfNegative val="0"/>
          <c:cat>
            <c:strRef>
              <c:f>Sheet1!$A$2:$A$6</c:f>
              <c:strCache>
                <c:ptCount val="5"/>
                <c:pt idx="0">
                  <c:v>18-34</c:v>
                </c:pt>
                <c:pt idx="1">
                  <c:v>35-49</c:v>
                </c:pt>
                <c:pt idx="2">
                  <c:v>50-59</c:v>
                </c:pt>
                <c:pt idx="3">
                  <c:v>60-65</c:v>
                </c:pt>
                <c:pt idx="4">
                  <c:v>66+</c:v>
                </c:pt>
              </c:strCache>
            </c:strRef>
          </c:cat>
          <c:val>
            <c:numRef>
              <c:f>Sheet1!$C$2:$C$6</c:f>
              <c:numCache>
                <c:formatCode>General</c:formatCode>
                <c:ptCount val="5"/>
                <c:pt idx="0">
                  <c:v>611</c:v>
                </c:pt>
                <c:pt idx="1">
                  <c:v>568</c:v>
                </c:pt>
                <c:pt idx="2">
                  <c:v>499</c:v>
                </c:pt>
                <c:pt idx="3">
                  <c:v>241</c:v>
                </c:pt>
                <c:pt idx="4">
                  <c:v>79</c:v>
                </c:pt>
              </c:numCache>
            </c:numRef>
          </c:val>
        </c:ser>
        <c:dLbls>
          <c:showLegendKey val="0"/>
          <c:showVal val="0"/>
          <c:showCatName val="0"/>
          <c:showSerName val="0"/>
          <c:showPercent val="0"/>
          <c:showBubbleSize val="0"/>
        </c:dLbls>
        <c:gapWidth val="45"/>
        <c:overlap val="100"/>
        <c:axId val="530997992"/>
        <c:axId val="226291728"/>
      </c:barChart>
      <c:catAx>
        <c:axId val="530997992"/>
        <c:scaling>
          <c:orientation val="minMax"/>
        </c:scaling>
        <c:delete val="0"/>
        <c:axPos val="b"/>
        <c:numFmt formatCode="General" sourceLinked="0"/>
        <c:majorTickMark val="out"/>
        <c:minorTickMark val="none"/>
        <c:tickLblPos val="nextTo"/>
        <c:txPr>
          <a:bodyPr/>
          <a:lstStyle/>
          <a:p>
            <a:pPr>
              <a:defRPr sz="1500" b="1"/>
            </a:pPr>
            <a:endParaRPr lang="en-US"/>
          </a:p>
        </c:txPr>
        <c:crossAx val="226291728"/>
        <c:crosses val="autoZero"/>
        <c:auto val="1"/>
        <c:lblAlgn val="ctr"/>
        <c:lblOffset val="100"/>
        <c:noMultiLvlLbl val="0"/>
      </c:catAx>
      <c:valAx>
        <c:axId val="226291728"/>
        <c:scaling>
          <c:orientation val="minMax"/>
          <c:min val="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054E-3"/>
              <c:y val="0.28903424003817707"/>
            </c:manualLayout>
          </c:layout>
          <c:overlay val="0"/>
        </c:title>
        <c:numFmt formatCode="0%" sourceLinked="1"/>
        <c:majorTickMark val="out"/>
        <c:minorTickMark val="none"/>
        <c:tickLblPos val="nextTo"/>
        <c:txPr>
          <a:bodyPr/>
          <a:lstStyle/>
          <a:p>
            <a:pPr>
              <a:defRPr sz="1500" b="1"/>
            </a:pPr>
            <a:endParaRPr lang="en-US"/>
          </a:p>
        </c:txPr>
        <c:crossAx val="530997992"/>
        <c:crosses val="autoZero"/>
        <c:crossBetween val="between"/>
        <c:majorUnit val="0.2"/>
      </c:valAx>
      <c:spPr>
        <a:solidFill>
          <a:srgbClr val="000000"/>
        </a:solidFill>
        <a:ln w="12700">
          <a:solidFill>
            <a:srgbClr val="FFFFFF"/>
          </a:solidFill>
        </a:ln>
      </c:spPr>
    </c:plotArea>
    <c:legend>
      <c:legendPos val="t"/>
      <c:layout>
        <c:manualLayout>
          <c:xMode val="edge"/>
          <c:yMode val="edge"/>
          <c:x val="0.111444361480677"/>
          <c:y val="1.6572019406665292E-2"/>
          <c:w val="0.85270454339759238"/>
          <c:h val="7.4727988546886184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FF00"/>
              </a:solidFill>
            </a:ln>
          </c:spPr>
          <c:marker>
            <c:symbol val="none"/>
          </c:marker>
          <c:xVal>
            <c:numRef>
              <c:f>Microsoft_Excel_Worksheet6!$A$2:$A$10002</c:f>
              <c:numCache>
                <c:formatCode>General</c:formatCode>
                <c:ptCount val="10001"/>
                <c:pt idx="0">
                  <c:v>-8</c:v>
                </c:pt>
                <c:pt idx="1">
                  <c:v>-7.5</c:v>
                </c:pt>
                <c:pt idx="2">
                  <c:v>-7</c:v>
                </c:pt>
                <c:pt idx="3">
                  <c:v>-6.5</c:v>
                </c:pt>
                <c:pt idx="4">
                  <c:v>-6</c:v>
                </c:pt>
                <c:pt idx="5">
                  <c:v>-5.5</c:v>
                </c:pt>
                <c:pt idx="6">
                  <c:v>-5</c:v>
                </c:pt>
                <c:pt idx="7">
                  <c:v>-4.5</c:v>
                </c:pt>
                <c:pt idx="8">
                  <c:v>-4</c:v>
                </c:pt>
                <c:pt idx="9">
                  <c:v>-3.5</c:v>
                </c:pt>
                <c:pt idx="10">
                  <c:v>-3</c:v>
                </c:pt>
                <c:pt idx="11">
                  <c:v>-2.5</c:v>
                </c:pt>
                <c:pt idx="12">
                  <c:v>-2</c:v>
                </c:pt>
                <c:pt idx="13">
                  <c:v>-1.5</c:v>
                </c:pt>
                <c:pt idx="14">
                  <c:v>-1</c:v>
                </c:pt>
                <c:pt idx="15">
                  <c:v>-0.5</c:v>
                </c:pt>
                <c:pt idx="16">
                  <c:v>0</c:v>
                </c:pt>
                <c:pt idx="17">
                  <c:v>0.5</c:v>
                </c:pt>
                <c:pt idx="18">
                  <c:v>1</c:v>
                </c:pt>
                <c:pt idx="19">
                  <c:v>1.5</c:v>
                </c:pt>
                <c:pt idx="20">
                  <c:v>2</c:v>
                </c:pt>
                <c:pt idx="21">
                  <c:v>2.5</c:v>
                </c:pt>
                <c:pt idx="22">
                  <c:v>3</c:v>
                </c:pt>
                <c:pt idx="23">
                  <c:v>3.5</c:v>
                </c:pt>
                <c:pt idx="24">
                  <c:v>4</c:v>
                </c:pt>
                <c:pt idx="25">
                  <c:v>4.5</c:v>
                </c:pt>
                <c:pt idx="26">
                  <c:v>5</c:v>
                </c:pt>
                <c:pt idx="27">
                  <c:v>5.5</c:v>
                </c:pt>
                <c:pt idx="28">
                  <c:v>6</c:v>
                </c:pt>
                <c:pt idx="29">
                  <c:v>6.5</c:v>
                </c:pt>
                <c:pt idx="30">
                  <c:v>7</c:v>
                </c:pt>
                <c:pt idx="31">
                  <c:v>7.5</c:v>
                </c:pt>
                <c:pt idx="32">
                  <c:v>8</c:v>
                </c:pt>
                <c:pt idx="33">
                  <c:v>8.5</c:v>
                </c:pt>
                <c:pt idx="34">
                  <c:v>9</c:v>
                </c:pt>
              </c:numCache>
            </c:numRef>
          </c:xVal>
          <c:yVal>
            <c:numRef>
              <c:f>Microsoft_Excel_Worksheet6!$B$2:$B$10002</c:f>
              <c:numCache>
                <c:formatCode>General</c:formatCode>
                <c:ptCount val="10001"/>
                <c:pt idx="0">
                  <c:v>1.1551208021074599</c:v>
                </c:pt>
                <c:pt idx="1">
                  <c:v>1.14212451414479</c:v>
                </c:pt>
                <c:pt idx="2">
                  <c:v>1.12927927170224</c:v>
                </c:pt>
                <c:pt idx="3">
                  <c:v>1.1166365124962701</c:v>
                </c:pt>
                <c:pt idx="4">
                  <c:v>1.10427325831705</c:v>
                </c:pt>
                <c:pt idx="5">
                  <c:v>1.0922634048776301</c:v>
                </c:pt>
                <c:pt idx="6">
                  <c:v>1.08067758589518</c:v>
                </c:pt>
                <c:pt idx="7">
                  <c:v>1.06958344427899</c:v>
                </c:pt>
                <c:pt idx="8">
                  <c:v>1.05904594683773</c:v>
                </c:pt>
                <c:pt idx="9">
                  <c:v>1.0491277395351299</c:v>
                </c:pt>
                <c:pt idx="10">
                  <c:v>1.03988954096409</c:v>
                </c:pt>
                <c:pt idx="11">
                  <c:v>1.0313905724173</c:v>
                </c:pt>
                <c:pt idx="12">
                  <c:v>1.02368902370387</c:v>
                </c:pt>
                <c:pt idx="13">
                  <c:v>1.0168425546970801</c:v>
                </c:pt>
                <c:pt idx="14">
                  <c:v>1.0109088334995799</c:v>
                </c:pt>
                <c:pt idx="15">
                  <c:v>1.0059461130854801</c:v>
                </c:pt>
                <c:pt idx="16">
                  <c:v>1.0020138493334001</c:v>
                </c:pt>
                <c:pt idx="17">
                  <c:v>0.99917244002369099</c:v>
                </c:pt>
                <c:pt idx="18">
                  <c:v>0.99743058427595999</c:v>
                </c:pt>
                <c:pt idx="19">
                  <c:v>0.99671698398270903</c:v>
                </c:pt>
                <c:pt idx="20">
                  <c:v>0.99695674088953701</c:v>
                </c:pt>
                <c:pt idx="21">
                  <c:v>0.99807776777208401</c:v>
                </c:pt>
                <c:pt idx="22">
                  <c:v>1.0000101217258299</c:v>
                </c:pt>
                <c:pt idx="23">
                  <c:v>1.0026853984408199</c:v>
                </c:pt>
                <c:pt idx="24">
                  <c:v>1.0060361824146</c:v>
                </c:pt>
                <c:pt idx="25">
                  <c:v>1.00999554925465</c:v>
                </c:pt>
                <c:pt idx="26">
                  <c:v>1.01449661728674</c:v>
                </c:pt>
                <c:pt idx="27">
                  <c:v>1.0194721466345</c:v>
                </c:pt>
                <c:pt idx="28">
                  <c:v>1.02485418477765</c:v>
                </c:pt>
                <c:pt idx="29">
                  <c:v>1.0305737583422401</c:v>
                </c:pt>
                <c:pt idx="30">
                  <c:v>1.0365606115280199</c:v>
                </c:pt>
                <c:pt idx="31">
                  <c:v>1.04274299213996</c:v>
                </c:pt>
                <c:pt idx="32">
                  <c:v>1.04904748666098</c:v>
                </c:pt>
                <c:pt idx="33">
                  <c:v>1.0554078125692601</c:v>
                </c:pt>
                <c:pt idx="34">
                  <c:v>1.06180672018344</c:v>
                </c:pt>
              </c:numCache>
            </c:numRef>
          </c:yVal>
          <c:smooth val="0"/>
        </c:ser>
        <c:ser>
          <c:idx val="1"/>
          <c:order val="1"/>
          <c:tx>
            <c:strRef>
              <c:f>Microsoft_Excel_Worksheet6!$C$1</c:f>
              <c:strCache>
                <c:ptCount val="1"/>
                <c:pt idx="0">
                  <c:v>lower</c:v>
                </c:pt>
              </c:strCache>
            </c:strRef>
          </c:tx>
          <c:spPr>
            <a:ln w="41275">
              <a:solidFill>
                <a:srgbClr val="00FF00"/>
              </a:solidFill>
              <a:prstDash val="sysDash"/>
            </a:ln>
          </c:spPr>
          <c:marker>
            <c:symbol val="none"/>
          </c:marker>
          <c:xVal>
            <c:numRef>
              <c:f>Microsoft_Excel_Worksheet6!$A$2:$A$10002</c:f>
              <c:numCache>
                <c:formatCode>General</c:formatCode>
                <c:ptCount val="10001"/>
                <c:pt idx="0">
                  <c:v>-8</c:v>
                </c:pt>
                <c:pt idx="1">
                  <c:v>-7.5</c:v>
                </c:pt>
                <c:pt idx="2">
                  <c:v>-7</c:v>
                </c:pt>
                <c:pt idx="3">
                  <c:v>-6.5</c:v>
                </c:pt>
                <c:pt idx="4">
                  <c:v>-6</c:v>
                </c:pt>
                <c:pt idx="5">
                  <c:v>-5.5</c:v>
                </c:pt>
                <c:pt idx="6">
                  <c:v>-5</c:v>
                </c:pt>
                <c:pt idx="7">
                  <c:v>-4.5</c:v>
                </c:pt>
                <c:pt idx="8">
                  <c:v>-4</c:v>
                </c:pt>
                <c:pt idx="9">
                  <c:v>-3.5</c:v>
                </c:pt>
                <c:pt idx="10">
                  <c:v>-3</c:v>
                </c:pt>
                <c:pt idx="11">
                  <c:v>-2.5</c:v>
                </c:pt>
                <c:pt idx="12">
                  <c:v>-2</c:v>
                </c:pt>
                <c:pt idx="13">
                  <c:v>-1.5</c:v>
                </c:pt>
                <c:pt idx="14">
                  <c:v>-1</c:v>
                </c:pt>
                <c:pt idx="15">
                  <c:v>-0.5</c:v>
                </c:pt>
                <c:pt idx="16">
                  <c:v>0</c:v>
                </c:pt>
                <c:pt idx="17">
                  <c:v>0.5</c:v>
                </c:pt>
                <c:pt idx="18">
                  <c:v>1</c:v>
                </c:pt>
                <c:pt idx="19">
                  <c:v>1.5</c:v>
                </c:pt>
                <c:pt idx="20">
                  <c:v>2</c:v>
                </c:pt>
                <c:pt idx="21">
                  <c:v>2.5</c:v>
                </c:pt>
                <c:pt idx="22">
                  <c:v>3</c:v>
                </c:pt>
                <c:pt idx="23">
                  <c:v>3.5</c:v>
                </c:pt>
                <c:pt idx="24">
                  <c:v>4</c:v>
                </c:pt>
                <c:pt idx="25">
                  <c:v>4.5</c:v>
                </c:pt>
                <c:pt idx="26">
                  <c:v>5</c:v>
                </c:pt>
                <c:pt idx="27">
                  <c:v>5.5</c:v>
                </c:pt>
                <c:pt idx="28">
                  <c:v>6</c:v>
                </c:pt>
                <c:pt idx="29">
                  <c:v>6.5</c:v>
                </c:pt>
                <c:pt idx="30">
                  <c:v>7</c:v>
                </c:pt>
                <c:pt idx="31">
                  <c:v>7.5</c:v>
                </c:pt>
                <c:pt idx="32">
                  <c:v>8</c:v>
                </c:pt>
                <c:pt idx="33">
                  <c:v>8.5</c:v>
                </c:pt>
                <c:pt idx="34">
                  <c:v>9</c:v>
                </c:pt>
              </c:numCache>
            </c:numRef>
          </c:xVal>
          <c:yVal>
            <c:numRef>
              <c:f>Microsoft_Excel_Worksheet6!$C$2:$C$10002</c:f>
              <c:numCache>
                <c:formatCode>General</c:formatCode>
                <c:ptCount val="10001"/>
                <c:pt idx="0">
                  <c:v>1.0509850102237199</c:v>
                </c:pt>
                <c:pt idx="1">
                  <c:v>1.0465598399020399</c:v>
                </c:pt>
                <c:pt idx="2">
                  <c:v>1.04213929612217</c:v>
                </c:pt>
                <c:pt idx="3">
                  <c:v>1.03774266419813</c:v>
                </c:pt>
                <c:pt idx="4">
                  <c:v>1.0334014803829099</c:v>
                </c:pt>
                <c:pt idx="5">
                  <c:v>1.02914770482461</c:v>
                </c:pt>
                <c:pt idx="6">
                  <c:v>1.0250139453495599</c:v>
                </c:pt>
                <c:pt idx="7">
                  <c:v>1.0210339537506501</c:v>
                </c:pt>
                <c:pt idx="8">
                  <c:v>1.0172432878342299</c:v>
                </c:pt>
                <c:pt idx="9">
                  <c:v>1.0136802045894999</c:v>
                </c:pt>
                <c:pt idx="10">
                  <c:v>1.01038687339991</c:v>
                </c:pt>
                <c:pt idx="11">
                  <c:v>1.0074110260187199</c:v>
                </c:pt>
                <c:pt idx="12">
                  <c:v>1.0048081864718399</c:v>
                </c:pt>
                <c:pt idx="13">
                  <c:v>1.0026446339810899</c:v>
                </c:pt>
                <c:pt idx="14">
                  <c:v>1.0010012132330299</c:v>
                </c:pt>
                <c:pt idx="15">
                  <c:v>0.99997796382802895</c:v>
                </c:pt>
                <c:pt idx="16">
                  <c:v>0.99969922760881103</c:v>
                </c:pt>
                <c:pt idx="17">
                  <c:v>0.99802865887691194</c:v>
                </c:pt>
                <c:pt idx="18">
                  <c:v>0.99291901313153796</c:v>
                </c:pt>
                <c:pt idx="19">
                  <c:v>0.98880871632202005</c:v>
                </c:pt>
                <c:pt idx="20">
                  <c:v>0.98552074394134803</c:v>
                </c:pt>
                <c:pt idx="21">
                  <c:v>0.98290601164588398</c:v>
                </c:pt>
                <c:pt idx="22">
                  <c:v>0.98084148395806703</c:v>
                </c:pt>
                <c:pt idx="23">
                  <c:v>0.979226653958164</c:v>
                </c:pt>
                <c:pt idx="24">
                  <c:v>0.97797938903207005</c:v>
                </c:pt>
                <c:pt idx="25">
                  <c:v>0.97703190166371601</c:v>
                </c:pt>
                <c:pt idx="26">
                  <c:v>0.97632725754040095</c:v>
                </c:pt>
                <c:pt idx="27">
                  <c:v>0.97581655406988299</c:v>
                </c:pt>
                <c:pt idx="28">
                  <c:v>0.97545673853213599</c:v>
                </c:pt>
                <c:pt idx="29">
                  <c:v>0.97520896464888396</c:v>
                </c:pt>
                <c:pt idx="30">
                  <c:v>0.97503737164098303</c:v>
                </c:pt>
                <c:pt idx="31">
                  <c:v>0.97490818114545497</c:v>
                </c:pt>
                <c:pt idx="32">
                  <c:v>0.97478902712508197</c:v>
                </c:pt>
                <c:pt idx="33">
                  <c:v>0.97465271292234601</c:v>
                </c:pt>
                <c:pt idx="34">
                  <c:v>0.97449609568083995</c:v>
                </c:pt>
              </c:numCache>
            </c:numRef>
          </c:yVal>
          <c:smooth val="0"/>
        </c:ser>
        <c:ser>
          <c:idx val="2"/>
          <c:order val="2"/>
          <c:tx>
            <c:strRef>
              <c:f>Microsoft_Excel_Worksheet6!$D$1</c:f>
              <c:strCache>
                <c:ptCount val="1"/>
                <c:pt idx="0">
                  <c:v>upper</c:v>
                </c:pt>
              </c:strCache>
            </c:strRef>
          </c:tx>
          <c:spPr>
            <a:ln w="41275">
              <a:solidFill>
                <a:srgbClr val="00FF00"/>
              </a:solidFill>
              <a:prstDash val="sysDash"/>
            </a:ln>
          </c:spPr>
          <c:marker>
            <c:symbol val="none"/>
          </c:marker>
          <c:xVal>
            <c:numRef>
              <c:f>Microsoft_Excel_Worksheet6!$A$2:$A$10002</c:f>
              <c:numCache>
                <c:formatCode>General</c:formatCode>
                <c:ptCount val="10001"/>
                <c:pt idx="0">
                  <c:v>-8</c:v>
                </c:pt>
                <c:pt idx="1">
                  <c:v>-7.5</c:v>
                </c:pt>
                <c:pt idx="2">
                  <c:v>-7</c:v>
                </c:pt>
                <c:pt idx="3">
                  <c:v>-6.5</c:v>
                </c:pt>
                <c:pt idx="4">
                  <c:v>-6</c:v>
                </c:pt>
                <c:pt idx="5">
                  <c:v>-5.5</c:v>
                </c:pt>
                <c:pt idx="6">
                  <c:v>-5</c:v>
                </c:pt>
                <c:pt idx="7">
                  <c:v>-4.5</c:v>
                </c:pt>
                <c:pt idx="8">
                  <c:v>-4</c:v>
                </c:pt>
                <c:pt idx="9">
                  <c:v>-3.5</c:v>
                </c:pt>
                <c:pt idx="10">
                  <c:v>-3</c:v>
                </c:pt>
                <c:pt idx="11">
                  <c:v>-2.5</c:v>
                </c:pt>
                <c:pt idx="12">
                  <c:v>-2</c:v>
                </c:pt>
                <c:pt idx="13">
                  <c:v>-1.5</c:v>
                </c:pt>
                <c:pt idx="14">
                  <c:v>-1</c:v>
                </c:pt>
                <c:pt idx="15">
                  <c:v>-0.5</c:v>
                </c:pt>
                <c:pt idx="16">
                  <c:v>0</c:v>
                </c:pt>
                <c:pt idx="17">
                  <c:v>0.5</c:v>
                </c:pt>
                <c:pt idx="18">
                  <c:v>1</c:v>
                </c:pt>
                <c:pt idx="19">
                  <c:v>1.5</c:v>
                </c:pt>
                <c:pt idx="20">
                  <c:v>2</c:v>
                </c:pt>
                <c:pt idx="21">
                  <c:v>2.5</c:v>
                </c:pt>
                <c:pt idx="22">
                  <c:v>3</c:v>
                </c:pt>
                <c:pt idx="23">
                  <c:v>3.5</c:v>
                </c:pt>
                <c:pt idx="24">
                  <c:v>4</c:v>
                </c:pt>
                <c:pt idx="25">
                  <c:v>4.5</c:v>
                </c:pt>
                <c:pt idx="26">
                  <c:v>5</c:v>
                </c:pt>
                <c:pt idx="27">
                  <c:v>5.5</c:v>
                </c:pt>
                <c:pt idx="28">
                  <c:v>6</c:v>
                </c:pt>
                <c:pt idx="29">
                  <c:v>6.5</c:v>
                </c:pt>
                <c:pt idx="30">
                  <c:v>7</c:v>
                </c:pt>
                <c:pt idx="31">
                  <c:v>7.5</c:v>
                </c:pt>
                <c:pt idx="32">
                  <c:v>8</c:v>
                </c:pt>
                <c:pt idx="33">
                  <c:v>8.5</c:v>
                </c:pt>
                <c:pt idx="34">
                  <c:v>9</c:v>
                </c:pt>
              </c:numCache>
            </c:numRef>
          </c:xVal>
          <c:yVal>
            <c:numRef>
              <c:f>Microsoft_Excel_Worksheet6!$D$2:$D$10002</c:f>
              <c:numCache>
                <c:formatCode>General</c:formatCode>
                <c:ptCount val="10001"/>
                <c:pt idx="0">
                  <c:v>1.26957478411358</c:v>
                </c:pt>
                <c:pt idx="1">
                  <c:v>1.2464154996933201</c:v>
                </c:pt>
                <c:pt idx="2">
                  <c:v>1.22370558162586</c:v>
                </c:pt>
                <c:pt idx="3">
                  <c:v>1.20152822472931</c:v>
                </c:pt>
                <c:pt idx="4">
                  <c:v>1.18000549852349</c:v>
                </c:pt>
                <c:pt idx="5">
                  <c:v>1.1592498725323399</c:v>
                </c:pt>
                <c:pt idx="6">
                  <c:v>1.1393640544646</c:v>
                </c:pt>
                <c:pt idx="7">
                  <c:v>1.1204414310349899</c:v>
                </c:pt>
                <c:pt idx="8">
                  <c:v>1.1025664469129499</c:v>
                </c:pt>
                <c:pt idx="9">
                  <c:v>1.08581484464108</c:v>
                </c:pt>
                <c:pt idx="10">
                  <c:v>1.07025366805068</c:v>
                </c:pt>
                <c:pt idx="11">
                  <c:v>1.0559409073328201</c:v>
                </c:pt>
                <c:pt idx="12">
                  <c:v>1.04292464110129</c:v>
                </c:pt>
                <c:pt idx="13">
                  <c:v>1.0312415246640501</c:v>
                </c:pt>
                <c:pt idx="14">
                  <c:v>1.0209145165237401</c:v>
                </c:pt>
                <c:pt idx="15">
                  <c:v>1.0119498819334101</c:v>
                </c:pt>
                <c:pt idx="16">
                  <c:v>1.00433383014359</c:v>
                </c:pt>
                <c:pt idx="17">
                  <c:v>1.0003175319898501</c:v>
                </c:pt>
                <c:pt idx="18">
                  <c:v>1.0019626548507701</c:v>
                </c:pt>
                <c:pt idx="19">
                  <c:v>1.0046885001730299</c:v>
                </c:pt>
                <c:pt idx="20">
                  <c:v>1.0085254413114999</c:v>
                </c:pt>
                <c:pt idx="21">
                  <c:v>1.01348370924381</c:v>
                </c:pt>
                <c:pt idx="22">
                  <c:v>1.0195533732103601</c:v>
                </c:pt>
                <c:pt idx="23">
                  <c:v>1.02670612996751</c:v>
                </c:pt>
                <c:pt idx="24">
                  <c:v>1.0348978840229499</c:v>
                </c:pt>
                <c:pt idx="25">
                  <c:v>1.0440713427853801</c:v>
                </c:pt>
                <c:pt idx="26">
                  <c:v>1.05415820211663</c:v>
                </c:pt>
                <c:pt idx="27">
                  <c:v>1.06508078124808</c:v>
                </c:pt>
                <c:pt idx="28">
                  <c:v>1.0767531337543499</c:v>
                </c:pt>
                <c:pt idx="29">
                  <c:v>1.08908173518077</c:v>
                </c:pt>
                <c:pt idx="30">
                  <c:v>1.10196586574219</c:v>
                </c:pt>
                <c:pt idx="31">
                  <c:v>1.1152977979726</c:v>
                </c:pt>
                <c:pt idx="32">
                  <c:v>1.1289628818610999</c:v>
                </c:pt>
                <c:pt idx="33">
                  <c:v>1.1428538966381201</c:v>
                </c:pt>
                <c:pt idx="34">
                  <c:v>1.1569399980397199</c:v>
                </c:pt>
              </c:numCache>
            </c:numRef>
          </c:yVal>
          <c:smooth val="1"/>
        </c:ser>
        <c:dLbls>
          <c:showLegendKey val="0"/>
          <c:showVal val="0"/>
          <c:showCatName val="0"/>
          <c:showSerName val="0"/>
          <c:showPercent val="0"/>
          <c:showBubbleSize val="0"/>
        </c:dLbls>
        <c:axId val="833087144"/>
        <c:axId val="833087536"/>
      </c:scatterChart>
      <c:valAx>
        <c:axId val="833087144"/>
        <c:scaling>
          <c:orientation val="minMax"/>
          <c:max val="9"/>
          <c:min val="-8"/>
        </c:scaling>
        <c:delete val="0"/>
        <c:axPos val="b"/>
        <c:title>
          <c:tx>
            <c:rich>
              <a:bodyPr/>
              <a:lstStyle/>
              <a:p>
                <a:pPr>
                  <a:defRPr sz="1700"/>
                </a:pPr>
                <a:r>
                  <a:rPr lang="en-US" sz="1800" b="1" i="0" baseline="0" dirty="0" smtClean="0">
                    <a:effectLst/>
                  </a:rPr>
                  <a:t>Donor BMI - Recipient BMI (kg/m</a:t>
                </a:r>
                <a:r>
                  <a:rPr lang="en-US" sz="1800" b="1" i="0" baseline="30000" dirty="0" smtClean="0">
                    <a:effectLst/>
                  </a:rPr>
                  <a:t>2</a:t>
                </a:r>
                <a:r>
                  <a:rPr lang="en-US" sz="1800" b="1" i="0" baseline="0" dirty="0" smtClean="0">
                    <a:effectLst/>
                  </a:rPr>
                  <a:t>)</a:t>
                </a:r>
                <a:endParaRPr lang="en-US" sz="1600" dirty="0">
                  <a:effectLst/>
                </a:endParaRPr>
              </a:p>
            </c:rich>
          </c:tx>
          <c:layout>
            <c:manualLayout>
              <c:xMode val="edge"/>
              <c:yMode val="edge"/>
              <c:x val="0.30585545722713864"/>
              <c:y val="0.89657289814579633"/>
            </c:manualLayout>
          </c:layout>
          <c:overlay val="0"/>
        </c:title>
        <c:numFmt formatCode="#,##0" sourceLinked="0"/>
        <c:majorTickMark val="out"/>
        <c:minorTickMark val="none"/>
        <c:tickLblPos val="nextTo"/>
        <c:txPr>
          <a:bodyPr rot="0"/>
          <a:lstStyle/>
          <a:p>
            <a:pPr>
              <a:defRPr sz="1500" b="1"/>
            </a:pPr>
            <a:endParaRPr lang="en-US"/>
          </a:p>
        </c:txPr>
        <c:crossAx val="833087536"/>
        <c:crosses val="autoZero"/>
        <c:crossBetween val="midCat"/>
        <c:majorUnit val="2"/>
      </c:valAx>
      <c:valAx>
        <c:axId val="83308753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33087144"/>
        <c:crossesAt val="-8"/>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FF00"/>
              </a:solidFill>
            </a:ln>
          </c:spPr>
          <c:marker>
            <c:symbol val="none"/>
          </c:marker>
          <c:xVal>
            <c:numRef>
              <c:f>Microsoft_Excel_Worksheet6!$A$2:$A$10002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Microsoft_Excel_Worksheet6!$B$2:$B$10002</c:f>
              <c:numCache>
                <c:formatCode>General</c:formatCode>
                <c:ptCount val="10001"/>
                <c:pt idx="0">
                  <c:v>0.85193787541541599</c:v>
                </c:pt>
                <c:pt idx="1">
                  <c:v>0.88023099518243098</c:v>
                </c:pt>
                <c:pt idx="2">
                  <c:v>0.90853440654055895</c:v>
                </c:pt>
                <c:pt idx="3">
                  <c:v>0.93583241247390403</c:v>
                </c:pt>
                <c:pt idx="4">
                  <c:v>0.96099861178113399</c:v>
                </c:pt>
                <c:pt idx="5">
                  <c:v>0.98281415390153404</c:v>
                </c:pt>
                <c:pt idx="6">
                  <c:v>1</c:v>
                </c:pt>
                <c:pt idx="7">
                  <c:v>1.0116086808981699</c:v>
                </c:pt>
                <c:pt idx="8">
                  <c:v>1.0181342578305199</c:v>
                </c:pt>
                <c:pt idx="9">
                  <c:v>1.0205199954416899</c:v>
                </c:pt>
                <c:pt idx="10">
                  <c:v>1.0197787538641601</c:v>
                </c:pt>
                <c:pt idx="11">
                  <c:v>1.01695651534002</c:v>
                </c:pt>
                <c:pt idx="12">
                  <c:v>1.01310579058976</c:v>
                </c:pt>
              </c:numCache>
            </c:numRef>
          </c:yVal>
          <c:smooth val="0"/>
        </c:ser>
        <c:ser>
          <c:idx val="1"/>
          <c:order val="1"/>
          <c:tx>
            <c:strRef>
              <c:f>Microsoft_Excel_Worksheet6!$C$1</c:f>
              <c:strCache>
                <c:ptCount val="1"/>
                <c:pt idx="0">
                  <c:v>lower</c:v>
                </c:pt>
              </c:strCache>
            </c:strRef>
          </c:tx>
          <c:spPr>
            <a:ln w="41275">
              <a:solidFill>
                <a:srgbClr val="00FF00"/>
              </a:solidFill>
              <a:prstDash val="sysDash"/>
            </a:ln>
          </c:spPr>
          <c:marker>
            <c:symbol val="none"/>
          </c:marker>
          <c:xVal>
            <c:numRef>
              <c:f>Microsoft_Excel_Worksheet6!$A$2:$A$10002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Microsoft_Excel_Worksheet6!$C$2:$C$10002</c:f>
              <c:numCache>
                <c:formatCode>General</c:formatCode>
                <c:ptCount val="10001"/>
                <c:pt idx="0">
                  <c:v>0.75307222702957499</c:v>
                </c:pt>
                <c:pt idx="1">
                  <c:v>0.79799954981690702</c:v>
                </c:pt>
                <c:pt idx="2">
                  <c:v>0.844017988638323</c:v>
                </c:pt>
                <c:pt idx="3">
                  <c:v>0.88938003546630295</c:v>
                </c:pt>
                <c:pt idx="4">
                  <c:v>0.93202618415151695</c:v>
                </c:pt>
                <c:pt idx="5">
                  <c:v>0.96967107232055705</c:v>
                </c:pt>
                <c:pt idx="6">
                  <c:v>1</c:v>
                </c:pt>
                <c:pt idx="7">
                  <c:v>1.00171091391531</c:v>
                </c:pt>
                <c:pt idx="8">
                  <c:v>1.0006440744142</c:v>
                </c:pt>
                <c:pt idx="9">
                  <c:v>0.99629823237848303</c:v>
                </c:pt>
                <c:pt idx="10">
                  <c:v>0.98854307670130304</c:v>
                </c:pt>
                <c:pt idx="11">
                  <c:v>0.977895090299572</c:v>
                </c:pt>
                <c:pt idx="12">
                  <c:v>0.96546669489354497</c:v>
                </c:pt>
              </c:numCache>
            </c:numRef>
          </c:yVal>
          <c:smooth val="0"/>
        </c:ser>
        <c:ser>
          <c:idx val="2"/>
          <c:order val="2"/>
          <c:tx>
            <c:strRef>
              <c:f>Microsoft_Excel_Worksheet6!$D$1</c:f>
              <c:strCache>
                <c:ptCount val="1"/>
                <c:pt idx="0">
                  <c:v>upper</c:v>
                </c:pt>
              </c:strCache>
            </c:strRef>
          </c:tx>
          <c:spPr>
            <a:ln w="41275">
              <a:solidFill>
                <a:srgbClr val="00FF00"/>
              </a:solidFill>
              <a:prstDash val="sysDash"/>
            </a:ln>
          </c:spPr>
          <c:marker>
            <c:symbol val="none"/>
          </c:marker>
          <c:xVal>
            <c:numRef>
              <c:f>Microsoft_Excel_Worksheet6!$A$2:$A$10002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Microsoft_Excel_Worksheet6!$D$2:$D$10002</c:f>
              <c:numCache>
                <c:formatCode>General</c:formatCode>
                <c:ptCount val="10001"/>
                <c:pt idx="0">
                  <c:v>0.96378291154113704</c:v>
                </c:pt>
                <c:pt idx="1">
                  <c:v>0.97093614283068697</c:v>
                </c:pt>
                <c:pt idx="2">
                  <c:v>0.97798243518446903</c:v>
                </c:pt>
                <c:pt idx="3">
                  <c:v>0.98471100014917101</c:v>
                </c:pt>
                <c:pt idx="4">
                  <c:v>0.99087165956180101</c:v>
                </c:pt>
                <c:pt idx="5">
                  <c:v>0.99613537897711901</c:v>
                </c:pt>
                <c:pt idx="6">
                  <c:v>1</c:v>
                </c:pt>
                <c:pt idx="7">
                  <c:v>1.0216042463475199</c:v>
                </c:pt>
                <c:pt idx="8">
                  <c:v>1.0359301508630301</c:v>
                </c:pt>
                <c:pt idx="9">
                  <c:v>1.0453306321843101</c:v>
                </c:pt>
                <c:pt idx="10">
                  <c:v>1.0520014062543099</c:v>
                </c:pt>
                <c:pt idx="11">
                  <c:v>1.0575782252630901</c:v>
                </c:pt>
                <c:pt idx="12">
                  <c:v>1.06309554576575</c:v>
                </c:pt>
              </c:numCache>
            </c:numRef>
          </c:yVal>
          <c:smooth val="1"/>
        </c:ser>
        <c:dLbls>
          <c:showLegendKey val="0"/>
          <c:showVal val="0"/>
          <c:showCatName val="0"/>
          <c:showSerName val="0"/>
          <c:showPercent val="0"/>
          <c:showBubbleSize val="0"/>
        </c:dLbls>
        <c:axId val="833088320"/>
        <c:axId val="833088712"/>
      </c:scatterChart>
      <c:valAx>
        <c:axId val="833088320"/>
        <c:scaling>
          <c:orientation val="minMax"/>
          <c:max val="6"/>
          <c:min val="0"/>
        </c:scaling>
        <c:delete val="0"/>
        <c:axPos val="b"/>
        <c:title>
          <c:tx>
            <c:rich>
              <a:bodyPr/>
              <a:lstStyle/>
              <a:p>
                <a:pPr>
                  <a:defRPr sz="1700"/>
                </a:pPr>
                <a:r>
                  <a:rPr lang="en-US" sz="1700" dirty="0" smtClean="0"/>
                  <a:t>Recipient oxygen required at rest</a:t>
                </a:r>
                <a:endParaRPr lang="en-US" sz="1700" dirty="0"/>
              </a:p>
            </c:rich>
          </c:tx>
          <c:layout>
            <c:manualLayout>
              <c:xMode val="edge"/>
              <c:yMode val="edge"/>
              <c:x val="0.33387905604719764"/>
              <c:y val="0.88582020997375333"/>
            </c:manualLayout>
          </c:layout>
          <c:overlay val="0"/>
        </c:title>
        <c:numFmt formatCode="#,##0" sourceLinked="0"/>
        <c:majorTickMark val="out"/>
        <c:minorTickMark val="none"/>
        <c:tickLblPos val="nextTo"/>
        <c:txPr>
          <a:bodyPr rot="0"/>
          <a:lstStyle/>
          <a:p>
            <a:pPr>
              <a:defRPr sz="1500" b="1"/>
            </a:pPr>
            <a:endParaRPr lang="en-US"/>
          </a:p>
        </c:txPr>
        <c:crossAx val="833088712"/>
        <c:crosses val="autoZero"/>
        <c:crossBetween val="midCat"/>
        <c:majorUnit val="1"/>
      </c:valAx>
      <c:valAx>
        <c:axId val="83308871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33088320"/>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Microsoft_Excel_Worksheet1!$A$2:$A$9952</c:f>
              <c:numCache>
                <c:formatCode>General</c:formatCode>
                <c:ptCount val="995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numCache>
            </c:numRef>
          </c:xVal>
          <c:yVal>
            <c:numRef>
              <c:f>Microsoft_Excel_Worksheet1!$B$2:$B$9952</c:f>
              <c:numCache>
                <c:formatCode>General</c:formatCode>
                <c:ptCount val="9951"/>
                <c:pt idx="0">
                  <c:v>1.6620580577839299</c:v>
                </c:pt>
                <c:pt idx="1">
                  <c:v>1.65947535139003</c:v>
                </c:pt>
                <c:pt idx="2">
                  <c:v>1.6568966583170199</c:v>
                </c:pt>
                <c:pt idx="3">
                  <c:v>1.6543219723285101</c:v>
                </c:pt>
                <c:pt idx="4">
                  <c:v>1.6517512871978099</c:v>
                </c:pt>
                <c:pt idx="5">
                  <c:v>1.64918459670791</c:v>
                </c:pt>
                <c:pt idx="6">
                  <c:v>1.6466218946514499</c:v>
                </c:pt>
                <c:pt idx="7">
                  <c:v>1.6440631748307299</c:v>
                </c:pt>
                <c:pt idx="8">
                  <c:v>1.64150843105765</c:v>
                </c:pt>
                <c:pt idx="9">
                  <c:v>1.6389576571537701</c:v>
                </c:pt>
                <c:pt idx="10">
                  <c:v>1.6364108469502201</c:v>
                </c:pt>
                <c:pt idx="11">
                  <c:v>1.6338679942877199</c:v>
                </c:pt>
                <c:pt idx="12">
                  <c:v>1.63132909301657</c:v>
                </c:pt>
                <c:pt idx="13">
                  <c:v>1.6287941369966199</c:v>
                </c:pt>
                <c:pt idx="14">
                  <c:v>1.6262631200972599</c:v>
                </c:pt>
                <c:pt idx="15">
                  <c:v>1.62373603619741</c:v>
                </c:pt>
                <c:pt idx="16">
                  <c:v>1.6212128791855001</c:v>
                </c:pt>
                <c:pt idx="17">
                  <c:v>1.61869364295947</c:v>
                </c:pt>
                <c:pt idx="18">
                  <c:v>1.61617832142671</c:v>
                </c:pt>
                <c:pt idx="19">
                  <c:v>1.61366690850411</c:v>
                </c:pt>
                <c:pt idx="20">
                  <c:v>1.6111593981179999</c:v>
                </c:pt>
                <c:pt idx="21">
                  <c:v>1.60865578420414</c:v>
                </c:pt>
                <c:pt idx="22">
                  <c:v>1.6061560607077201</c:v>
                </c:pt>
                <c:pt idx="23">
                  <c:v>1.60366022158335</c:v>
                </c:pt>
                <c:pt idx="24">
                  <c:v>1.6011682607950199</c:v>
                </c:pt>
                <c:pt idx="25">
                  <c:v>1.5986801723161099</c:v>
                </c:pt>
                <c:pt idx="26">
                  <c:v>1.5961959501293399</c:v>
                </c:pt>
                <c:pt idx="27">
                  <c:v>1.5937155882268099</c:v>
                </c:pt>
                <c:pt idx="28">
                  <c:v>1.5912390806099499</c:v>
                </c:pt>
                <c:pt idx="29">
                  <c:v>1.5887664212895001</c:v>
                </c:pt>
                <c:pt idx="30">
                  <c:v>1.5862976042854999</c:v>
                </c:pt>
                <c:pt idx="31">
                  <c:v>1.5838326236273199</c:v>
                </c:pt>
                <c:pt idx="32">
                  <c:v>1.58137147335357</c:v>
                </c:pt>
                <c:pt idx="33">
                  <c:v>1.57891414751213</c:v>
                </c:pt>
                <c:pt idx="34">
                  <c:v>1.57646064016015</c:v>
                </c:pt>
                <c:pt idx="35">
                  <c:v>1.5740109453639799</c:v>
                </c:pt>
                <c:pt idx="36">
                  <c:v>1.5715650571992399</c:v>
                </c:pt>
                <c:pt idx="37">
                  <c:v>1.5691229697507001</c:v>
                </c:pt>
                <c:pt idx="38">
                  <c:v>1.5666846771123599</c:v>
                </c:pt>
                <c:pt idx="39">
                  <c:v>1.5642501733873799</c:v>
                </c:pt>
                <c:pt idx="40">
                  <c:v>1.5618194526881</c:v>
                </c:pt>
                <c:pt idx="41">
                  <c:v>1.5593925091359799</c:v>
                </c:pt>
                <c:pt idx="42">
                  <c:v>1.5569693368616599</c:v>
                </c:pt>
                <c:pt idx="43">
                  <c:v>1.55454993000485</c:v>
                </c:pt>
                <c:pt idx="44">
                  <c:v>1.5521342827144</c:v>
                </c:pt>
                <c:pt idx="45">
                  <c:v>1.5497223891482299</c:v>
                </c:pt>
                <c:pt idx="46">
                  <c:v>1.54731424347337</c:v>
                </c:pt>
                <c:pt idx="47">
                  <c:v>1.54490983986588</c:v>
                </c:pt>
                <c:pt idx="48">
                  <c:v>1.5425091725108899</c:v>
                </c:pt>
                <c:pt idx="49">
                  <c:v>1.5401122356025601</c:v>
                </c:pt>
                <c:pt idx="50">
                  <c:v>1.5377190233440701</c:v>
                </c:pt>
                <c:pt idx="51">
                  <c:v>1.53532952994761</c:v>
                </c:pt>
                <c:pt idx="52">
                  <c:v>1.5329437496343601</c:v>
                </c:pt>
                <c:pt idx="53">
                  <c:v>1.5305616766344801</c:v>
                </c:pt>
                <c:pt idx="54">
                  <c:v>1.5281833051871201</c:v>
                </c:pt>
                <c:pt idx="55">
                  <c:v>1.5258086295403299</c:v>
                </c:pt>
                <c:pt idx="56">
                  <c:v>1.5234376439511601</c:v>
                </c:pt>
                <c:pt idx="57">
                  <c:v>1.5210703426855301</c:v>
                </c:pt>
                <c:pt idx="58">
                  <c:v>1.5187067200183</c:v>
                </c:pt>
                <c:pt idx="59">
                  <c:v>1.5163467702332301</c:v>
                </c:pt>
                <c:pt idx="60">
                  <c:v>1.51399048762294</c:v>
                </c:pt>
                <c:pt idx="61">
                  <c:v>1.5116378664889301</c:v>
                </c:pt>
                <c:pt idx="62">
                  <c:v>1.50928890114157</c:v>
                </c:pt>
                <c:pt idx="63">
                  <c:v>1.50694358590004</c:v>
                </c:pt>
                <c:pt idx="64">
                  <c:v>1.5046019150923799</c:v>
                </c:pt>
                <c:pt idx="65">
                  <c:v>1.50226388305542</c:v>
                </c:pt>
                <c:pt idx="66">
                  <c:v>1.4999294841348101</c:v>
                </c:pt>
                <c:pt idx="67">
                  <c:v>1.4975987126849599</c:v>
                </c:pt>
                <c:pt idx="68">
                  <c:v>1.49527156306908</c:v>
                </c:pt>
                <c:pt idx="69">
                  <c:v>1.49294802965912</c:v>
                </c:pt>
                <c:pt idx="70">
                  <c:v>1.4906281068357801</c:v>
                </c:pt>
                <c:pt idx="71">
                  <c:v>1.48831178898851</c:v>
                </c:pt>
                <c:pt idx="72">
                  <c:v>1.48599907051545</c:v>
                </c:pt>
                <c:pt idx="73">
                  <c:v>1.48368994582346</c:v>
                </c:pt>
                <c:pt idx="74">
                  <c:v>1.4813844093280899</c:v>
                </c:pt>
                <c:pt idx="75">
                  <c:v>1.47908245545357</c:v>
                </c:pt>
                <c:pt idx="76">
                  <c:v>1.4767840786327899</c:v>
                </c:pt>
                <c:pt idx="77">
                  <c:v>1.4744892733072901</c:v>
                </c:pt>
                <c:pt idx="78">
                  <c:v>1.47219803392725</c:v>
                </c:pt>
                <c:pt idx="79">
                  <c:v>1.46991035495147</c:v>
                </c:pt>
                <c:pt idx="80">
                  <c:v>1.46762623084737</c:v>
                </c:pt>
                <c:pt idx="81">
                  <c:v>1.4653456560909699</c:v>
                </c:pt>
                <c:pt idx="82">
                  <c:v>1.4630686251668501</c:v>
                </c:pt>
                <c:pt idx="83">
                  <c:v>1.4607951325681801</c:v>
                </c:pt>
                <c:pt idx="84">
                  <c:v>1.4585251727966799</c:v>
                </c:pt>
                <c:pt idx="85">
                  <c:v>1.4562587403626199</c:v>
                </c:pt>
                <c:pt idx="86">
                  <c:v>1.4539958297848099</c:v>
                </c:pt>
                <c:pt idx="87">
                  <c:v>1.45173643559054</c:v>
                </c:pt>
                <c:pt idx="88">
                  <c:v>1.44948055231565</c:v>
                </c:pt>
                <c:pt idx="89">
                  <c:v>1.44722817450444</c:v>
                </c:pt>
                <c:pt idx="90">
                  <c:v>1.4449792967096899</c:v>
                </c:pt>
                <c:pt idx="91">
                  <c:v>1.44273391349267</c:v>
                </c:pt>
                <c:pt idx="92">
                  <c:v>1.4404920194230699</c:v>
                </c:pt>
                <c:pt idx="93">
                  <c:v>1.4382536090790401</c:v>
                </c:pt>
                <c:pt idx="94">
                  <c:v>1.4360186770471399</c:v>
                </c:pt>
                <c:pt idx="95">
                  <c:v>1.4337872179223501</c:v>
                </c:pt>
                <c:pt idx="96">
                  <c:v>1.4315592263080601</c:v>
                </c:pt>
                <c:pt idx="97">
                  <c:v>1.4293346968160101</c:v>
                </c:pt>
                <c:pt idx="98">
                  <c:v>1.42711362406636</c:v>
                </c:pt>
                <c:pt idx="99">
                  <c:v>1.4248960026875901</c:v>
                </c:pt>
                <c:pt idx="100">
                  <c:v>1.42268182731655</c:v>
                </c:pt>
                <c:pt idx="101">
                  <c:v>1.4204710925984101</c:v>
                </c:pt>
                <c:pt idx="102">
                  <c:v>1.4182637931866899</c:v>
                </c:pt>
                <c:pt idx="103">
                  <c:v>1.4160599237431699</c:v>
                </c:pt>
                <c:pt idx="104">
                  <c:v>1.4138594789379699</c:v>
                </c:pt>
                <c:pt idx="105">
                  <c:v>1.41166245344946</c:v>
                </c:pt>
                <c:pt idx="106">
                  <c:v>1.40946884196431</c:v>
                </c:pt>
                <c:pt idx="107">
                  <c:v>1.4072786391774099</c:v>
                </c:pt>
                <c:pt idx="108">
                  <c:v>1.4050918397919201</c:v>
                </c:pt>
                <c:pt idx="109">
                  <c:v>1.4029084385192401</c:v>
                </c:pt>
                <c:pt idx="110">
                  <c:v>1.40072843007895</c:v>
                </c:pt>
                <c:pt idx="111">
                  <c:v>1.39855180919886</c:v>
                </c:pt>
                <c:pt idx="112">
                  <c:v>1.39637857061499</c:v>
                </c:pt>
                <c:pt idx="113">
                  <c:v>1.3942087090715001</c:v>
                </c:pt>
                <c:pt idx="114">
                  <c:v>1.39204221932074</c:v>
                </c:pt>
                <c:pt idx="115">
                  <c:v>1.3898790961232199</c:v>
                </c:pt>
                <c:pt idx="116">
                  <c:v>1.38771933424758</c:v>
                </c:pt>
                <c:pt idx="117">
                  <c:v>1.3855629284705899</c:v>
                </c:pt>
                <c:pt idx="118">
                  <c:v>1.3834098735771401</c:v>
                </c:pt>
                <c:pt idx="119">
                  <c:v>1.38126016436022</c:v>
                </c:pt>
                <c:pt idx="120">
                  <c:v>1.3791137956209201</c:v>
                </c:pt>
                <c:pt idx="121">
                  <c:v>1.3769707621684</c:v>
                </c:pt>
                <c:pt idx="122">
                  <c:v>1.37483105881989</c:v>
                </c:pt>
                <c:pt idx="123">
                  <c:v>1.3726946804006599</c:v>
                </c:pt>
                <c:pt idx="124">
                  <c:v>1.3705616217440499</c:v>
                </c:pt>
                <c:pt idx="125">
                  <c:v>1.3684318776914099</c:v>
                </c:pt>
                <c:pt idx="126">
                  <c:v>1.3663054430921</c:v>
                </c:pt>
                <c:pt idx="127">
                  <c:v>1.3641823128035</c:v>
                </c:pt>
                <c:pt idx="128">
                  <c:v>1.3620624816909701</c:v>
                </c:pt>
                <c:pt idx="129">
                  <c:v>1.3599459446278599</c:v>
                </c:pt>
                <c:pt idx="130">
                  <c:v>1.3578326964954599</c:v>
                </c:pt>
                <c:pt idx="131">
                  <c:v>1.3557227321830401</c:v>
                </c:pt>
                <c:pt idx="132">
                  <c:v>1.35361604658782</c:v>
                </c:pt>
                <c:pt idx="133">
                  <c:v>1.35151263461491</c:v>
                </c:pt>
                <c:pt idx="134">
                  <c:v>1.3494124911773799</c:v>
                </c:pt>
                <c:pt idx="135">
                  <c:v>1.3473156111961699</c:v>
                </c:pt>
                <c:pt idx="136">
                  <c:v>1.3452219896001401</c:v>
                </c:pt>
                <c:pt idx="137">
                  <c:v>1.3431316213260101</c:v>
                </c:pt>
                <c:pt idx="138">
                  <c:v>1.3410445013183701</c:v>
                </c:pt>
                <c:pt idx="139">
                  <c:v>1.3389606245296899</c:v>
                </c:pt>
                <c:pt idx="140">
                  <c:v>1.33687998592025</c:v>
                </c:pt>
                <c:pt idx="141">
                  <c:v>1.33480258045819</c:v>
                </c:pt>
                <c:pt idx="142">
                  <c:v>1.33272840311944</c:v>
                </c:pt>
                <c:pt idx="143">
                  <c:v>1.3306574488877501</c:v>
                </c:pt>
                <c:pt idx="144">
                  <c:v>1.32858971275469</c:v>
                </c:pt>
                <c:pt idx="145">
                  <c:v>1.32652518971957</c:v>
                </c:pt>
                <c:pt idx="146">
                  <c:v>1.3244638747894999</c:v>
                </c:pt>
                <c:pt idx="147">
                  <c:v>1.32240576297933</c:v>
                </c:pt>
                <c:pt idx="148">
                  <c:v>1.32035084931168</c:v>
                </c:pt>
                <c:pt idx="149">
                  <c:v>1.3182991288168699</c:v>
                </c:pt>
                <c:pt idx="150">
                  <c:v>1.31625059653298</c:v>
                </c:pt>
                <c:pt idx="151">
                  <c:v>1.3142052475057799</c:v>
                </c:pt>
                <c:pt idx="152">
                  <c:v>1.31216307678874</c:v>
                </c:pt>
                <c:pt idx="153">
                  <c:v>1.31012407944302</c:v>
                </c:pt>
                <c:pt idx="154">
                  <c:v>1.30808825053744</c:v>
                </c:pt>
                <c:pt idx="155">
                  <c:v>1.3060555851485101</c:v>
                </c:pt>
                <c:pt idx="156">
                  <c:v>1.3040260783603801</c:v>
                </c:pt>
                <c:pt idx="157">
                  <c:v>1.3019997252648201</c:v>
                </c:pt>
                <c:pt idx="158">
                  <c:v>1.2999765209612399</c:v>
                </c:pt>
                <c:pt idx="159">
                  <c:v>1.29795646055668</c:v>
                </c:pt>
                <c:pt idx="160">
                  <c:v>1.29593953916577</c:v>
                </c:pt>
                <c:pt idx="161">
                  <c:v>1.2939257519107299</c:v>
                </c:pt>
                <c:pt idx="162">
                  <c:v>1.29191509392135</c:v>
                </c:pt>
                <c:pt idx="163">
                  <c:v>1.2899075603350101</c:v>
                </c:pt>
                <c:pt idx="164">
                  <c:v>1.2879031462966399</c:v>
                </c:pt>
                <c:pt idx="165">
                  <c:v>1.2859018469587</c:v>
                </c:pt>
                <c:pt idx="166">
                  <c:v>1.28390365748119</c:v>
                </c:pt>
                <c:pt idx="167">
                  <c:v>1.28190857303164</c:v>
                </c:pt>
                <c:pt idx="168">
                  <c:v>1.2799165887850901</c:v>
                </c:pt>
                <c:pt idx="169">
                  <c:v>1.2779276999240601</c:v>
                </c:pt>
                <c:pt idx="170">
                  <c:v>1.27594190163857</c:v>
                </c:pt>
                <c:pt idx="171">
                  <c:v>1.2739591891261099</c:v>
                </c:pt>
                <c:pt idx="172">
                  <c:v>1.27197955759163</c:v>
                </c:pt>
                <c:pt idx="173">
                  <c:v>1.2700030022475399</c:v>
                </c:pt>
                <c:pt idx="174">
                  <c:v>1.26802951831368</c:v>
                </c:pt>
                <c:pt idx="175">
                  <c:v>1.2660591010173201</c:v>
                </c:pt>
                <c:pt idx="176">
                  <c:v>1.26409174559316</c:v>
                </c:pt>
                <c:pt idx="177">
                  <c:v>1.26212744728329</c:v>
                </c:pt>
                <c:pt idx="178">
                  <c:v>1.2601662013371899</c:v>
                </c:pt>
                <c:pt idx="179">
                  <c:v>1.25820800301173</c:v>
                </c:pt>
                <c:pt idx="180">
                  <c:v>1.2562528475711501</c:v>
                </c:pt>
                <c:pt idx="181">
                  <c:v>1.2543007302870499</c:v>
                </c:pt>
                <c:pt idx="182">
                  <c:v>1.2523516464383699</c:v>
                </c:pt>
                <c:pt idx="183">
                  <c:v>1.25040559131141</c:v>
                </c:pt>
                <c:pt idx="184">
                  <c:v>1.2484625601997501</c:v>
                </c:pt>
                <c:pt idx="185">
                  <c:v>1.2465225484043401</c:v>
                </c:pt>
                <c:pt idx="186">
                  <c:v>1.2445855512333699</c:v>
                </c:pt>
                <c:pt idx="187">
                  <c:v>1.2426515640023801</c:v>
                </c:pt>
                <c:pt idx="188">
                  <c:v>1.24072058203415</c:v>
                </c:pt>
                <c:pt idx="189">
                  <c:v>1.23879260065873</c:v>
                </c:pt>
                <c:pt idx="190">
                  <c:v>1.2368676152134599</c:v>
                </c:pt>
                <c:pt idx="191">
                  <c:v>1.23494562104288</c:v>
                </c:pt>
                <c:pt idx="192">
                  <c:v>1.2330266134987999</c:v>
                </c:pt>
                <c:pt idx="193">
                  <c:v>1.23111058794024</c:v>
                </c:pt>
                <c:pt idx="194">
                  <c:v>1.2291975397334201</c:v>
                </c:pt>
                <c:pt idx="195">
                  <c:v>1.2272874642517799</c:v>
                </c:pt>
                <c:pt idx="196">
                  <c:v>1.22538035687594</c:v>
                </c:pt>
                <c:pt idx="197">
                  <c:v>1.2234762129937</c:v>
                </c:pt>
                <c:pt idx="198">
                  <c:v>1.2215750280000199</c:v>
                </c:pt>
                <c:pt idx="199">
                  <c:v>1.2196767972970199</c:v>
                </c:pt>
                <c:pt idx="200">
                  <c:v>1.21778151629398</c:v>
                </c:pt>
                <c:pt idx="201">
                  <c:v>1.21588918040729</c:v>
                </c:pt>
                <c:pt idx="202">
                  <c:v>1.21399978506048</c:v>
                </c:pt>
                <c:pt idx="203">
                  <c:v>1.2121133256841701</c:v>
                </c:pt>
                <c:pt idx="204">
                  <c:v>1.2102297977161101</c:v>
                </c:pt>
                <c:pt idx="205">
                  <c:v>1.2083491966011199</c:v>
                </c:pt>
                <c:pt idx="206">
                  <c:v>1.2064715177911001</c:v>
                </c:pt>
                <c:pt idx="207">
                  <c:v>1.20459675674502</c:v>
                </c:pt>
                <c:pt idx="208">
                  <c:v>1.20272490892891</c:v>
                </c:pt>
                <c:pt idx="209">
                  <c:v>1.2008559698158401</c:v>
                </c:pt>
                <c:pt idx="210">
                  <c:v>1.1989899348859101</c:v>
                </c:pt>
                <c:pt idx="211">
                  <c:v>1.19712679962625</c:v>
                </c:pt>
                <c:pt idx="212">
                  <c:v>1.1952665595310099</c:v>
                </c:pt>
                <c:pt idx="213">
                  <c:v>1.19340921010134</c:v>
                </c:pt>
                <c:pt idx="214">
                  <c:v>1.19155474684536</c:v>
                </c:pt>
                <c:pt idx="215">
                  <c:v>1.18970316527819</c:v>
                </c:pt>
                <c:pt idx="216">
                  <c:v>1.1878544609219099</c:v>
                </c:pt>
                <c:pt idx="217">
                  <c:v>1.1860086293055701</c:v>
                </c:pt>
                <c:pt idx="218">
                  <c:v>1.18416566596516</c:v>
                </c:pt>
                <c:pt idx="219">
                  <c:v>1.1823255664436101</c:v>
                </c:pt>
                <c:pt idx="220">
                  <c:v>1.1804883262907599</c:v>
                </c:pt>
                <c:pt idx="221">
                  <c:v>1.1786539410633901</c:v>
                </c:pt>
                <c:pt idx="222">
                  <c:v>1.17682240632516</c:v>
                </c:pt>
                <c:pt idx="223">
                  <c:v>1.1749937176466501</c:v>
                </c:pt>
                <c:pt idx="224">
                  <c:v>1.1731678706052999</c:v>
                </c:pt>
                <c:pt idx="225">
                  <c:v>1.17134486078543</c:v>
                </c:pt>
                <c:pt idx="226">
                  <c:v>1.16952468377823</c:v>
                </c:pt>
                <c:pt idx="227">
                  <c:v>1.16770733518173</c:v>
                </c:pt>
                <c:pt idx="228">
                  <c:v>1.1658928106008</c:v>
                </c:pt>
                <c:pt idx="229">
                  <c:v>1.1640811056471501</c:v>
                </c:pt>
                <c:pt idx="230">
                  <c:v>1.16227221593931</c:v>
                </c:pt>
                <c:pt idx="231">
                  <c:v>1.1604661371025899</c:v>
                </c:pt>
                <c:pt idx="232">
                  <c:v>1.1586628647691299</c:v>
                </c:pt>
                <c:pt idx="233">
                  <c:v>1.15686239457786</c:v>
                </c:pt>
                <c:pt idx="234">
                  <c:v>1.1550647221744501</c:v>
                </c:pt>
                <c:pt idx="235">
                  <c:v>1.1532698432113699</c:v>
                </c:pt>
                <c:pt idx="236">
                  <c:v>1.15147775334784</c:v>
                </c:pt>
                <c:pt idx="237">
                  <c:v>1.14968844824982</c:v>
                </c:pt>
                <c:pt idx="238">
                  <c:v>1.1479019235900001</c:v>
                </c:pt>
                <c:pt idx="239">
                  <c:v>1.1461181750478</c:v>
                </c:pt>
                <c:pt idx="240">
                  <c:v>1.14433719830935</c:v>
                </c:pt>
                <c:pt idx="241">
                  <c:v>1.1425589890674901</c:v>
                </c:pt>
                <c:pt idx="242">
                  <c:v>1.1407835430217601</c:v>
                </c:pt>
                <c:pt idx="243">
                  <c:v>1.13901085587836</c:v>
                </c:pt>
                <c:pt idx="244">
                  <c:v>1.1372409233501799</c:v>
                </c:pt>
                <c:pt idx="245">
                  <c:v>1.1354737411567599</c:v>
                </c:pt>
                <c:pt idx="246">
                  <c:v>1.1337093050243101</c:v>
                </c:pt>
                <c:pt idx="247">
                  <c:v>1.1319476106856601</c:v>
                </c:pt>
                <c:pt idx="248">
                  <c:v>1.1301886538802799</c:v>
                </c:pt>
                <c:pt idx="249">
                  <c:v>1.1284324303542601</c:v>
                </c:pt>
                <c:pt idx="250">
                  <c:v>1.1266789358603</c:v>
                </c:pt>
                <c:pt idx="251">
                  <c:v>1.12492816615771</c:v>
                </c:pt>
                <c:pt idx="252">
                  <c:v>1.1231801170123701</c:v>
                </c:pt>
                <c:pt idx="253">
                  <c:v>1.12143478419675</c:v>
                </c:pt>
                <c:pt idx="254">
                  <c:v>1.1196921634899</c:v>
                </c:pt>
                <c:pt idx="255">
                  <c:v>1.11795225067741</c:v>
                </c:pt>
                <c:pt idx="256">
                  <c:v>1.11621504155142</c:v>
                </c:pt>
                <c:pt idx="257">
                  <c:v>1.1144805319106299</c:v>
                </c:pt>
                <c:pt idx="258">
                  <c:v>1.11274871756025</c:v>
                </c:pt>
                <c:pt idx="259">
                  <c:v>1.111019594312</c:v>
                </c:pt>
                <c:pt idx="260">
                  <c:v>1.1092931579841401</c:v>
                </c:pt>
                <c:pt idx="261">
                  <c:v>1.10756940440139</c:v>
                </c:pt>
                <c:pt idx="262">
                  <c:v>1.1058483293950001</c:v>
                </c:pt>
                <c:pt idx="263">
                  <c:v>1.10412992880265</c:v>
                </c:pt>
                <c:pt idx="264">
                  <c:v>1.1024141984685301</c:v>
                </c:pt>
                <c:pt idx="265">
                  <c:v>1.10070113424326</c:v>
                </c:pt>
                <c:pt idx="266">
                  <c:v>1.0989907319839201</c:v>
                </c:pt>
                <c:pt idx="267">
                  <c:v>1.09728298755403</c:v>
                </c:pt>
                <c:pt idx="268">
                  <c:v>1.0955778968235399</c:v>
                </c:pt>
                <c:pt idx="269">
                  <c:v>1.09387545566879</c:v>
                </c:pt>
                <c:pt idx="270">
                  <c:v>1.09217565997258</c:v>
                </c:pt>
                <c:pt idx="271">
                  <c:v>1.09047850562405</c:v>
                </c:pt>
                <c:pt idx="272">
                  <c:v>1.08878398851877</c:v>
                </c:pt>
                <c:pt idx="273">
                  <c:v>1.0870921045586699</c:v>
                </c:pt>
                <c:pt idx="274">
                  <c:v>1.08540284965204</c:v>
                </c:pt>
                <c:pt idx="275">
                  <c:v>1.0837162197135599</c:v>
                </c:pt>
                <c:pt idx="276">
                  <c:v>1.0820322106642299</c:v>
                </c:pt>
                <c:pt idx="277">
                  <c:v>1.0803508184313899</c:v>
                </c:pt>
                <c:pt idx="278">
                  <c:v>1.0786720389487201</c:v>
                </c:pt>
                <c:pt idx="279">
                  <c:v>1.07699586815621</c:v>
                </c:pt>
                <c:pt idx="280">
                  <c:v>1.0753223020001601</c:v>
                </c:pt>
                <c:pt idx="281">
                  <c:v>1.0736513364331799</c:v>
                </c:pt>
                <c:pt idx="282">
                  <c:v>1.0719829674141601</c:v>
                </c:pt>
                <c:pt idx="283">
                  <c:v>1.0703171909082601</c:v>
                </c:pt>
                <c:pt idx="284">
                  <c:v>1.06865400288693</c:v>
                </c:pt>
                <c:pt idx="285">
                  <c:v>1.06699339932787</c:v>
                </c:pt>
                <c:pt idx="286">
                  <c:v>1.0653353762150299</c:v>
                </c:pt>
                <c:pt idx="287">
                  <c:v>1.0636799295385999</c:v>
                </c:pt>
                <c:pt idx="288">
                  <c:v>1.06202705529499</c:v>
                </c:pt>
                <c:pt idx="289">
                  <c:v>1.0603767494868701</c:v>
                </c:pt>
                <c:pt idx="290">
                  <c:v>1.05872900812307</c:v>
                </c:pt>
                <c:pt idx="291">
                  <c:v>1.05708382721866</c:v>
                </c:pt>
                <c:pt idx="292">
                  <c:v>1.0554412027948901</c:v>
                </c:pt>
                <c:pt idx="293">
                  <c:v>1.0538011308791799</c:v>
                </c:pt>
                <c:pt idx="294">
                  <c:v>1.0521636075051499</c:v>
                </c:pt>
                <c:pt idx="295">
                  <c:v>1.0505286287125599</c:v>
                </c:pt>
                <c:pt idx="296">
                  <c:v>1.04889619054733</c:v>
                </c:pt>
                <c:pt idx="297">
                  <c:v>1.0472662890615301</c:v>
                </c:pt>
                <c:pt idx="298">
                  <c:v>1.04563892031337</c:v>
                </c:pt>
                <c:pt idx="299">
                  <c:v>1.04401408036716</c:v>
                </c:pt>
                <c:pt idx="300">
                  <c:v>1.0423917652933501</c:v>
                </c:pt>
                <c:pt idx="301">
                  <c:v>1.0407719711685</c:v>
                </c:pt>
                <c:pt idx="302">
                  <c:v>1.0391546940752301</c:v>
                </c:pt>
                <c:pt idx="303">
                  <c:v>1.0375399301022901</c:v>
                </c:pt>
                <c:pt idx="304">
                  <c:v>1.0359276753444999</c:v>
                </c:pt>
                <c:pt idx="305">
                  <c:v>1.03431792590271</c:v>
                </c:pt>
                <c:pt idx="306">
                  <c:v>1.0327106778838799</c:v>
                </c:pt>
                <c:pt idx="307">
                  <c:v>1.0311059274009899</c:v>
                </c:pt>
                <c:pt idx="308">
                  <c:v>1.02950367057307</c:v>
                </c:pt>
                <c:pt idx="309">
                  <c:v>1.02790390352518</c:v>
                </c:pt>
                <c:pt idx="310">
                  <c:v>1.0263066223883801</c:v>
                </c:pt>
                <c:pt idx="311">
                  <c:v>1.02471185123687</c:v>
                </c:pt>
                <c:pt idx="312">
                  <c:v>1.0231197255518301</c:v>
                </c:pt>
                <c:pt idx="313">
                  <c:v>1.02153040780449</c:v>
                </c:pt>
                <c:pt idx="314">
                  <c:v>1.01994405943641</c:v>
                </c:pt>
                <c:pt idx="315">
                  <c:v>1.01836084086418</c:v>
                </c:pt>
                <c:pt idx="316">
                  <c:v>1.01678091148441</c:v>
                </c:pt>
                <c:pt idx="317">
                  <c:v>1.01520442967887</c:v>
                </c:pt>
                <c:pt idx="318">
                  <c:v>1.0136315528199999</c:v>
                </c:pt>
                <c:pt idx="319">
                  <c:v>1.0120624372765401</c:v>
                </c:pt>
                <c:pt idx="320">
                  <c:v>1.0104972384195201</c:v>
                </c:pt>
                <c:pt idx="321">
                  <c:v>1.0089361106283701</c:v>
                </c:pt>
                <c:pt idx="322">
                  <c:v>1.0073792072974099</c:v>
                </c:pt>
                <c:pt idx="323">
                  <c:v>1.0058266808423999</c:v>
                </c:pt>
                <c:pt idx="324">
                  <c:v>1.0042786827075101</c:v>
                </c:pt>
                <c:pt idx="325">
                  <c:v>1.0027353633723399</c:v>
                </c:pt>
                <c:pt idx="326">
                  <c:v>1.0011968723592799</c:v>
                </c:pt>
                <c:pt idx="327">
                  <c:v>0.99966335824108399</c:v>
                </c:pt>
                <c:pt idx="328">
                  <c:v>0.99813496864859097</c:v>
                </c:pt>
                <c:pt idx="329">
                  <c:v>0.99661185027875199</c:v>
                </c:pt>
                <c:pt idx="330">
                  <c:v>0.995094148902821</c:v>
                </c:pt>
                <c:pt idx="331">
                  <c:v>0.99358200937476904</c:v>
                </c:pt>
                <c:pt idx="332">
                  <c:v>0.992075575639914</c:v>
                </c:pt>
                <c:pt idx="333">
                  <c:v>0.99057499074375899</c:v>
                </c:pt>
                <c:pt idx="334">
                  <c:v>0.989080396841027</c:v>
                </c:pt>
                <c:pt idx="335">
                  <c:v>0.98759193520490896</c:v>
                </c:pt>
                <c:pt idx="336">
                  <c:v>0.98610974623651004</c:v>
                </c:pt>
                <c:pt idx="337">
                  <c:v>0.98463396947449</c:v>
                </c:pt>
                <c:pt idx="338">
                  <c:v>0.98316474360490902</c:v>
                </c:pt>
                <c:pt idx="339">
                  <c:v>0.98170220647125905</c:v>
                </c:pt>
                <c:pt idx="340">
                  <c:v>0.98024649508469497</c:v>
                </c:pt>
                <c:pt idx="341">
                  <c:v>0.97879774563444799</c:v>
                </c:pt>
                <c:pt idx="342">
                  <c:v>0.97735609349843899</c:v>
                </c:pt>
                <c:pt idx="343">
                  <c:v>0.97592167325406698</c:v>
                </c:pt>
                <c:pt idx="344">
                  <c:v>0.97449461868918696</c:v>
                </c:pt>
                <c:pt idx="345">
                  <c:v>0.97307506281327005</c:v>
                </c:pt>
                <c:pt idx="346">
                  <c:v>0.97166313786874503</c:v>
                </c:pt>
                <c:pt idx="347">
                  <c:v>0.97025897534251604</c:v>
                </c:pt>
                <c:pt idx="348">
                  <c:v>0.968862705977664</c:v>
                </c:pt>
                <c:pt idx="349">
                  <c:v>0.96747445978531199</c:v>
                </c:pt>
                <c:pt idx="350">
                  <c:v>0.96609436605667698</c:v>
                </c:pt>
                <c:pt idx="351">
                  <c:v>0.96472255337528501</c:v>
                </c:pt>
                <c:pt idx="352">
                  <c:v>0.96335914962936198</c:v>
                </c:pt>
                <c:pt idx="353">
                  <c:v>0.96200428202439303</c:v>
                </c:pt>
                <c:pt idx="354">
                  <c:v>0.96065807709584605</c:v>
                </c:pt>
                <c:pt idx="355">
                  <c:v>0.95932066072206401</c:v>
                </c:pt>
                <c:pt idx="356">
                  <c:v>0.95799215813732896</c:v>
                </c:pt>
                <c:pt idx="357">
                  <c:v>0.95667269394507604</c:v>
                </c:pt>
                <c:pt idx="358">
                  <c:v>0.95536239213128304</c:v>
                </c:pt>
                <c:pt idx="359">
                  <c:v>0.954061376078012</c:v>
                </c:pt>
                <c:pt idx="360">
                  <c:v>0.95276976857712103</c:v>
                </c:pt>
                <c:pt idx="361">
                  <c:v>0.95148769184412396</c:v>
                </c:pt>
                <c:pt idx="362">
                  <c:v>0.95021526753221797</c:v>
                </c:pt>
                <c:pt idx="363">
                  <c:v>0.94895261674646403</c:v>
                </c:pt>
                <c:pt idx="364">
                  <c:v>0.94769986005812501</c:v>
                </c:pt>
                <c:pt idx="365">
                  <c:v>0.94645711751915895</c:v>
                </c:pt>
                <c:pt idx="366">
                  <c:v>0.94522450867686603</c:v>
                </c:pt>
                <c:pt idx="367">
                  <c:v>0.94400215258869602</c:v>
                </c:pt>
                <c:pt idx="368">
                  <c:v>0.94279016783719904</c:v>
                </c:pt>
                <c:pt idx="369">
                  <c:v>0.941588672545141</c:v>
                </c:pt>
                <c:pt idx="370">
                  <c:v>0.94039778439076205</c:v>
                </c:pt>
                <c:pt idx="371">
                  <c:v>0.93921762062319103</c:v>
                </c:pt>
                <c:pt idx="372">
                  <c:v>0.93804829807801604</c:v>
                </c:pt>
                <c:pt idx="373">
                  <c:v>0.93688993319299496</c:v>
                </c:pt>
                <c:pt idx="374">
                  <c:v>0.93574264202392998</c:v>
                </c:pt>
                <c:pt idx="375">
                  <c:v>0.93460654026068701</c:v>
                </c:pt>
                <c:pt idx="376">
                  <c:v>0.93348174324336297</c:v>
                </c:pt>
                <c:pt idx="377">
                  <c:v>0.93236836597861095</c:v>
                </c:pt>
                <c:pt idx="378">
                  <c:v>0.93126652315611003</c:v>
                </c:pt>
                <c:pt idx="379">
                  <c:v>0.930176329165192</c:v>
                </c:pt>
                <c:pt idx="380">
                  <c:v>0.92909789811161103</c:v>
                </c:pt>
                <c:pt idx="381">
                  <c:v>0.92803134383447405</c:v>
                </c:pt>
                <c:pt idx="382">
                  <c:v>0.92697677992331495</c:v>
                </c:pt>
                <c:pt idx="383">
                  <c:v>0.92593431973532803</c:v>
                </c:pt>
                <c:pt idx="384">
                  <c:v>0.92490407641274197</c:v>
                </c:pt>
                <c:pt idx="385">
                  <c:v>0.92388616290036296</c:v>
                </c:pt>
                <c:pt idx="386">
                  <c:v>0.92288069196325595</c:v>
                </c:pt>
                <c:pt idx="387">
                  <c:v>0.92188777620459095</c:v>
                </c:pt>
                <c:pt idx="388">
                  <c:v>0.92090752808363796</c:v>
                </c:pt>
                <c:pt idx="389">
                  <c:v>0.91994005993391903</c:v>
                </c:pt>
                <c:pt idx="390">
                  <c:v>0.91898548398151703</c:v>
                </c:pt>
                <c:pt idx="391">
                  <c:v>0.91804391236354299</c:v>
                </c:pt>
                <c:pt idx="392">
                  <c:v>0.91711545714676102</c:v>
                </c:pt>
                <c:pt idx="393">
                  <c:v>0.91620023034636899</c:v>
                </c:pt>
                <c:pt idx="394">
                  <c:v>0.91529834394494702</c:v>
                </c:pt>
                <c:pt idx="395">
                  <c:v>0.91440990991156201</c:v>
                </c:pt>
                <c:pt idx="396">
                  <c:v>0.91353504022103804</c:v>
                </c:pt>
                <c:pt idx="397">
                  <c:v>0.91267384687339104</c:v>
                </c:pt>
                <c:pt idx="398">
                  <c:v>0.91182644191342899</c:v>
                </c:pt>
                <c:pt idx="399">
                  <c:v>0.91099293745052001</c:v>
                </c:pt>
                <c:pt idx="400">
                  <c:v>0.91017344567853098</c:v>
                </c:pt>
                <c:pt idx="401">
                  <c:v>0.90936807889593596</c:v>
                </c:pt>
                <c:pt idx="402">
                  <c:v>0.90857694952609802</c:v>
                </c:pt>
                <c:pt idx="403">
                  <c:v>0.90780017013772296</c:v>
                </c:pt>
                <c:pt idx="404">
                  <c:v>0.90703785346549903</c:v>
                </c:pt>
                <c:pt idx="405">
                  <c:v>0.90629011243090196</c:v>
                </c:pt>
                <c:pt idx="406">
                  <c:v>0.90555706016319204</c:v>
                </c:pt>
                <c:pt idx="407">
                  <c:v>0.90483881002059197</c:v>
                </c:pt>
                <c:pt idx="408">
                  <c:v>0.90413547561164498</c:v>
                </c:pt>
                <c:pt idx="409">
                  <c:v>0.90344717081676895</c:v>
                </c:pt>
                <c:pt idx="410">
                  <c:v>0.902774009809996</c:v>
                </c:pt>
                <c:pt idx="411">
                  <c:v>0.90211610708090595</c:v>
                </c:pt>
                <c:pt idx="412">
                  <c:v>0.90147357745675805</c:v>
                </c:pt>
                <c:pt idx="413">
                  <c:v>0.90084653612482002</c:v>
                </c:pt>
                <c:pt idx="414">
                  <c:v>0.90023509865489704</c:v>
                </c:pt>
                <c:pt idx="415">
                  <c:v>0.89963938102206997</c:v>
                </c:pt>
                <c:pt idx="416">
                  <c:v>0.89905949962963705</c:v>
                </c:pt>
                <c:pt idx="417">
                  <c:v>0.89849557133226599</c:v>
                </c:pt>
                <c:pt idx="418">
                  <c:v>0.89794771345936897</c:v>
                </c:pt>
                <c:pt idx="419">
                  <c:v>0.89741604383868301</c:v>
                </c:pt>
                <c:pt idx="420">
                  <c:v>0.89690068082008201</c:v>
                </c:pt>
                <c:pt idx="421">
                  <c:v>0.89640174329960498</c:v>
                </c:pt>
                <c:pt idx="422">
                  <c:v>0.89591935074372397</c:v>
                </c:pt>
                <c:pt idx="423">
                  <c:v>0.89545362321383204</c:v>
                </c:pt>
                <c:pt idx="424">
                  <c:v>0.895004681390976</c:v>
                </c:pt>
                <c:pt idx="425">
                  <c:v>0.89457264660082803</c:v>
                </c:pt>
                <c:pt idx="426">
                  <c:v>0.89415764083889904</c:v>
                </c:pt>
                <c:pt idx="427">
                  <c:v>0.89375978679600798</c:v>
                </c:pt>
                <c:pt idx="428">
                  <c:v>0.89337920788399305</c:v>
                </c:pt>
                <c:pt idx="429">
                  <c:v>0.89301602826169502</c:v>
                </c:pt>
                <c:pt idx="430">
                  <c:v>0.892670372861189</c:v>
                </c:pt>
                <c:pt idx="431">
                  <c:v>0.89234236741429596</c:v>
                </c:pt>
                <c:pt idx="432">
                  <c:v>0.89203213847935903</c:v>
                </c:pt>
                <c:pt idx="433">
                  <c:v>0.8917398134683</c:v>
                </c:pt>
                <c:pt idx="434">
                  <c:v>0.89146552067395302</c:v>
                </c:pt>
                <c:pt idx="435">
                  <c:v>0.891209389297699</c:v>
                </c:pt>
                <c:pt idx="436">
                  <c:v>0.890971549477377</c:v>
                </c:pt>
                <c:pt idx="437">
                  <c:v>0.89075213231550698</c:v>
                </c:pt>
                <c:pt idx="438">
                  <c:v>0.89055126990780797</c:v>
                </c:pt>
                <c:pt idx="439">
                  <c:v>0.89036909537203401</c:v>
                </c:pt>
                <c:pt idx="440">
                  <c:v>0.89020574287712495</c:v>
                </c:pt>
                <c:pt idx="441">
                  <c:v>0.89006134767267198</c:v>
                </c:pt>
                <c:pt idx="442">
                  <c:v>0.88993604611872001</c:v>
                </c:pt>
                <c:pt idx="443">
                  <c:v>0.88982997571590605</c:v>
                </c:pt>
                <c:pt idx="444">
                  <c:v>0.88974327513592999</c:v>
                </c:pt>
                <c:pt idx="445">
                  <c:v>0.88967608425238598</c:v>
                </c:pt>
                <c:pt idx="446">
                  <c:v>0.88962854417193604</c:v>
                </c:pt>
                <c:pt idx="447">
                  <c:v>0.88960079726585695</c:v>
                </c:pt>
                <c:pt idx="448">
                  <c:v>0.88959298720195101</c:v>
                </c:pt>
                <c:pt idx="449">
                  <c:v>0.88960525897683496</c:v>
                </c:pt>
                <c:pt idx="450">
                  <c:v>0.88963775894861297</c:v>
                </c:pt>
                <c:pt idx="451">
                  <c:v>0.88969063486994104</c:v>
                </c:pt>
                <c:pt idx="452">
                  <c:v>0.889764035921493</c:v>
                </c:pt>
                <c:pt idx="453">
                  <c:v>0.88985811274583504</c:v>
                </c:pt>
                <c:pt idx="454">
                  <c:v>0.88997301748171098</c:v>
                </c:pt>
                <c:pt idx="455">
                  <c:v>0.89010890379876195</c:v>
                </c:pt>
                <c:pt idx="456">
                  <c:v>0.89026592693266904</c:v>
                </c:pt>
                <c:pt idx="457">
                  <c:v>0.89044424372074704</c:v>
                </c:pt>
                <c:pt idx="458">
                  <c:v>0.89064401263797899</c:v>
                </c:pt>
                <c:pt idx="459">
                  <c:v>0.89086539383352403</c:v>
                </c:pt>
                <c:pt idx="460">
                  <c:v>0.891108549167685</c:v>
                </c:pt>
                <c:pt idx="461">
                  <c:v>0.891373642249357</c:v>
                </c:pt>
                <c:pt idx="462">
                  <c:v>0.89166083847396904</c:v>
                </c:pt>
                <c:pt idx="463">
                  <c:v>0.89197030506191999</c:v>
                </c:pt>
                <c:pt idx="464">
                  <c:v>0.89230221109752905</c:v>
                </c:pt>
                <c:pt idx="465">
                  <c:v>0.89265672756850101</c:v>
                </c:pt>
                <c:pt idx="466">
                  <c:v>0.89303402740592697</c:v>
                </c:pt>
                <c:pt idx="467">
                  <c:v>0.89343428552482296</c:v>
                </c:pt>
                <c:pt idx="468">
                  <c:v>0.89385767886522005</c:v>
                </c:pt>
                <c:pt idx="469">
                  <c:v>0.89430438643382804</c:v>
                </c:pt>
                <c:pt idx="470">
                  <c:v>0.89477458934626097</c:v>
                </c:pt>
                <c:pt idx="471">
                  <c:v>0.89526847086986305</c:v>
                </c:pt>
                <c:pt idx="472">
                  <c:v>0.89578621646712697</c:v>
                </c:pt>
                <c:pt idx="473">
                  <c:v>0.89632801383972405</c:v>
                </c:pt>
                <c:pt idx="474">
                  <c:v>0.89689405297317104</c:v>
                </c:pt>
                <c:pt idx="475">
                  <c:v>0.89748452618211605</c:v>
                </c:pt>
                <c:pt idx="476">
                  <c:v>0.89809962815629496</c:v>
                </c:pt>
                <c:pt idx="477">
                  <c:v>0.89873955600713795</c:v>
                </c:pt>
                <c:pt idx="478">
                  <c:v>0.89940450931506499</c:v>
                </c:pt>
                <c:pt idx="479">
                  <c:v>0.90009469017746901</c:v>
                </c:pt>
                <c:pt idx="480">
                  <c:v>0.90081030325740696</c:v>
                </c:pt>
                <c:pt idx="481">
                  <c:v>0.90155155583301705</c:v>
                </c:pt>
                <c:pt idx="482">
                  <c:v>0.90231865784766796</c:v>
                </c:pt>
                <c:pt idx="483">
                  <c:v>0.90311182196086204</c:v>
                </c:pt>
                <c:pt idx="484">
                  <c:v>0.90393126359991205</c:v>
                </c:pt>
                <c:pt idx="485">
                  <c:v>0.904777201012396</c:v>
                </c:pt>
                <c:pt idx="486">
                  <c:v>0.905649855319414</c:v>
                </c:pt>
                <c:pt idx="487">
                  <c:v>0.90654945056966796</c:v>
                </c:pt>
                <c:pt idx="488">
                  <c:v>0.90747621379437005</c:v>
                </c:pt>
                <c:pt idx="489">
                  <c:v>0.90843037506300695</c:v>
                </c:pt>
                <c:pt idx="490">
                  <c:v>0.909412167539973</c:v>
                </c:pt>
                <c:pt idx="491">
                  <c:v>0.910421827542096</c:v>
                </c:pt>
                <c:pt idx="492">
                  <c:v>0.91145959459706205</c:v>
                </c:pt>
                <c:pt idx="493">
                  <c:v>0.91252571150277595</c:v>
                </c:pt>
                <c:pt idx="494">
                  <c:v>0.913620424387662</c:v>
                </c:pt>
                <c:pt idx="495">
                  <c:v>0.91474398277193003</c:v>
                </c:pt>
                <c:pt idx="496">
                  <c:v>0.91589663962983503</c:v>
                </c:pt>
                <c:pt idx="497">
                  <c:v>0.91707865145293199</c:v>
                </c:pt>
                <c:pt idx="498">
                  <c:v>0.91829027831437304</c:v>
                </c:pt>
                <c:pt idx="499">
                  <c:v>0.91953178393423796</c:v>
                </c:pt>
                <c:pt idx="500">
                  <c:v>0.92080343574595602</c:v>
                </c:pt>
                <c:pt idx="501">
                  <c:v>0.92210550496380606</c:v>
                </c:pt>
                <c:pt idx="502">
                  <c:v>0.92343826665154205</c:v>
                </c:pt>
                <c:pt idx="503">
                  <c:v>0.92480199979216404</c:v>
                </c:pt>
                <c:pt idx="504">
                  <c:v>0.92619698735884604</c:v>
                </c:pt>
                <c:pt idx="505">
                  <c:v>0.92762351638706197</c:v>
                </c:pt>
                <c:pt idx="506">
                  <c:v>0.92908187804792597</c:v>
                </c:pt>
                <c:pt idx="507">
                  <c:v>0.93057236772276997</c:v>
                </c:pt>
                <c:pt idx="508">
                  <c:v>0.93209528507899697</c:v>
                </c:pt>
                <c:pt idx="509">
                  <c:v>0.933650934147224</c:v>
                </c:pt>
                <c:pt idx="510">
                  <c:v>0.93523962339975097</c:v>
                </c:pt>
                <c:pt idx="511">
                  <c:v>0.936861665830377</c:v>
                </c:pt>
                <c:pt idx="512">
                  <c:v>0.93851737903560195</c:v>
                </c:pt>
                <c:pt idx="513">
                  <c:v>0.94020708529723196</c:v>
                </c:pt>
                <c:pt idx="514">
                  <c:v>0.94193111166642796</c:v>
                </c:pt>
                <c:pt idx="515">
                  <c:v>0.94368979004922104</c:v>
                </c:pt>
                <c:pt idx="516">
                  <c:v>0.945483457293537</c:v>
                </c:pt>
                <c:pt idx="517">
                  <c:v>0.94731245527774399</c:v>
                </c:pt>
                <c:pt idx="518">
                  <c:v>0.94917713100077195</c:v>
                </c:pt>
                <c:pt idx="519">
                  <c:v>0.95107783667384105</c:v>
                </c:pt>
                <c:pt idx="520">
                  <c:v>0.95301492981380598</c:v>
                </c:pt>
                <c:pt idx="521">
                  <c:v>0.95498877333819299</c:v>
                </c:pt>
                <c:pt idx="522">
                  <c:v>0.95699973566191798</c:v>
                </c:pt>
                <c:pt idx="523">
                  <c:v>0.95904819079577197</c:v>
                </c:pt>
                <c:pt idx="524">
                  <c:v>0.96113451844666897</c:v>
                </c:pt>
                <c:pt idx="525">
                  <c:v>0.96325910411972104</c:v>
                </c:pt>
                <c:pt idx="526">
                  <c:v>0.96542233922217202</c:v>
                </c:pt>
                <c:pt idx="527">
                  <c:v>0.96762462116921999</c:v>
                </c:pt>
                <c:pt idx="528">
                  <c:v>0.96986635349179395</c:v>
                </c:pt>
                <c:pt idx="529">
                  <c:v>0.97214794594630105</c:v>
                </c:pt>
                <c:pt idx="530">
                  <c:v>0.97446981462640103</c:v>
                </c:pt>
                <c:pt idx="531">
                  <c:v>0.97683238207685097</c:v>
                </c:pt>
                <c:pt idx="532">
                  <c:v>0.97923607740946295</c:v>
                </c:pt>
                <c:pt idx="533">
                  <c:v>0.98168133642122002</c:v>
                </c:pt>
                <c:pt idx="534">
                  <c:v>0.98416860171460196</c:v>
                </c:pt>
                <c:pt idx="535">
                  <c:v>0.98669832282015901</c:v>
                </c:pt>
                <c:pt idx="536">
                  <c:v>0.98927095632140105</c:v>
                </c:pt>
                <c:pt idx="537">
                  <c:v>0.99188696598203197</c:v>
                </c:pt>
                <c:pt idx="538">
                  <c:v>0.99454682287559404</c:v>
                </c:pt>
                <c:pt idx="539">
                  <c:v>0.99725100551756996</c:v>
                </c:pt>
                <c:pt idx="540">
                  <c:v>1</c:v>
                </c:pt>
                <c:pt idx="541">
                  <c:v>1.0027942029214501</c:v>
                </c:pt>
                <c:pt idx="542">
                  <c:v>1.0056336277029401</c:v>
                </c:pt>
                <c:pt idx="543">
                  <c:v>1.00851819237855</c:v>
                </c:pt>
                <c:pt idx="544">
                  <c:v>1.01144781614331</c:v>
                </c:pt>
                <c:pt idx="545">
                  <c:v>1.01442241923136</c:v>
                </c:pt>
                <c:pt idx="546">
                  <c:v>1.0174419227943701</c:v>
                </c:pt>
                <c:pt idx="547">
                  <c:v>1.02050624878006</c:v>
                </c:pt>
                <c:pt idx="548">
                  <c:v>1.02361531981081</c:v>
                </c:pt>
                <c:pt idx="549">
                  <c:v>1.0267690590623599</c:v>
                </c:pt>
                <c:pt idx="550">
                  <c:v>1.0299673901426201</c:v>
                </c:pt>
                <c:pt idx="551">
                  <c:v>1.0332102369704099</c:v>
                </c:pt>
                <c:pt idx="552">
                  <c:v>1.03649752365426</c:v>
                </c:pt>
                <c:pt idx="553">
                  <c:v>1.0398291743711801</c:v>
                </c:pt>
                <c:pt idx="554">
                  <c:v>1.0432051132453399</c:v>
                </c:pt>
                <c:pt idx="555">
                  <c:v>1.04662526422667</c:v>
                </c:pt>
                <c:pt idx="556">
                  <c:v>1.0500895509694299</c:v>
                </c:pt>
                <c:pt idx="557">
                  <c:v>1.0535978967105599</c:v>
                </c:pt>
                <c:pt idx="558">
                  <c:v>1.05715022414795</c:v>
                </c:pt>
                <c:pt idx="559">
                  <c:v>1.06074645531851</c:v>
                </c:pt>
                <c:pt idx="560">
                  <c:v>1.06438651147609</c:v>
                </c:pt>
                <c:pt idx="561">
                  <c:v>1.06807031296913</c:v>
                </c:pt>
                <c:pt idx="562">
                  <c:v>1.0717977791181801</c:v>
                </c:pt>
                <c:pt idx="563">
                  <c:v>1.0755688280931199</c:v>
                </c:pt>
                <c:pt idx="564">
                  <c:v>1.07938337679013</c:v>
                </c:pt>
                <c:pt idx="565">
                  <c:v>1.08324134070844</c:v>
                </c:pt>
                <c:pt idx="566">
                  <c:v>1.0871426338267201</c:v>
                </c:pt>
                <c:pt idx="567">
                  <c:v>1.09108716847927</c:v>
                </c:pt>
                <c:pt idx="568">
                  <c:v>1.0950748552318299</c:v>
                </c:pt>
                <c:pt idx="569">
                  <c:v>1.09910560275712</c:v>
                </c:pt>
                <c:pt idx="570">
                  <c:v>1.10317931771002</c:v>
                </c:pt>
                <c:pt idx="571">
                  <c:v>1.10729590460246</c:v>
                </c:pt>
                <c:pt idx="572">
                  <c:v>1.1114552656779499</c:v>
                </c:pt>
                <c:pt idx="573">
                  <c:v>1.11565730078573</c:v>
                </c:pt>
                <c:pt idx="574">
                  <c:v>1.1199019072546199</c:v>
                </c:pt>
                <c:pt idx="575">
                  <c:v>1.1241889797664899</c:v>
                </c:pt>
                <c:pt idx="576">
                  <c:v>1.1285184102293699</c:v>
                </c:pt>
                <c:pt idx="577">
                  <c:v>1.1328900876501999</c:v>
                </c:pt>
                <c:pt idx="578">
                  <c:v>1.1373038980072001</c:v>
                </c:pt>
                <c:pt idx="579">
                  <c:v>1.1417597241219</c:v>
                </c:pt>
                <c:pt idx="580">
                  <c:v>1.1462574455308101</c:v>
                </c:pt>
                <c:pt idx="581">
                  <c:v>1.1507969383567</c:v>
                </c:pt>
                <c:pt idx="582">
                  <c:v>1.1553780751795499</c:v>
                </c:pt>
                <c:pt idx="583">
                  <c:v>1.1600007249070901</c:v>
                </c:pt>
                <c:pt idx="584">
                  <c:v>1.1646647526451199</c:v>
                </c:pt>
                <c:pt idx="585">
                  <c:v>1.16937001956732</c:v>
                </c:pt>
                <c:pt idx="586">
                  <c:v>1.17411638278484</c:v>
                </c:pt>
                <c:pt idx="587">
                  <c:v>1.1789036952155201</c:v>
                </c:pt>
                <c:pt idx="588">
                  <c:v>1.1837318054528201</c:v>
                </c:pt>
                <c:pt idx="589">
                  <c:v>1.1886005576344101</c:v>
                </c:pt>
                <c:pt idx="590">
                  <c:v>1.19350979131046</c:v>
                </c:pt>
                <c:pt idx="591">
                  <c:v>1.1984593413117</c:v>
                </c:pt>
                <c:pt idx="592">
                  <c:v>1.2034490376172</c:v>
                </c:pt>
                <c:pt idx="593">
                  <c:v>1.20847870522181</c:v>
                </c:pt>
                <c:pt idx="594">
                  <c:v>1.21354816400349</c:v>
                </c:pt>
                <c:pt idx="595">
                  <c:v>1.2186572285903701</c:v>
                </c:pt>
                <c:pt idx="596">
                  <c:v>1.2238057082275899</c:v>
                </c:pt>
                <c:pt idx="597">
                  <c:v>1.22899340664399</c:v>
                </c:pt>
                <c:pt idx="598">
                  <c:v>1.23422012191862</c:v>
                </c:pt>
                <c:pt idx="599">
                  <c:v>1.23948564634717</c:v>
                </c:pt>
                <c:pt idx="600">
                  <c:v>1.2447897663082399</c:v>
                </c:pt>
                <c:pt idx="601">
                  <c:v>1.2501322621295201</c:v>
                </c:pt>
                <c:pt idx="602">
                  <c:v>1.25551290795397</c:v>
                </c:pt>
                <c:pt idx="603">
                  <c:v>1.2609314716058999</c:v>
                </c:pt>
                <c:pt idx="604">
                  <c:v>1.26638771445714</c:v>
                </c:pt>
                <c:pt idx="605">
                  <c:v>1.2718813912931199</c:v>
                </c:pt>
                <c:pt idx="606">
                  <c:v>1.2774122501791201</c:v>
                </c:pt>
                <c:pt idx="607">
                  <c:v>1.2829800323265801</c:v>
                </c:pt>
                <c:pt idx="608">
                  <c:v>1.2885844719595201</c:v>
                </c:pt>
                <c:pt idx="609">
                  <c:v>1.29422529618115</c:v>
                </c:pt>
                <c:pt idx="610">
                  <c:v>1.29990222484066</c:v>
                </c:pt>
                <c:pt idx="611">
                  <c:v>1.3056149704002999</c:v>
                </c:pt>
                <c:pt idx="612">
                  <c:v>1.3113632378026701</c:v>
                </c:pt>
                <c:pt idx="613">
                  <c:v>1.3171467243384101</c:v>
                </c:pt>
                <c:pt idx="614">
                  <c:v>1.3229651195142</c:v>
                </c:pt>
                <c:pt idx="615">
                  <c:v>1.32881810492116</c:v>
                </c:pt>
                <c:pt idx="616">
                  <c:v>1.3347053541038101</c:v>
                </c:pt>
                <c:pt idx="617">
                  <c:v>1.34062653242935</c:v>
                </c:pt>
                <c:pt idx="618">
                  <c:v>1.34658129695769</c:v>
                </c:pt>
                <c:pt idx="619">
                  <c:v>1.35256929631191</c:v>
                </c:pt>
                <c:pt idx="620">
                  <c:v>1.35859017054951</c:v>
                </c:pt>
                <c:pt idx="621">
                  <c:v>1.3646435510342401</c:v>
                </c:pt>
                <c:pt idx="622">
                  <c:v>1.3707290603087501</c:v>
                </c:pt>
                <c:pt idx="623">
                  <c:v>1.3768463119680701</c:v>
                </c:pt>
                <c:pt idx="624">
                  <c:v>1.3829949105339201</c:v>
                </c:pt>
                <c:pt idx="625">
                  <c:v>1.38917445132994</c:v>
                </c:pt>
                <c:pt idx="626">
                  <c:v>1.39538452035795</c:v>
                </c:pt>
                <c:pt idx="627">
                  <c:v>1.40162469417517</c:v>
                </c:pt>
                <c:pt idx="628">
                  <c:v>1.4078945397726701</c:v>
                </c:pt>
                <c:pt idx="629">
                  <c:v>1.4141936144548899</c:v>
                </c:pt>
                <c:pt idx="630">
                  <c:v>1.4205214657203999</c:v>
                </c:pt>
                <c:pt idx="631">
                  <c:v>1.42687773055892</c:v>
                </c:pt>
                <c:pt idx="632">
                  <c:v>1.43326243713778</c:v>
                </c:pt>
                <c:pt idx="633">
                  <c:v>1.43967571272241</c:v>
                </c:pt>
                <c:pt idx="634">
                  <c:v>1.44611768514765</c:v>
                </c:pt>
                <c:pt idx="635">
                  <c:v>1.4525884828203799</c:v>
                </c:pt>
                <c:pt idx="636">
                  <c:v>1.45908823472205</c:v>
                </c:pt>
                <c:pt idx="637">
                  <c:v>1.4656170704112399</c:v>
                </c:pt>
                <c:pt idx="638">
                  <c:v>1.4721751200262501</c:v>
                </c:pt>
                <c:pt idx="639">
                  <c:v>1.4787625142876999</c:v>
                </c:pt>
                <c:pt idx="640">
                  <c:v>1.48537938450114</c:v>
                </c:pt>
                <c:pt idx="641">
                  <c:v>1.4920258625596501</c:v>
                </c:pt>
                <c:pt idx="642">
                  <c:v>1.4987020809464799</c:v>
                </c:pt>
                <c:pt idx="643">
                  <c:v>1.5054081727377</c:v>
                </c:pt>
                <c:pt idx="644">
                  <c:v>1.5121442716048401</c:v>
                </c:pt>
                <c:pt idx="645">
                  <c:v>1.5189105118175401</c:v>
                </c:pt>
                <c:pt idx="646">
                  <c:v>1.5257070282462499</c:v>
                </c:pt>
                <c:pt idx="647">
                  <c:v>1.5325339563649301</c:v>
                </c:pt>
                <c:pt idx="648">
                  <c:v>1.5393914322537099</c:v>
                </c:pt>
                <c:pt idx="649">
                  <c:v>1.54627959260162</c:v>
                </c:pt>
                <c:pt idx="650">
                  <c:v>1.55319857470935</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Microsoft_Excel_Worksheet1!$A$2:$A$9952</c:f>
              <c:numCache>
                <c:formatCode>General</c:formatCode>
                <c:ptCount val="995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numCache>
            </c:numRef>
          </c:xVal>
          <c:yVal>
            <c:numRef>
              <c:f>Microsoft_Excel_Worksheet1!$C$2:$C$9952</c:f>
              <c:numCache>
                <c:formatCode>General</c:formatCode>
                <c:ptCount val="9951"/>
                <c:pt idx="0">
                  <c:v>1.1255311247528901</c:v>
                </c:pt>
                <c:pt idx="1">
                  <c:v>1.1247326064821099</c:v>
                </c:pt>
                <c:pt idx="2">
                  <c:v>1.12393463044441</c:v>
                </c:pt>
                <c:pt idx="3">
                  <c:v>1.12313719613064</c:v>
                </c:pt>
                <c:pt idx="4">
                  <c:v>1.12234030303092</c:v>
                </c:pt>
                <c:pt idx="5">
                  <c:v>1.1215439506346601</c:v>
                </c:pt>
                <c:pt idx="6">
                  <c:v>1.12074813843049</c:v>
                </c:pt>
                <c:pt idx="7">
                  <c:v>1.11995286590633</c:v>
                </c:pt>
                <c:pt idx="8">
                  <c:v>1.1191581325493001</c:v>
                </c:pt>
                <c:pt idx="9">
                  <c:v>1.1183639378457499</c:v>
                </c:pt>
                <c:pt idx="10">
                  <c:v>1.11757028128125</c:v>
                </c:pt>
                <c:pt idx="11">
                  <c:v>1.11677716234057</c:v>
                </c:pt>
                <c:pt idx="12">
                  <c:v>1.11598458050765</c:v>
                </c:pt>
                <c:pt idx="13">
                  <c:v>1.11519253526561</c:v>
                </c:pt>
                <c:pt idx="14">
                  <c:v>1.1144010260967301</c:v>
                </c:pt>
                <c:pt idx="15">
                  <c:v>1.1136100524824599</c:v>
                </c:pt>
                <c:pt idx="16">
                  <c:v>1.1128196139033599</c:v>
                </c:pt>
                <c:pt idx="17">
                  <c:v>1.1120297098391201</c:v>
                </c:pt>
                <c:pt idx="18">
                  <c:v>1.11124033976856</c:v>
                </c:pt>
                <c:pt idx="19">
                  <c:v>1.1104515031695501</c:v>
                </c:pt>
                <c:pt idx="20">
                  <c:v>1.1096631995191</c:v>
                </c:pt>
                <c:pt idx="21">
                  <c:v>1.10887542829326</c:v>
                </c:pt>
                <c:pt idx="22">
                  <c:v>1.1080881889671299</c:v>
                </c:pt>
                <c:pt idx="23">
                  <c:v>1.10730148101487</c:v>
                </c:pt>
                <c:pt idx="24">
                  <c:v>1.10651530390966</c:v>
                </c:pt>
                <c:pt idx="25">
                  <c:v>1.1057296571236901</c:v>
                </c:pt>
                <c:pt idx="26">
                  <c:v>1.1049445401281699</c:v>
                </c:pt>
                <c:pt idx="27">
                  <c:v>1.1041599523932599</c:v>
                </c:pt>
                <c:pt idx="28">
                  <c:v>1.1033758933881099</c:v>
                </c:pt>
                <c:pt idx="29">
                  <c:v>1.10259236258083</c:v>
                </c:pt>
                <c:pt idx="30">
                  <c:v>1.1018093594384599</c:v>
                </c:pt>
                <c:pt idx="31">
                  <c:v>1.1010268834269601</c:v>
                </c:pt>
                <c:pt idx="32">
                  <c:v>1.1002449340112099</c:v>
                </c:pt>
                <c:pt idx="33">
                  <c:v>1.0994635106549699</c:v>
                </c:pt>
                <c:pt idx="34">
                  <c:v>1.09868261282089</c:v>
                </c:pt>
                <c:pt idx="35">
                  <c:v>1.0979022399704499</c:v>
                </c:pt>
                <c:pt idx="36">
                  <c:v>1.09712239156401</c:v>
                </c:pt>
                <c:pt idx="37">
                  <c:v>1.0963430670607299</c:v>
                </c:pt>
                <c:pt idx="38">
                  <c:v>1.09556426591859</c:v>
                </c:pt>
                <c:pt idx="39">
                  <c:v>1.09478598759436</c:v>
                </c:pt>
                <c:pt idx="40">
                  <c:v>1.09400823154358</c:v>
                </c:pt>
                <c:pt idx="41">
                  <c:v>1.0932309972205401</c:v>
                </c:pt>
                <c:pt idx="42">
                  <c:v>1.09245428407829</c:v>
                </c:pt>
                <c:pt idx="43">
                  <c:v>1.09167809156857</c:v>
                </c:pt>
                <c:pt idx="44">
                  <c:v>1.0909024191418499</c:v>
                </c:pt>
                <c:pt idx="45">
                  <c:v>1.0901272662472601</c:v>
                </c:pt>
                <c:pt idx="46">
                  <c:v>1.0893526323325999</c:v>
                </c:pt>
                <c:pt idx="47">
                  <c:v>1.0885785168443201</c:v>
                </c:pt>
                <c:pt idx="48">
                  <c:v>1.0878049192274799</c:v>
                </c:pt>
                <c:pt idx="49">
                  <c:v>1.0870318389257601</c:v>
                </c:pt>
                <c:pt idx="50">
                  <c:v>1.08625927538142</c:v>
                </c:pt>
                <c:pt idx="51">
                  <c:v>1.0854872280352601</c:v>
                </c:pt>
                <c:pt idx="52">
                  <c:v>1.08471569632667</c:v>
                </c:pt>
                <c:pt idx="53">
                  <c:v>1.0839446796935199</c:v>
                </c:pt>
                <c:pt idx="54">
                  <c:v>1.0831741775721799</c:v>
                </c:pt>
                <c:pt idx="55">
                  <c:v>1.08240418939754</c:v>
                </c:pt>
                <c:pt idx="56">
                  <c:v>1.08163471460289</c:v>
                </c:pt>
                <c:pt idx="57">
                  <c:v>1.0808657526200001</c:v>
                </c:pt>
                <c:pt idx="58">
                  <c:v>1.0800973028790299</c:v>
                </c:pt>
                <c:pt idx="59">
                  <c:v>1.07932936480853</c:v>
                </c:pt>
                <c:pt idx="60">
                  <c:v>1.0785619378354101</c:v>
                </c:pt>
                <c:pt idx="61">
                  <c:v>1.0777950213849401</c:v>
                </c:pt>
                <c:pt idx="62">
                  <c:v>1.07702861488069</c:v>
                </c:pt>
                <c:pt idx="63">
                  <c:v>1.0762627177445201</c:v>
                </c:pt>
                <c:pt idx="64">
                  <c:v>1.0754973293965699</c:v>
                </c:pt>
                <c:pt idx="65">
                  <c:v>1.0747324492552299</c:v>
                </c:pt>
                <c:pt idx="66">
                  <c:v>1.0739680767370801</c:v>
                </c:pt>
                <c:pt idx="67">
                  <c:v>1.07320421125692</c:v>
                </c:pt>
                <c:pt idx="68">
                  <c:v>1.0724408522277</c:v>
                </c:pt>
                <c:pt idx="69">
                  <c:v>1.0716779990605101</c:v>
                </c:pt>
                <c:pt idx="70">
                  <c:v>1.0709156511645599</c:v>
                </c:pt>
                <c:pt idx="71">
                  <c:v>1.07015380794714</c:v>
                </c:pt>
                <c:pt idx="72">
                  <c:v>1.0693924688135901</c:v>
                </c:pt>
                <c:pt idx="73">
                  <c:v>1.06863163316728</c:v>
                </c:pt>
                <c:pt idx="74">
                  <c:v>1.0678713004095901</c:v>
                </c:pt>
                <c:pt idx="75">
                  <c:v>1.0671114699398601</c:v>
                </c:pt>
                <c:pt idx="76">
                  <c:v>1.06635214115539</c:v>
                </c:pt>
                <c:pt idx="77">
                  <c:v>1.06559331345135</c:v>
                </c:pt>
                <c:pt idx="78">
                  <c:v>1.0648349862208299</c:v>
                </c:pt>
                <c:pt idx="79">
                  <c:v>1.0640771588547699</c:v>
                </c:pt>
                <c:pt idx="80">
                  <c:v>1.0633198307418901</c:v>
                </c:pt>
                <c:pt idx="81">
                  <c:v>1.0625630012687299</c:v>
                </c:pt>
                <c:pt idx="82">
                  <c:v>1.0618066698195701</c:v>
                </c:pt>
                <c:pt idx="83">
                  <c:v>1.0610508357764199</c:v>
                </c:pt>
                <c:pt idx="84">
                  <c:v>1.0602954985189701</c:v>
                </c:pt>
                <c:pt idx="85">
                  <c:v>1.05954065742457</c:v>
                </c:pt>
                <c:pt idx="86">
                  <c:v>1.0587863118681899</c:v>
                </c:pt>
                <c:pt idx="87">
                  <c:v>1.0580324612223599</c:v>
                </c:pt>
                <c:pt idx="88">
                  <c:v>1.0572791048571899</c:v>
                </c:pt>
                <c:pt idx="89">
                  <c:v>1.0565262421402899</c:v>
                </c:pt>
                <c:pt idx="90">
                  <c:v>1.05577387243675</c:v>
                </c:pt>
                <c:pt idx="91">
                  <c:v>1.05502199510909</c:v>
                </c:pt>
                <c:pt idx="92">
                  <c:v>1.0542706095172301</c:v>
                </c:pt>
                <c:pt idx="93">
                  <c:v>1.0535197150184701</c:v>
                </c:pt>
                <c:pt idx="94">
                  <c:v>1.0527693109674101</c:v>
                </c:pt>
                <c:pt idx="95">
                  <c:v>1.0520193967159499</c:v>
                </c:pt>
                <c:pt idx="96">
                  <c:v>1.0512699716132301</c:v>
                </c:pt>
                <c:pt idx="97">
                  <c:v>1.05052103500558</c:v>
                </c:pt>
                <c:pt idx="98">
                  <c:v>1.0497725862365199</c:v>
                </c:pt>
                <c:pt idx="99">
                  <c:v>1.0490246246466499</c:v>
                </c:pt>
                <c:pt idx="100">
                  <c:v>1.04827714957367</c:v>
                </c:pt>
                <c:pt idx="101">
                  <c:v>1.0475301603523099</c:v>
                </c:pt>
                <c:pt idx="102">
                  <c:v>1.0467836563142801</c:v>
                </c:pt>
                <c:pt idx="103">
                  <c:v>1.04603763678824</c:v>
                </c:pt>
                <c:pt idx="104">
                  <c:v>1.04529210109974</c:v>
                </c:pt>
                <c:pt idx="105">
                  <c:v>1.0445470485711801</c:v>
                </c:pt>
                <c:pt idx="106">
                  <c:v>1.0438024785217701</c:v>
                </c:pt>
                <c:pt idx="107">
                  <c:v>1.0430583902674599</c:v>
                </c:pt>
                <c:pt idx="108">
                  <c:v>1.0423147831209301</c:v>
                </c:pt>
                <c:pt idx="109">
                  <c:v>1.0415716563914801</c:v>
                </c:pt>
                <c:pt idx="110">
                  <c:v>1.0408290093850501</c:v>
                </c:pt>
                <c:pt idx="111">
                  <c:v>1.04008684140411</c:v>
                </c:pt>
                <c:pt idx="112">
                  <c:v>1.03934515174765</c:v>
                </c:pt>
                <c:pt idx="113">
                  <c:v>1.03860393971108</c:v>
                </c:pt>
                <c:pt idx="114">
                  <c:v>1.0378632045862399</c:v>
                </c:pt>
                <c:pt idx="115">
                  <c:v>1.0371229456612701</c:v>
                </c:pt>
                <c:pt idx="116">
                  <c:v>1.0363831622206401</c:v>
                </c:pt>
                <c:pt idx="117">
                  <c:v>1.0356438535449899</c:v>
                </c:pt>
                <c:pt idx="118">
                  <c:v>1.0349050189111899</c:v>
                </c:pt>
                <c:pt idx="119">
                  <c:v>1.03416665759217</c:v>
                </c:pt>
                <c:pt idx="120">
                  <c:v>1.0334287688569199</c:v>
                </c:pt>
                <c:pt idx="121">
                  <c:v>1.0326913519704499</c:v>
                </c:pt>
                <c:pt idx="122">
                  <c:v>1.0319544061936601</c:v>
                </c:pt>
                <c:pt idx="123">
                  <c:v>1.03121793078333</c:v>
                </c:pt>
                <c:pt idx="124">
                  <c:v>1.03048192499205</c:v>
                </c:pt>
                <c:pt idx="125">
                  <c:v>1.0297463880681099</c:v>
                </c:pt>
                <c:pt idx="126">
                  <c:v>1.0290113192555099</c:v>
                </c:pt>
                <c:pt idx="127">
                  <c:v>1.0282767177938399</c:v>
                </c:pt>
                <c:pt idx="128">
                  <c:v>1.0275425829182001</c:v>
                </c:pt>
                <c:pt idx="129">
                  <c:v>1.0268089138591701</c:v>
                </c:pt>
                <c:pt idx="130">
                  <c:v>1.02607570984273</c:v>
                </c:pt>
                <c:pt idx="131">
                  <c:v>1.0253429700901699</c:v>
                </c:pt>
                <c:pt idx="132">
                  <c:v>1.0246106938180199</c:v>
                </c:pt>
                <c:pt idx="133">
                  <c:v>1.0238788802380001</c:v>
                </c:pt>
                <c:pt idx="134">
                  <c:v>1.0231475285568901</c:v>
                </c:pt>
                <c:pt idx="135">
                  <c:v>1.02241663797653</c:v>
                </c:pt>
                <c:pt idx="136">
                  <c:v>1.0216862076936699</c:v>
                </c:pt>
                <c:pt idx="137">
                  <c:v>1.0209562368999201</c:v>
                </c:pt>
                <c:pt idx="138">
                  <c:v>1.0202267247816701</c:v>
                </c:pt>
                <c:pt idx="139">
                  <c:v>1.01949767052002</c:v>
                </c:pt>
                <c:pt idx="140">
                  <c:v>1.01876907329064</c:v>
                </c:pt>
                <c:pt idx="141">
                  <c:v>1.01804093226376</c:v>
                </c:pt>
                <c:pt idx="142">
                  <c:v>1.01731324660402</c:v>
                </c:pt>
                <c:pt idx="143">
                  <c:v>1.01658601547042</c:v>
                </c:pt>
                <c:pt idx="144">
                  <c:v>1.0158592380161799</c:v>
                </c:pt>
                <c:pt idx="145">
                  <c:v>1.0151329133887199</c:v>
                </c:pt>
                <c:pt idx="146">
                  <c:v>1.01440704072951</c:v>
                </c:pt>
                <c:pt idx="147">
                  <c:v>1.0136816191739799</c:v>
                </c:pt>
                <c:pt idx="148">
                  <c:v>1.01295664785143</c:v>
                </c:pt>
                <c:pt idx="149">
                  <c:v>1.01223212588496</c:v>
                </c:pt>
                <c:pt idx="150">
                  <c:v>1.0115080523913</c:v>
                </c:pt>
                <c:pt idx="151">
                  <c:v>1.0107844264807799</c:v>
                </c:pt>
                <c:pt idx="152">
                  <c:v>1.01006124725715</c:v>
                </c:pt>
                <c:pt idx="153">
                  <c:v>1.0093385138175599</c:v>
                </c:pt>
                <c:pt idx="154">
                  <c:v>1.0086162252523601</c:v>
                </c:pt>
                <c:pt idx="155">
                  <c:v>1.00789438064505</c:v>
                </c:pt>
                <c:pt idx="156">
                  <c:v>1.00717297907216</c:v>
                </c:pt>
                <c:pt idx="157">
                  <c:v>1.00645201960308</c:v>
                </c:pt>
                <c:pt idx="158">
                  <c:v>1.0057315013000301</c:v>
                </c:pt>
                <c:pt idx="159">
                  <c:v>1.00501142321786</c:v>
                </c:pt>
                <c:pt idx="160">
                  <c:v>1.00429178440397</c:v>
                </c:pt>
                <c:pt idx="161">
                  <c:v>1.0035725838981699</c:v>
                </c:pt>
                <c:pt idx="162">
                  <c:v>1.0028538207325599</c:v>
                </c:pt>
                <c:pt idx="163">
                  <c:v>1.00213549393139</c:v>
                </c:pt>
                <c:pt idx="164">
                  <c:v>1.00141760251095</c:v>
                </c:pt>
                <c:pt idx="165">
                  <c:v>1.0007001454794</c:v>
                </c:pt>
                <c:pt idx="166">
                  <c:v>0.99998312183664695</c:v>
                </c:pt>
                <c:pt idx="167">
                  <c:v>0.99926653057422699</c:v>
                </c:pt>
                <c:pt idx="168">
                  <c:v>0.99855037067512897</c:v>
                </c:pt>
                <c:pt idx="169">
                  <c:v>0.99783464111366305</c:v>
                </c:pt>
                <c:pt idx="170">
                  <c:v>0.99711934085531295</c:v>
                </c:pt>
                <c:pt idx="171">
                  <c:v>0.99640446885657796</c:v>
                </c:pt>
                <c:pt idx="172">
                  <c:v>0.99569002406482399</c:v>
                </c:pt>
                <c:pt idx="173">
                  <c:v>0.99497600541812004</c:v>
                </c:pt>
                <c:pt idx="174">
                  <c:v>0.99426241184508102</c:v>
                </c:pt>
                <c:pt idx="175">
                  <c:v>0.99354924226469699</c:v>
                </c:pt>
                <c:pt idx="176">
                  <c:v>0.99283649558617504</c:v>
                </c:pt>
                <c:pt idx="177">
                  <c:v>0.99212417070875802</c:v>
                </c:pt>
                <c:pt idx="178">
                  <c:v>0.99141226652155401</c:v>
                </c:pt>
                <c:pt idx="179">
                  <c:v>0.99070078190335997</c:v>
                </c:pt>
                <c:pt idx="180">
                  <c:v>0.98998971572247396</c:v>
                </c:pt>
                <c:pt idx="181">
                  <c:v>0.98927906683651401</c:v>
                </c:pt>
                <c:pt idx="182">
                  <c:v>0.98856883409222795</c:v>
                </c:pt>
                <c:pt idx="183">
                  <c:v>0.98785901632529705</c:v>
                </c:pt>
                <c:pt idx="184">
                  <c:v>0.98714961236013998</c:v>
                </c:pt>
                <c:pt idx="185">
                  <c:v>0.98644062100971297</c:v>
                </c:pt>
                <c:pt idx="186">
                  <c:v>0.98573204107529999</c:v>
                </c:pt>
                <c:pt idx="187">
                  <c:v>0.98502387134630598</c:v>
                </c:pt>
                <c:pt idx="188">
                  <c:v>0.98431611060003898</c:v>
                </c:pt>
                <c:pt idx="189">
                  <c:v>0.98360875760149302</c:v>
                </c:pt>
                <c:pt idx="190">
                  <c:v>0.98290181110312602</c:v>
                </c:pt>
                <c:pt idx="191">
                  <c:v>0.98219526984462602</c:v>
                </c:pt>
                <c:pt idx="192">
                  <c:v>0.981489132552682</c:v>
                </c:pt>
                <c:pt idx="193">
                  <c:v>0.98078339794074298</c:v>
                </c:pt>
                <c:pt idx="194">
                  <c:v>0.98007806470877601</c:v>
                </c:pt>
                <c:pt idx="195">
                  <c:v>0.97937313154301697</c:v>
                </c:pt>
                <c:pt idx="196">
                  <c:v>0.97866859711571597</c:v>
                </c:pt>
                <c:pt idx="197">
                  <c:v>0.97796446008487603</c:v>
                </c:pt>
                <c:pt idx="198">
                  <c:v>0.97726071909399204</c:v>
                </c:pt>
                <c:pt idx="199">
                  <c:v>0.97655737277177601</c:v>
                </c:pt>
                <c:pt idx="200">
                  <c:v>0.97585441973188003</c:v>
                </c:pt>
                <c:pt idx="201">
                  <c:v>0.975151858572613</c:v>
                </c:pt>
                <c:pt idx="202">
                  <c:v>0.97444968787665598</c:v>
                </c:pt>
                <c:pt idx="203">
                  <c:v>0.97374790621075802</c:v>
                </c:pt>
                <c:pt idx="204">
                  <c:v>0.97304651212544202</c:v>
                </c:pt>
                <c:pt idx="205">
                  <c:v>0.97234550415469001</c:v>
                </c:pt>
                <c:pt idx="206">
                  <c:v>0.97164488081562805</c:v>
                </c:pt>
                <c:pt idx="207">
                  <c:v>0.97094464060820496</c:v>
                </c:pt>
                <c:pt idx="208">
                  <c:v>0.97024478201486297</c:v>
                </c:pt>
                <c:pt idx="209">
                  <c:v>0.96954530350019497</c:v>
                </c:pt>
                <c:pt idx="210">
                  <c:v>0.96884620351060402</c:v>
                </c:pt>
                <c:pt idx="211">
                  <c:v>0.96814748047394605</c:v>
                </c:pt>
                <c:pt idx="212">
                  <c:v>0.967449132799172</c:v>
                </c:pt>
                <c:pt idx="213">
                  <c:v>0.96675115887595497</c:v>
                </c:pt>
                <c:pt idx="214">
                  <c:v>0.96605355707431595</c:v>
                </c:pt>
                <c:pt idx="215">
                  <c:v>0.96535632574423302</c:v>
                </c:pt>
                <c:pt idx="216">
                  <c:v>0.96465946321524598</c:v>
                </c:pt>
                <c:pt idx="217">
                  <c:v>0.96396296779605395</c:v>
                </c:pt>
                <c:pt idx="218">
                  <c:v>0.96326683777409905</c:v>
                </c:pt>
                <c:pt idx="219">
                  <c:v>0.96257107141514298</c:v>
                </c:pt>
                <c:pt idx="220">
                  <c:v>0.961875666962831</c:v>
                </c:pt>
                <c:pt idx="221">
                  <c:v>0.96118062263824999</c:v>
                </c:pt>
                <c:pt idx="222">
                  <c:v>0.96048593663947301</c:v>
                </c:pt>
                <c:pt idx="223">
                  <c:v>0.95979160714109202</c:v>
                </c:pt>
                <c:pt idx="224">
                  <c:v>0.95909763229374401</c:v>
                </c:pt>
                <c:pt idx="225">
                  <c:v>0.95840401022361998</c:v>
                </c:pt>
                <c:pt idx="226">
                  <c:v>0.95771073903196802</c:v>
                </c:pt>
                <c:pt idx="227">
                  <c:v>0.95701781679457698</c:v>
                </c:pt>
                <c:pt idx="228">
                  <c:v>0.95632524156125898</c:v>
                </c:pt>
                <c:pt idx="229">
                  <c:v>0.95563301135530598</c:v>
                </c:pt>
                <c:pt idx="230">
                  <c:v>0.95494112417294397</c:v>
                </c:pt>
                <c:pt idx="231">
                  <c:v>0.95424957798276699</c:v>
                </c:pt>
                <c:pt idx="232">
                  <c:v>0.95355837072516203</c:v>
                </c:pt>
                <c:pt idx="233">
                  <c:v>0.95286750031171696</c:v>
                </c:pt>
                <c:pt idx="234">
                  <c:v>0.95217696462461099</c:v>
                </c:pt>
                <c:pt idx="235">
                  <c:v>0.95148676151600098</c:v>
                </c:pt>
                <c:pt idx="236">
                  <c:v>0.950796888807378</c:v>
                </c:pt>
                <c:pt idx="237">
                  <c:v>0.95010734428891896</c:v>
                </c:pt>
                <c:pt idx="238">
                  <c:v>0.94941812571881501</c:v>
                </c:pt>
                <c:pt idx="239">
                  <c:v>0.94872923082258998</c:v>
                </c:pt>
                <c:pt idx="240">
                  <c:v>0.94804065729239095</c:v>
                </c:pt>
                <c:pt idx="241">
                  <c:v>0.94735240278627597</c:v>
                </c:pt>
                <c:pt idx="242">
                  <c:v>0.94666446492746803</c:v>
                </c:pt>
                <c:pt idx="243">
                  <c:v>0.94597684130360005</c:v>
                </c:pt>
                <c:pt idx="244">
                  <c:v>0.94528952946593703</c:v>
                </c:pt>
                <c:pt idx="245">
                  <c:v>0.94460252692857904</c:v>
                </c:pt>
                <c:pt idx="246">
                  <c:v>0.94391583116764299</c:v>
                </c:pt>
                <c:pt idx="247">
                  <c:v>0.94322943962042305</c:v>
                </c:pt>
                <c:pt idx="248">
                  <c:v>0.94254334968452902</c:v>
                </c:pt>
                <c:pt idx="249">
                  <c:v>0.94185755871700605</c:v>
                </c:pt>
                <c:pt idx="250">
                  <c:v>0.94117206403342402</c:v>
                </c:pt>
                <c:pt idx="251">
                  <c:v>0.94048686290694805</c:v>
                </c:pt>
                <c:pt idx="252">
                  <c:v>0.93980195256738397</c:v>
                </c:pt>
                <c:pt idx="253">
                  <c:v>0.93911733020019905</c:v>
                </c:pt>
                <c:pt idx="254">
                  <c:v>0.93843299294551097</c:v>
                </c:pt>
                <c:pt idx="255">
                  <c:v>0.93774893789705804</c:v>
                </c:pt>
                <c:pt idx="256">
                  <c:v>0.93706516210113899</c:v>
                </c:pt>
                <c:pt idx="257">
                  <c:v>0.93638166255551702</c:v>
                </c:pt>
                <c:pt idx="258">
                  <c:v>0.93569843620830495</c:v>
                </c:pt>
                <c:pt idx="259">
                  <c:v>0.935015479956815</c:v>
                </c:pt>
                <c:pt idx="260">
                  <c:v>0.93433279064637798</c:v>
                </c:pt>
                <c:pt idx="261">
                  <c:v>0.93365036506912702</c:v>
                </c:pt>
                <c:pt idx="262">
                  <c:v>0.93296819996275004</c:v>
                </c:pt>
                <c:pt idx="263">
                  <c:v>0.93228629200921298</c:v>
                </c:pt>
                <c:pt idx="264">
                  <c:v>0.93160463783344005</c:v>
                </c:pt>
                <c:pt idx="265">
                  <c:v>0.93092323400195998</c:v>
                </c:pt>
                <c:pt idx="266">
                  <c:v>0.93024207702151396</c:v>
                </c:pt>
                <c:pt idx="267">
                  <c:v>0.92956116333762595</c:v>
                </c:pt>
                <c:pt idx="268">
                  <c:v>0.92888048933313305</c:v>
                </c:pt>
                <c:pt idx="269">
                  <c:v>0.92820005132667305</c:v>
                </c:pt>
                <c:pt idx="270">
                  <c:v>0.92751984557112799</c:v>
                </c:pt>
                <c:pt idx="271">
                  <c:v>0.92683986825202302</c:v>
                </c:pt>
                <c:pt idx="272">
                  <c:v>0.92616011548588795</c:v>
                </c:pt>
                <c:pt idx="273">
                  <c:v>0.92548058331855398</c:v>
                </c:pt>
                <c:pt idx="274">
                  <c:v>0.92480126772342497</c:v>
                </c:pt>
                <c:pt idx="275">
                  <c:v>0.924122164599674</c:v>
                </c:pt>
                <c:pt idx="276">
                  <c:v>0.92344326977040703</c:v>
                </c:pt>
                <c:pt idx="277">
                  <c:v>0.92276457898076103</c:v>
                </c:pt>
                <c:pt idx="278">
                  <c:v>0.92208608789595503</c:v>
                </c:pt>
                <c:pt idx="279">
                  <c:v>0.92140779209927404</c:v>
                </c:pt>
                <c:pt idx="280">
                  <c:v>0.92072968709000302</c:v>
                </c:pt>
                <c:pt idx="281">
                  <c:v>0.92005176828129098</c:v>
                </c:pt>
                <c:pt idx="282">
                  <c:v>0.919374030997961</c:v>
                </c:pt>
                <c:pt idx="283">
                  <c:v>0.91869647047424596</c:v>
                </c:pt>
                <c:pt idx="284">
                  <c:v>0.91801908185145897</c:v>
                </c:pt>
                <c:pt idx="285">
                  <c:v>0.91734186017559805</c:v>
                </c:pt>
                <c:pt idx="286">
                  <c:v>0.91666480039486997</c:v>
                </c:pt>
                <c:pt idx="287">
                  <c:v>0.91598789735714703</c:v>
                </c:pt>
                <c:pt idx="288">
                  <c:v>0.91531114580734096</c:v>
                </c:pt>
                <c:pt idx="289">
                  <c:v>0.91463454038469805</c:v>
                </c:pt>
                <c:pt idx="290">
                  <c:v>0.91395807562000997</c:v>
                </c:pt>
                <c:pt idx="291">
                  <c:v>0.91328174593274303</c:v>
                </c:pt>
                <c:pt idx="292">
                  <c:v>0.91260554562806795</c:v>
                </c:pt>
                <c:pt idx="293">
                  <c:v>0.91192946889381099</c:v>
                </c:pt>
                <c:pt idx="294">
                  <c:v>0.91125350979729802</c:v>
                </c:pt>
                <c:pt idx="295">
                  <c:v>0.91057766228210402</c:v>
                </c:pt>
                <c:pt idx="296">
                  <c:v>0.90990192016470195</c:v>
                </c:pt>
                <c:pt idx="297">
                  <c:v>0.90922627713100201</c:v>
                </c:pt>
                <c:pt idx="298">
                  <c:v>0.90855072673278303</c:v>
                </c:pt>
                <c:pt idx="299">
                  <c:v>0.90787526238400895</c:v>
                </c:pt>
                <c:pt idx="300">
                  <c:v>0.90719987735702601</c:v>
                </c:pt>
                <c:pt idx="301">
                  <c:v>0.90652456477864296</c:v>
                </c:pt>
                <c:pt idx="302">
                  <c:v>0.90584931762607501</c:v>
                </c:pt>
                <c:pt idx="303">
                  <c:v>0.90517412872276903</c:v>
                </c:pt>
                <c:pt idx="304">
                  <c:v>0.90449899073407602</c:v>
                </c:pt>
                <c:pt idx="305">
                  <c:v>0.90382389616280101</c:v>
                </c:pt>
                <c:pt idx="306">
                  <c:v>0.90314883734459195</c:v>
                </c:pt>
                <c:pt idx="307">
                  <c:v>0.90247380644318198</c:v>
                </c:pt>
                <c:pt idx="308">
                  <c:v>0.90179879544547703</c:v>
                </c:pt>
                <c:pt idx="309">
                  <c:v>0.90112379615647298</c:v>
                </c:pt>
                <c:pt idx="310">
                  <c:v>0.90044880019401197</c:v>
                </c:pt>
                <c:pt idx="311">
                  <c:v>0.89977381949813895</c:v>
                </c:pt>
                <c:pt idx="312">
                  <c:v>0.89909894782557997</c:v>
                </c:pt>
                <c:pt idx="313">
                  <c:v>0.89842429912561605</c:v>
                </c:pt>
                <c:pt idx="314">
                  <c:v>0.89774998701573905</c:v>
                </c:pt>
                <c:pt idx="315">
                  <c:v>0.897076124783725</c:v>
                </c:pt>
                <c:pt idx="316">
                  <c:v>0.89640282538987404</c:v>
                </c:pt>
                <c:pt idx="317">
                  <c:v>0.89573020146943505</c:v>
                </c:pt>
                <c:pt idx="318">
                  <c:v>0.89505836533521999</c:v>
                </c:pt>
                <c:pt idx="319">
                  <c:v>0.89438742898039403</c:v>
                </c:pt>
                <c:pt idx="320">
                  <c:v>0.89371750408145101</c:v>
                </c:pt>
                <c:pt idx="321">
                  <c:v>0.89304870200138098</c:v>
                </c:pt>
                <c:pt idx="322">
                  <c:v>0.89238113379301498</c:v>
                </c:pt>
                <c:pt idx="323">
                  <c:v>0.89171491020256799</c:v>
                </c:pt>
                <c:pt idx="324">
                  <c:v>0.89105014167335805</c:v>
                </c:pt>
                <c:pt idx="325">
                  <c:v>0.89038693834973004</c:v>
                </c:pt>
                <c:pt idx="326">
                  <c:v>0.88972541008116102</c:v>
                </c:pt>
                <c:pt idx="327">
                  <c:v>0.88906566642656004</c:v>
                </c:pt>
                <c:pt idx="328">
                  <c:v>0.888407816658765</c:v>
                </c:pt>
                <c:pt idx="329">
                  <c:v>0.88775196976923998</c:v>
                </c:pt>
                <c:pt idx="330">
                  <c:v>0.88709823447295599</c:v>
                </c:pt>
                <c:pt idx="331">
                  <c:v>0.88644671921348905</c:v>
                </c:pt>
                <c:pt idx="332">
                  <c:v>0.88579753216830703</c:v>
                </c:pt>
                <c:pt idx="333">
                  <c:v>0.88515078125426405</c:v>
                </c:pt>
                <c:pt idx="334">
                  <c:v>0.88450657413330402</c:v>
                </c:pt>
                <c:pt idx="335">
                  <c:v>0.88386501821836205</c:v>
                </c:pt>
                <c:pt idx="336">
                  <c:v>0.88322622067948797</c:v>
                </c:pt>
                <c:pt idx="337">
                  <c:v>0.88259028845016996</c:v>
                </c:pt>
                <c:pt idx="338">
                  <c:v>0.88195732823388096</c:v>
                </c:pt>
                <c:pt idx="339">
                  <c:v>0.88132744651083805</c:v>
                </c:pt>
                <c:pt idx="340">
                  <c:v>0.88070074954498301</c:v>
                </c:pt>
                <c:pt idx="341">
                  <c:v>0.88007734339118304</c:v>
                </c:pt>
                <c:pt idx="342">
                  <c:v>0.87945733390265901</c:v>
                </c:pt>
                <c:pt idx="343">
                  <c:v>0.87884082673863695</c:v>
                </c:pt>
                <c:pt idx="344">
                  <c:v>0.87822792737223998</c:v>
                </c:pt>
                <c:pt idx="345">
                  <c:v>0.87761874109860305</c:v>
                </c:pt>
                <c:pt idx="346">
                  <c:v>0.87701337304323201</c:v>
                </c:pt>
                <c:pt idx="347">
                  <c:v>0.87641192817059999</c:v>
                </c:pt>
                <c:pt idx="348">
                  <c:v>0.87581451129299404</c:v>
                </c:pt>
                <c:pt idx="349">
                  <c:v>0.87522122707960104</c:v>
                </c:pt>
                <c:pt idx="350">
                  <c:v>0.87463218006585197</c:v>
                </c:pt>
                <c:pt idx="351">
                  <c:v>0.87404747466301502</c:v>
                </c:pt>
                <c:pt idx="352">
                  <c:v>0.87346721516806103</c:v>
                </c:pt>
                <c:pt idx="353">
                  <c:v>0.87289150577377395</c:v>
                </c:pt>
                <c:pt idx="354">
                  <c:v>0.87232045057914698</c:v>
                </c:pt>
                <c:pt idx="355">
                  <c:v>0.87175415360003905</c:v>
                </c:pt>
                <c:pt idx="356">
                  <c:v>0.87119271878011195</c:v>
                </c:pt>
                <c:pt idx="357">
                  <c:v>0.87063625000205502</c:v>
                </c:pt>
                <c:pt idx="358">
                  <c:v>0.87008485109908196</c:v>
                </c:pt>
                <c:pt idx="359">
                  <c:v>0.86953862586673203</c:v>
                </c:pt>
                <c:pt idx="360">
                  <c:v>0.86899767807496198</c:v>
                </c:pt>
                <c:pt idx="361">
                  <c:v>0.86846211148053998</c:v>
                </c:pt>
                <c:pt idx="362">
                  <c:v>0.86793202983974505</c:v>
                </c:pt>
                <c:pt idx="363">
                  <c:v>0.86740753692137795</c:v>
                </c:pt>
                <c:pt idx="364">
                  <c:v>0.86688873652009701</c:v>
                </c:pt>
                <c:pt idx="365">
                  <c:v>0.86637573247006405</c:v>
                </c:pt>
                <c:pt idx="366">
                  <c:v>0.86586862865893299</c:v>
                </c:pt>
                <c:pt idx="367">
                  <c:v>0.86536752904216496</c:v>
                </c:pt>
                <c:pt idx="368">
                  <c:v>0.86487253765768501</c:v>
                </c:pt>
                <c:pt idx="369">
                  <c:v>0.86438375864089401</c:v>
                </c:pt>
                <c:pt idx="370">
                  <c:v>0.86390129624001999</c:v>
                </c:pt>
                <c:pt idx="371">
                  <c:v>0.86342525483184596</c:v>
                </c:pt>
                <c:pt idx="372">
                  <c:v>0.86295573893778899</c:v>
                </c:pt>
                <c:pt idx="373">
                  <c:v>0.86249285324036395</c:v>
                </c:pt>
                <c:pt idx="374">
                  <c:v>0.86203670260001797</c:v>
                </c:pt>
                <c:pt idx="375">
                  <c:v>0.86158739207235902</c:v>
                </c:pt>
                <c:pt idx="376">
                  <c:v>0.86114502692577299</c:v>
                </c:pt>
                <c:pt idx="377">
                  <c:v>0.86070971265944096</c:v>
                </c:pt>
                <c:pt idx="378">
                  <c:v>0.86028155502176495</c:v>
                </c:pt>
                <c:pt idx="379">
                  <c:v>0.85986066002920902</c:v>
                </c:pt>
                <c:pt idx="380">
                  <c:v>0.85944713398556105</c:v>
                </c:pt>
                <c:pt idx="381">
                  <c:v>0.85904108350161701</c:v>
                </c:pt>
                <c:pt idx="382">
                  <c:v>0.85864261551531196</c:v>
                </c:pt>
                <c:pt idx="383">
                  <c:v>0.85825183731228505</c:v>
                </c:pt>
                <c:pt idx="384">
                  <c:v>0.85786885654689105</c:v>
                </c:pt>
                <c:pt idx="385">
                  <c:v>0.85749378126368403</c:v>
                </c:pt>
                <c:pt idx="386">
                  <c:v>0.85712671991934497</c:v>
                </c:pt>
                <c:pt idx="387">
                  <c:v>0.85676778140509602</c:v>
                </c:pt>
                <c:pt idx="388">
                  <c:v>0.85641707506958298</c:v>
                </c:pt>
                <c:pt idx="389">
                  <c:v>0.85607471074224595</c:v>
                </c:pt>
                <c:pt idx="390">
                  <c:v>0.85574079875718101</c:v>
                </c:pt>
                <c:pt idx="391">
                  <c:v>0.85541544997749897</c:v>
                </c:pt>
                <c:pt idx="392">
                  <c:v>0.85509877582018801</c:v>
                </c:pt>
                <c:pt idx="393">
                  <c:v>0.85479088828148597</c:v>
                </c:pt>
                <c:pt idx="394">
                  <c:v>0.85449189996277397</c:v>
                </c:pt>
                <c:pt idx="395">
                  <c:v>0.85420192409698603</c:v>
                </c:pt>
                <c:pt idx="396">
                  <c:v>0.853921074575548</c:v>
                </c:pt>
                <c:pt idx="397">
                  <c:v>0.85364946597585301</c:v>
                </c:pt>
                <c:pt idx="398">
                  <c:v>0.85338721358927405</c:v>
                </c:pt>
                <c:pt idx="399">
                  <c:v>0.85313443344971196</c:v>
                </c:pt>
                <c:pt idx="400">
                  <c:v>0.85289124236270797</c:v>
                </c:pt>
                <c:pt idx="401">
                  <c:v>0.85265775793508403</c:v>
                </c:pt>
                <c:pt idx="402">
                  <c:v>0.85243409860515895</c:v>
                </c:pt>
                <c:pt idx="403">
                  <c:v>0.85222038367351205</c:v>
                </c:pt>
                <c:pt idx="404">
                  <c:v>0.85201673333430505</c:v>
                </c:pt>
                <c:pt idx="405">
                  <c:v>0.85182326870717195</c:v>
                </c:pt>
                <c:pt idx="406">
                  <c:v>0.85164011186967303</c:v>
                </c:pt>
                <c:pt idx="407">
                  <c:v>0.85146738589030702</c:v>
                </c:pt>
                <c:pt idx="408">
                  <c:v>0.85130521486209798</c:v>
                </c:pt>
                <c:pt idx="409">
                  <c:v>0.85115372393673805</c:v>
                </c:pt>
                <c:pt idx="410">
                  <c:v>0.85101303935929995</c:v>
                </c:pt>
                <c:pt idx="411">
                  <c:v>0.85088328850351302</c:v>
                </c:pt>
                <c:pt idx="412">
                  <c:v>0.85076459990759101</c:v>
                </c:pt>
                <c:pt idx="413">
                  <c:v>0.85065710331062905</c:v>
                </c:pt>
                <c:pt idx="414">
                  <c:v>0.850560929689543</c:v>
                </c:pt>
                <c:pt idx="415">
                  <c:v>0.85047621129656104</c:v>
                </c:pt>
                <c:pt idx="416">
                  <c:v>0.85040308169725998</c:v>
                </c:pt>
                <c:pt idx="417">
                  <c:v>0.850341675809132</c:v>
                </c:pt>
                <c:pt idx="418">
                  <c:v>0.85029212994069203</c:v>
                </c:pt>
                <c:pt idx="419">
                  <c:v>0.85025458183108804</c:v>
                </c:pt>
                <c:pt idx="420">
                  <c:v>0.85022917069023995</c:v>
                </c:pt>
                <c:pt idx="421">
                  <c:v>0.85021603723946904</c:v>
                </c:pt>
                <c:pt idx="422">
                  <c:v>0.85021532375262598</c:v>
                </c:pt>
                <c:pt idx="423">
                  <c:v>0.850227174097686</c:v>
                </c:pt>
                <c:pt idx="424">
                  <c:v>0.85025173377882601</c:v>
                </c:pt>
                <c:pt idx="425">
                  <c:v>0.85028914997893801</c:v>
                </c:pt>
                <c:pt idx="426">
                  <c:v>0.850339571602586</c:v>
                </c:pt>
                <c:pt idx="427">
                  <c:v>0.85040314931938998</c:v>
                </c:pt>
                <c:pt idx="428">
                  <c:v>0.85048003560780205</c:v>
                </c:pt>
                <c:pt idx="429">
                  <c:v>0.85057038479928304</c:v>
                </c:pt>
                <c:pt idx="430">
                  <c:v>0.85067435312283701</c:v>
                </c:pt>
                <c:pt idx="431">
                  <c:v>0.85079209874990402</c:v>
                </c:pt>
                <c:pt idx="432">
                  <c:v>0.85092378183957695</c:v>
                </c:pt>
                <c:pt idx="433">
                  <c:v>0.85106956458413197</c:v>
                </c:pt>
                <c:pt idx="434">
                  <c:v>0.85122961125484298</c:v>
                </c:pt>
                <c:pt idx="435">
                  <c:v>0.85140408824806502</c:v>
                </c:pt>
                <c:pt idx="436">
                  <c:v>0.85159316413156105</c:v>
                </c:pt>
                <c:pt idx="437">
                  <c:v>0.85179700969104699</c:v>
                </c:pt>
                <c:pt idx="438">
                  <c:v>0.85201579797693505</c:v>
                </c:pt>
                <c:pt idx="439">
                  <c:v>0.85224970435125402</c:v>
                </c:pt>
                <c:pt idx="440">
                  <c:v>0.85249890653471305</c:v>
                </c:pt>
                <c:pt idx="441">
                  <c:v>0.85276358465389401</c:v>
                </c:pt>
                <c:pt idx="442">
                  <c:v>0.85304392128855</c:v>
                </c:pt>
                <c:pt idx="443">
                  <c:v>0.85334010151897799</c:v>
                </c:pt>
                <c:pt idx="444">
                  <c:v>0.85365231297344202</c:v>
                </c:pt>
                <c:pt idx="445">
                  <c:v>0.85398074587563799</c:v>
                </c:pt>
                <c:pt idx="446">
                  <c:v>0.85432559309215705</c:v>
                </c:pt>
                <c:pt idx="447">
                  <c:v>0.85468705017994495</c:v>
                </c:pt>
                <c:pt idx="448">
                  <c:v>0.855065315433719</c:v>
                </c:pt>
                <c:pt idx="449">
                  <c:v>0.85546058993333796</c:v>
                </c:pt>
                <c:pt idx="450">
                  <c:v>0.85587307759109099</c:v>
                </c:pt>
                <c:pt idx="451">
                  <c:v>0.85630298519890502</c:v>
                </c:pt>
                <c:pt idx="452">
                  <c:v>0.85675052247543104</c:v>
                </c:pt>
                <c:pt idx="453">
                  <c:v>0.85721590211302201</c:v>
                </c:pt>
                <c:pt idx="454">
                  <c:v>0.85769933982456603</c:v>
                </c:pt>
                <c:pt idx="455">
                  <c:v>0.85820105439017103</c:v>
                </c:pt>
                <c:pt idx="456">
                  <c:v>0.85872126770370105</c:v>
                </c:pt>
                <c:pt idx="457">
                  <c:v>0.859260204819147</c:v>
                </c:pt>
                <c:pt idx="458">
                  <c:v>0.85981809399681697</c:v>
                </c:pt>
                <c:pt idx="459">
                  <c:v>0.86039516674937899</c:v>
                </c:pt>
                <c:pt idx="460">
                  <c:v>0.86099165788771104</c:v>
                </c:pt>
                <c:pt idx="461">
                  <c:v>0.86160780556660199</c:v>
                </c:pt>
                <c:pt idx="462">
                  <c:v>0.86224385133027703</c:v>
                </c:pt>
                <c:pt idx="463">
                  <c:v>0.86290004015778099</c:v>
                </c:pt>
                <c:pt idx="464">
                  <c:v>0.86357662050821804</c:v>
                </c:pt>
                <c:pt idx="465">
                  <c:v>0.86427384436586596</c:v>
                </c:pt>
                <c:pt idx="466">
                  <c:v>0.86499196728518102</c:v>
                </c:pt>
                <c:pt idx="467">
                  <c:v>0.86573124843572402</c:v>
                </c:pt>
                <c:pt idx="468">
                  <c:v>0.866491950647021</c:v>
                </c:pt>
                <c:pt idx="469">
                  <c:v>0.86727434045339402</c:v>
                </c:pt>
                <c:pt idx="470">
                  <c:v>0.86807868813878897</c:v>
                </c:pt>
                <c:pt idx="471">
                  <c:v>0.86890526778164601</c:v>
                </c:pt>
                <c:pt idx="472">
                  <c:v>0.86975435729983297</c:v>
                </c:pt>
                <c:pt idx="473">
                  <c:v>0.87062623849570397</c:v>
                </c:pt>
                <c:pt idx="474">
                  <c:v>0.87152119710131604</c:v>
                </c:pt>
                <c:pt idx="475">
                  <c:v>0.87243952282385495</c:v>
                </c:pt>
                <c:pt idx="476">
                  <c:v>0.87338150939132297</c:v>
                </c:pt>
                <c:pt idx="477">
                  <c:v>0.87434745459854901</c:v>
                </c:pt>
                <c:pt idx="478">
                  <c:v>0.87533766035356497</c:v>
                </c:pt>
                <c:pt idx="479">
                  <c:v>0.87635243272443197</c:v>
                </c:pt>
                <c:pt idx="480">
                  <c:v>0.87739208198655605</c:v>
                </c:pt>
                <c:pt idx="481">
                  <c:v>0.87845692267058295</c:v>
                </c:pt>
                <c:pt idx="482">
                  <c:v>0.879547273610923</c:v>
                </c:pt>
                <c:pt idx="483">
                  <c:v>0.88066345799498802</c:v>
                </c:pt>
                <c:pt idx="484">
                  <c:v>0.88180580341322101</c:v>
                </c:pt>
                <c:pt idx="485">
                  <c:v>0.88297464190997299</c:v>
                </c:pt>
                <c:pt idx="486">
                  <c:v>0.88417031003533697</c:v>
                </c:pt>
                <c:pt idx="487">
                  <c:v>0.88539314889798704</c:v>
                </c:pt>
                <c:pt idx="488">
                  <c:v>0.88664350421913096</c:v>
                </c:pt>
                <c:pt idx="489">
                  <c:v>0.887921726387642</c:v>
                </c:pt>
                <c:pt idx="490">
                  <c:v>0.88922817051646796</c:v>
                </c:pt>
                <c:pt idx="491">
                  <c:v>0.89056319650039195</c:v>
                </c:pt>
                <c:pt idx="492">
                  <c:v>0.89192716907523895</c:v>
                </c:pt>
                <c:pt idx="493">
                  <c:v>0.89332045787861403</c:v>
                </c:pt>
                <c:pt idx="494">
                  <c:v>0.89474343751225505</c:v>
                </c:pt>
                <c:pt idx="495">
                  <c:v>0.89619648760610404</c:v>
                </c:pt>
                <c:pt idx="496">
                  <c:v>0.89767999288415801</c:v>
                </c:pt>
                <c:pt idx="497">
                  <c:v>0.89919434323222003</c:v>
                </c:pt>
                <c:pt idx="498">
                  <c:v>0.90073993376761097</c:v>
                </c:pt>
                <c:pt idx="499">
                  <c:v>0.90231716491095204</c:v>
                </c:pt>
                <c:pt idx="500">
                  <c:v>0.90392644246009002</c:v>
                </c:pt>
                <c:pt idx="501">
                  <c:v>0.90556817766625897</c:v>
                </c:pt>
                <c:pt idx="502">
                  <c:v>0.90724278731257002</c:v>
                </c:pt>
                <c:pt idx="503">
                  <c:v>0.90895069379490401</c:v>
                </c:pt>
                <c:pt idx="504">
                  <c:v>0.91069232520529897</c:v>
                </c:pt>
                <c:pt idx="505">
                  <c:v>0.91246811541792106</c:v>
                </c:pt>
                <c:pt idx="506">
                  <c:v>0.91427850417768997</c:v>
                </c:pt>
                <c:pt idx="507">
                  <c:v>0.91612393719165297</c:v>
                </c:pt>
                <c:pt idx="508">
                  <c:v>0.91800486622317901</c:v>
                </c:pt>
                <c:pt idx="509">
                  <c:v>0.91992174918906799</c:v>
                </c:pt>
                <c:pt idx="510">
                  <c:v>0.92187505025962801</c:v>
                </c:pt>
                <c:pt idx="511">
                  <c:v>0.92386523996183401</c:v>
                </c:pt>
                <c:pt idx="512">
                  <c:v>0.92589279528561197</c:v>
                </c:pt>
                <c:pt idx="513">
                  <c:v>0.92795819979334504</c:v>
                </c:pt>
                <c:pt idx="514">
                  <c:v>0.93006194373266904</c:v>
                </c:pt>
                <c:pt idx="515">
                  <c:v>0.932204524152633</c:v>
                </c:pt>
                <c:pt idx="516">
                  <c:v>0.93438644502329904</c:v>
                </c:pt>
                <c:pt idx="517">
                  <c:v>0.93660821735885502</c:v>
                </c:pt>
                <c:pt idx="518">
                  <c:v>0.93887035934430296</c:v>
                </c:pt>
                <c:pt idx="519">
                  <c:v>0.941173396465811</c:v>
                </c:pt>
                <c:pt idx="520">
                  <c:v>0.94351786164478502</c:v>
                </c:pt>
                <c:pt idx="521">
                  <c:v>0.94590429537573895</c:v>
                </c:pt>
                <c:pt idx="522">
                  <c:v>0.94833324586802503</c:v>
                </c:pt>
                <c:pt idx="523">
                  <c:v>0.95080526919150998</c:v>
                </c:pt>
                <c:pt idx="524">
                  <c:v>0.95332092942624602</c:v>
                </c:pt>
                <c:pt idx="525">
                  <c:v>0.95588079881622701</c:v>
                </c:pt>
                <c:pt idx="526">
                  <c:v>0.95848545792728601</c:v>
                </c:pt>
                <c:pt idx="527">
                  <c:v>0.96113549580921198</c:v>
                </c:pt>
                <c:pt idx="528">
                  <c:v>0.96383151016215296</c:v>
                </c:pt>
                <c:pt idx="529">
                  <c:v>0.96657410750738204</c:v>
                </c:pt>
                <c:pt idx="530">
                  <c:v>0.969363903362499</c:v>
                </c:pt>
                <c:pt idx="531">
                  <c:v>0.972201522421131</c:v>
                </c:pt>
                <c:pt idx="532">
                  <c:v>0.97508759873722795</c:v>
                </c:pt>
                <c:pt idx="533">
                  <c:v>0.978022775914003</c:v>
                </c:pt>
                <c:pt idx="534">
                  <c:v>0.98100770729761899</c:v>
                </c:pt>
                <c:pt idx="535">
                  <c:v>0.98404305617568999</c:v>
                </c:pt>
                <c:pt idx="536">
                  <c:v>0.98712949598067301</c:v>
                </c:pt>
                <c:pt idx="537">
                  <c:v>0.99026771049824502</c:v>
                </c:pt>
                <c:pt idx="538">
                  <c:v>0.99345839408074699</c:v>
                </c:pt>
                <c:pt idx="539">
                  <c:v>0.99670225186577099</c:v>
                </c:pt>
                <c:pt idx="540">
                  <c:v>1</c:v>
                </c:pt>
                <c:pt idx="541">
                  <c:v>1.0022364630899301</c:v>
                </c:pt>
                <c:pt idx="542">
                  <c:v>1.0045093313687301</c:v>
                </c:pt>
                <c:pt idx="543">
                  <c:v>1.00681840775436</c:v>
                </c:pt>
                <c:pt idx="544">
                  <c:v>1.0091634986601199</c:v>
                </c:pt>
                <c:pt idx="545">
                  <c:v>1.0115444137971501</c:v>
                </c:pt>
                <c:pt idx="546">
                  <c:v>1.01396096598139</c:v>
                </c:pt>
                <c:pt idx="547">
                  <c:v>1.01641297094502</c:v>
                </c:pt>
                <c:pt idx="548">
                  <c:v>1.0189002471522</c:v>
                </c:pt>
                <c:pt idx="549">
                  <c:v>1.0214226156189601</c:v>
                </c:pt>
                <c:pt idx="550">
                  <c:v>1.0239798997371501</c:v>
                </c:pt>
                <c:pt idx="551">
                  <c:v>1.02657192510225</c:v>
                </c:pt>
                <c:pt idx="552">
                  <c:v>1.0291985193450299</c:v>
                </c:pt>
                <c:pt idx="553">
                  <c:v>1.03185951196676</c:v>
                </c:pt>
                <c:pt idx="554">
                  <c:v>1.0345547341780399</c:v>
                </c:pt>
                <c:pt idx="555">
                  <c:v>1.0372840187409</c:v>
                </c:pt>
                <c:pt idx="556">
                  <c:v>1.0400471998142899</c:v>
                </c:pt>
                <c:pt idx="557">
                  <c:v>1.04284411280264</c:v>
                </c:pt>
                <c:pt idx="558">
                  <c:v>1.0456745942074701</c:v>
                </c:pt>
                <c:pt idx="559">
                  <c:v>1.0485384814819401</c:v>
                </c:pt>
                <c:pt idx="560">
                  <c:v>1.0514356128881699</c:v>
                </c:pt>
                <c:pt idx="561">
                  <c:v>1.05436582735729</c:v>
                </c:pt>
                <c:pt idx="562">
                  <c:v>1.05732896435204</c:v>
                </c:pt>
                <c:pt idx="563">
                  <c:v>1.0603248637318701</c:v>
                </c:pt>
                <c:pt idx="564">
                  <c:v>1.0633533656204901</c:v>
                </c:pt>
                <c:pt idx="565">
                  <c:v>1.06641431027564</c:v>
                </c:pt>
                <c:pt idx="566">
                  <c:v>1.0695075379610499</c:v>
                </c:pt>
                <c:pt idx="567">
                  <c:v>1.07263288882062</c:v>
                </c:pt>
                <c:pt idx="568">
                  <c:v>1.0757902027545101</c:v>
                </c:pt>
                <c:pt idx="569">
                  <c:v>1.0789793192972399</c:v>
                </c:pt>
                <c:pt idx="570">
                  <c:v>1.0822000774976499</c:v>
                </c:pt>
                <c:pt idx="571">
                  <c:v>1.08545231580062</c:v>
                </c:pt>
                <c:pt idx="572">
                  <c:v>1.08873587193056</c:v>
                </c:pt>
                <c:pt idx="573">
                  <c:v>1.0920505827765099</c:v>
                </c:pt>
                <c:pt idx="574">
                  <c:v>1.0953962842788001</c:v>
                </c:pt>
                <c:pt idx="575">
                  <c:v>1.0987728113173201</c:v>
                </c:pt>
                <c:pt idx="576">
                  <c:v>1.10217999760112</c:v>
                </c:pt>
                <c:pt idx="577">
                  <c:v>1.1056176755595399</c:v>
                </c:pt>
                <c:pt idx="578">
                  <c:v>1.10908567623457</c:v>
                </c:pt>
                <c:pt idx="579">
                  <c:v>1.11258382917458</c:v>
                </c:pt>
                <c:pt idx="580">
                  <c:v>1.1161119623292599</c:v>
                </c:pt>
                <c:pt idx="581">
                  <c:v>1.1196699019457499</c:v>
                </c:pt>
                <c:pt idx="582">
                  <c:v>1.1232574724659501</c:v>
                </c:pt>
                <c:pt idx="583">
                  <c:v>1.12687449642489</c:v>
                </c:pt>
                <c:pt idx="584">
                  <c:v>1.13052079435024</c:v>
                </c:pt>
                <c:pt idx="585">
                  <c:v>1.13419618466274</c:v>
                </c:pt>
                <c:pt idx="586">
                  <c:v>1.13790048357776</c:v>
                </c:pt>
                <c:pt idx="587">
                  <c:v>1.14163350500769</c:v>
                </c:pt>
                <c:pt idx="588">
                  <c:v>1.1453950604654</c:v>
                </c:pt>
                <c:pt idx="589">
                  <c:v>1.14918495896843</c:v>
                </c:pt>
                <c:pt idx="590">
                  <c:v>1.1530030069442201</c:v>
                </c:pt>
                <c:pt idx="591">
                  <c:v>1.15684900813612</c:v>
                </c:pt>
                <c:pt idx="592">
                  <c:v>1.16072276351017</c:v>
                </c:pt>
                <c:pt idx="593">
                  <c:v>1.16462407116279</c:v>
                </c:pt>
                <c:pt idx="594">
                  <c:v>1.1685527262291999</c:v>
                </c:pt>
                <c:pt idx="595">
                  <c:v>1.1725085207925801</c:v>
                </c:pt>
                <c:pt idx="596">
                  <c:v>1.17649124379407</c:v>
                </c:pt>
                <c:pt idx="597">
                  <c:v>1.18050068094342</c:v>
                </c:pt>
                <c:pt idx="598">
                  <c:v>1.18453661463038</c:v>
                </c:pt>
                <c:pt idx="599">
                  <c:v>1.1885988238368701</c:v>
                </c:pt>
                <c:pt idx="600">
                  <c:v>1.1926870840497701</c:v>
                </c:pt>
                <c:pt idx="601">
                  <c:v>1.1968011671744401</c:v>
                </c:pt>
                <c:pt idx="602">
                  <c:v>1.20094084144895</c:v>
                </c:pt>
                <c:pt idx="603">
                  <c:v>1.20510587135894</c:v>
                </c:pt>
                <c:pt idx="604">
                  <c:v>1.2092960175532199</c:v>
                </c:pt>
                <c:pt idx="605">
                  <c:v>1.2135110367599899</c:v>
                </c:pt>
                <c:pt idx="606">
                  <c:v>1.21775068170378</c:v>
                </c:pt>
                <c:pt idx="607">
                  <c:v>1.22201470102303</c:v>
                </c:pt>
                <c:pt idx="608">
                  <c:v>1.2263028391883699</c:v>
                </c:pt>
                <c:pt idx="609">
                  <c:v>1.2306148364215601</c:v>
                </c:pt>
                <c:pt idx="610">
                  <c:v>1.2349504286151201</c:v>
                </c:pt>
                <c:pt idx="611">
                  <c:v>1.23930934725263</c:v>
                </c:pt>
                <c:pt idx="612">
                  <c:v>1.24369131932979</c:v>
                </c:pt>
                <c:pt idx="613">
                  <c:v>1.2480960672760399</c:v>
                </c:pt>
                <c:pt idx="614">
                  <c:v>1.25252330887705</c:v>
                </c:pt>
                <c:pt idx="615">
                  <c:v>1.25697275719778</c:v>
                </c:pt>
                <c:pt idx="616">
                  <c:v>1.26144412050637</c:v>
                </c:pt>
                <c:pt idx="617">
                  <c:v>1.26593710219872</c:v>
                </c:pt>
                <c:pt idx="618">
                  <c:v>1.2704514007237999</c:v>
                </c:pt>
                <c:pt idx="619">
                  <c:v>1.27498670950977</c:v>
                </c:pt>
                <c:pt idx="620">
                  <c:v>1.27954271689083</c:v>
                </c:pt>
                <c:pt idx="621">
                  <c:v>1.28411910603487</c:v>
                </c:pt>
                <c:pt idx="622">
                  <c:v>1.28871555487197</c:v>
                </c:pt>
                <c:pt idx="623">
                  <c:v>1.2933317360236301</c:v>
                </c:pt>
                <c:pt idx="624">
                  <c:v>1.29796731673292</c:v>
                </c:pt>
                <c:pt idx="625">
                  <c:v>1.30262195879545</c:v>
                </c:pt>
                <c:pt idx="626">
                  <c:v>1.3072953184912199</c:v>
                </c:pt>
                <c:pt idx="627">
                  <c:v>1.31198704651736</c:v>
                </c:pt>
                <c:pt idx="628">
                  <c:v>1.3166967879218301</c:v>
                </c:pt>
                <c:pt idx="629">
                  <c:v>1.32142418203794</c:v>
                </c:pt>
                <c:pt idx="630">
                  <c:v>1.3261688624199901</c:v>
                </c:pt>
                <c:pt idx="631">
                  <c:v>1.33093053030396</c:v>
                </c:pt>
                <c:pt idx="632">
                  <c:v>1.33570917711305</c:v>
                </c:pt>
                <c:pt idx="633">
                  <c:v>1.34050486734852</c:v>
                </c:pt>
                <c:pt idx="634">
                  <c:v>1.3453176655717201</c:v>
                </c:pt>
                <c:pt idx="635">
                  <c:v>1.35014763641451</c:v>
                </c:pt>
                <c:pt idx="636">
                  <c:v>1.35499484458888</c:v>
                </c:pt>
                <c:pt idx="637">
                  <c:v>1.35985935489603</c:v>
                </c:pt>
                <c:pt idx="638">
                  <c:v>1.36474123223483</c:v>
                </c:pt>
                <c:pt idx="639">
                  <c:v>1.3696405416098001</c:v>
                </c:pt>
                <c:pt idx="640">
                  <c:v>1.37455734813859</c:v>
                </c:pt>
                <c:pt idx="641">
                  <c:v>1.37949171705897</c:v>
                </c:pt>
                <c:pt idx="642">
                  <c:v>1.3844437137355099</c:v>
                </c:pt>
                <c:pt idx="643">
                  <c:v>1.3894134036657599</c:v>
                </c:pt>
                <c:pt idx="644">
                  <c:v>1.3944008524861899</c:v>
                </c:pt>
                <c:pt idx="645">
                  <c:v>1.3994061259777599</c:v>
                </c:pt>
                <c:pt idx="646">
                  <c:v>1.4044292900711599</c:v>
                </c:pt>
                <c:pt idx="647">
                  <c:v>1.4094704108518199</c:v>
                </c:pt>
                <c:pt idx="648">
                  <c:v>1.4145295545646399</c:v>
                </c:pt>
                <c:pt idx="649">
                  <c:v>1.4196067876185201</c:v>
                </c:pt>
                <c:pt idx="650">
                  <c:v>1.4247021765905801</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Microsoft_Excel_Worksheet1!$A$2:$A$9952</c:f>
              <c:numCache>
                <c:formatCode>General</c:formatCode>
                <c:ptCount val="995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numCache>
            </c:numRef>
          </c:xVal>
          <c:yVal>
            <c:numRef>
              <c:f>Microsoft_Excel_Worksheet1!$D$2:$D$9952</c:f>
              <c:numCache>
                <c:formatCode>General</c:formatCode>
                <c:ptCount val="9951"/>
                <c:pt idx="0">
                  <c:v>2.45434082336106</c:v>
                </c:pt>
                <c:pt idx="1">
                  <c:v>2.4484561272607501</c:v>
                </c:pt>
                <c:pt idx="2">
                  <c:v>2.44258559348473</c:v>
                </c:pt>
                <c:pt idx="3">
                  <c:v>2.4367291881681701</c:v>
                </c:pt>
                <c:pt idx="4">
                  <c:v>2.4308868775288599</c:v>
                </c:pt>
                <c:pt idx="5">
                  <c:v>2.4250586278670201</c:v>
                </c:pt>
                <c:pt idx="6">
                  <c:v>2.4192444055651698</c:v>
                </c:pt>
                <c:pt idx="7">
                  <c:v>2.4134441770878601</c:v>
                </c:pt>
                <c:pt idx="8">
                  <c:v>2.4076579089815699</c:v>
                </c:pt>
                <c:pt idx="9">
                  <c:v>2.4018855678744799</c:v>
                </c:pt>
                <c:pt idx="10">
                  <c:v>2.3961271204762902</c:v>
                </c:pt>
                <c:pt idx="11">
                  <c:v>2.39038253357807</c:v>
                </c:pt>
                <c:pt idx="12">
                  <c:v>2.3846517740520201</c:v>
                </c:pt>
                <c:pt idx="13">
                  <c:v>2.3789348088513602</c:v>
                </c:pt>
                <c:pt idx="14">
                  <c:v>2.3732316050101101</c:v>
                </c:pt>
                <c:pt idx="15">
                  <c:v>2.3675421296428998</c:v>
                </c:pt>
                <c:pt idx="16">
                  <c:v>2.36186634994483</c:v>
                </c:pt>
                <c:pt idx="17">
                  <c:v>2.35620423319126</c:v>
                </c:pt>
                <c:pt idx="18">
                  <c:v>2.3505557467376299</c:v>
                </c:pt>
                <c:pt idx="19">
                  <c:v>2.3449208580193401</c:v>
                </c:pt>
                <c:pt idx="20">
                  <c:v>2.33929953455148</c:v>
                </c:pt>
                <c:pt idx="21">
                  <c:v>2.3336917439287399</c:v>
                </c:pt>
                <c:pt idx="22">
                  <c:v>2.3280974538252002</c:v>
                </c:pt>
                <c:pt idx="23">
                  <c:v>2.3225166319941302</c:v>
                </c:pt>
                <c:pt idx="24">
                  <c:v>2.31694924626788</c:v>
                </c:pt>
                <c:pt idx="25">
                  <c:v>2.3113952645576399</c:v>
                </c:pt>
                <c:pt idx="26">
                  <c:v>2.3058546548533299</c:v>
                </c:pt>
                <c:pt idx="27">
                  <c:v>2.3003273852233601</c:v>
                </c:pt>
                <c:pt idx="28">
                  <c:v>2.2948134238145399</c:v>
                </c:pt>
                <c:pt idx="29">
                  <c:v>2.2893127388518302</c:v>
                </c:pt>
                <c:pt idx="30">
                  <c:v>2.2838252986382299</c:v>
                </c:pt>
                <c:pt idx="31">
                  <c:v>2.2783510715545701</c:v>
                </c:pt>
                <c:pt idx="32">
                  <c:v>2.2728900260593701</c:v>
                </c:pt>
                <c:pt idx="33">
                  <c:v>2.2674421306886701</c:v>
                </c:pt>
                <c:pt idx="34">
                  <c:v>2.2620073540558501</c:v>
                </c:pt>
                <c:pt idx="35">
                  <c:v>2.2565856648514599</c:v>
                </c:pt>
                <c:pt idx="36">
                  <c:v>2.2511770318430702</c:v>
                </c:pt>
                <c:pt idx="37">
                  <c:v>2.2457814238750999</c:v>
                </c:pt>
                <c:pt idx="38">
                  <c:v>2.24039880986866</c:v>
                </c:pt>
                <c:pt idx="39">
                  <c:v>2.2350291588213702</c:v>
                </c:pt>
                <c:pt idx="40">
                  <c:v>2.2296724398072101</c:v>
                </c:pt>
                <c:pt idx="41">
                  <c:v>2.2243286219763698</c:v>
                </c:pt>
                <c:pt idx="42">
                  <c:v>2.2189976745550499</c:v>
                </c:pt>
                <c:pt idx="43">
                  <c:v>2.2136795668453502</c:v>
                </c:pt>
                <c:pt idx="44">
                  <c:v>2.20837426822506</c:v>
                </c:pt>
                <c:pt idx="45">
                  <c:v>2.20308174814754</c:v>
                </c:pt>
                <c:pt idx="46">
                  <c:v>2.1978019761415402</c:v>
                </c:pt>
                <c:pt idx="47">
                  <c:v>2.1925349218110401</c:v>
                </c:pt>
                <c:pt idx="48">
                  <c:v>2.1872805548351102</c:v>
                </c:pt>
                <c:pt idx="49">
                  <c:v>2.1820388449677299</c:v>
                </c:pt>
                <c:pt idx="50">
                  <c:v>2.1768097620376801</c:v>
                </c:pt>
                <c:pt idx="51">
                  <c:v>2.1715932759482999</c:v>
                </c:pt>
                <c:pt idx="52">
                  <c:v>2.1663893566774299</c:v>
                </c:pt>
                <c:pt idx="53">
                  <c:v>2.1611979742771901</c:v>
                </c:pt>
                <c:pt idx="54">
                  <c:v>2.1560190988738701</c:v>
                </c:pt>
                <c:pt idx="55">
                  <c:v>2.15085270066773</c:v>
                </c:pt>
                <c:pt idx="56">
                  <c:v>2.1456987499329001</c:v>
                </c:pt>
                <c:pt idx="57">
                  <c:v>2.1405572170172</c:v>
                </c:pt>
                <c:pt idx="58">
                  <c:v>2.1354280723419898</c:v>
                </c:pt>
                <c:pt idx="59">
                  <c:v>2.1303112864020299</c:v>
                </c:pt>
                <c:pt idx="60">
                  <c:v>2.1252068297653199</c:v>
                </c:pt>
                <c:pt idx="61">
                  <c:v>2.1201146730729699</c:v>
                </c:pt>
                <c:pt idx="62">
                  <c:v>2.1150347870390398</c:v>
                </c:pt>
                <c:pt idx="63">
                  <c:v>2.1099671424503801</c:v>
                </c:pt>
                <c:pt idx="64">
                  <c:v>2.1049117101665198</c:v>
                </c:pt>
                <c:pt idx="65">
                  <c:v>2.09986846111949</c:v>
                </c:pt>
                <c:pt idx="66">
                  <c:v>2.0948373663137101</c:v>
                </c:pt>
                <c:pt idx="67">
                  <c:v>2.0898183968258102</c:v>
                </c:pt>
                <c:pt idx="68">
                  <c:v>2.0848115238045102</c:v>
                </c:pt>
                <c:pt idx="69">
                  <c:v>2.0798167184704699</c:v>
                </c:pt>
                <c:pt idx="70">
                  <c:v>2.0748339521161601</c:v>
                </c:pt>
                <c:pt idx="71">
                  <c:v>2.0698631961057199</c:v>
                </c:pt>
                <c:pt idx="72">
                  <c:v>2.0649044218747901</c:v>
                </c:pt>
                <c:pt idx="73">
                  <c:v>2.0599576009304101</c:v>
                </c:pt>
                <c:pt idx="74">
                  <c:v>2.0550227048508698</c:v>
                </c:pt>
                <c:pt idx="75">
                  <c:v>2.0500997052855601</c:v>
                </c:pt>
                <c:pt idx="76">
                  <c:v>2.0451885739548499</c:v>
                </c:pt>
                <c:pt idx="77">
                  <c:v>2.0402892826499599</c:v>
                </c:pt>
                <c:pt idx="78">
                  <c:v>2.0354018032327899</c:v>
                </c:pt>
                <c:pt idx="79">
                  <c:v>2.0305261076358301</c:v>
                </c:pt>
                <c:pt idx="80">
                  <c:v>2.0256621678620101</c:v>
                </c:pt>
                <c:pt idx="81">
                  <c:v>2.02080995598455</c:v>
                </c:pt>
                <c:pt idx="82">
                  <c:v>2.0159694441468798</c:v>
                </c:pt>
                <c:pt idx="83">
                  <c:v>2.0111406045624398</c:v>
                </c:pt>
                <c:pt idx="84">
                  <c:v>2.0063234095146099</c:v>
                </c:pt>
                <c:pt idx="85">
                  <c:v>2.0015178313565598</c:v>
                </c:pt>
                <c:pt idx="86">
                  <c:v>1.99672384251111</c:v>
                </c:pt>
                <c:pt idx="87">
                  <c:v>1.9919414154706201</c:v>
                </c:pt>
                <c:pt idx="88">
                  <c:v>1.9871705227968699</c:v>
                </c:pt>
                <c:pt idx="89">
                  <c:v>1.9824111371209301</c:v>
                </c:pt>
                <c:pt idx="90">
                  <c:v>1.97766323114301</c:v>
                </c:pt>
                <c:pt idx="91">
                  <c:v>1.9729267776324</c:v>
                </c:pt>
                <c:pt idx="92">
                  <c:v>1.9682017494272599</c:v>
                </c:pt>
                <c:pt idx="93">
                  <c:v>1.9634881194346001</c:v>
                </c:pt>
                <c:pt idx="94">
                  <c:v>1.9587858606300701</c:v>
                </c:pt>
                <c:pt idx="95">
                  <c:v>1.9540949460579</c:v>
                </c:pt>
                <c:pt idx="96">
                  <c:v>1.9494153488307699</c:v>
                </c:pt>
                <c:pt idx="97">
                  <c:v>1.94474704212968</c:v>
                </c:pt>
                <c:pt idx="98">
                  <c:v>1.9400899992038301</c:v>
                </c:pt>
                <c:pt idx="99">
                  <c:v>1.93544419337054</c:v>
                </c:pt>
                <c:pt idx="100">
                  <c:v>1.9308095980151001</c:v>
                </c:pt>
                <c:pt idx="101">
                  <c:v>1.92618618659068</c:v>
                </c:pt>
                <c:pt idx="102">
                  <c:v>1.9215739326182</c:v>
                </c:pt>
                <c:pt idx="103">
                  <c:v>1.9169728096862499</c:v>
                </c:pt>
                <c:pt idx="104">
                  <c:v>1.9123827914509499</c:v>
                </c:pt>
                <c:pt idx="105">
                  <c:v>1.90780385163585</c:v>
                </c:pt>
                <c:pt idx="106">
                  <c:v>1.9032359640318399</c:v>
                </c:pt>
                <c:pt idx="107">
                  <c:v>1.89867910249702</c:v>
                </c:pt>
                <c:pt idx="108">
                  <c:v>1.89413324095663</c:v>
                </c:pt>
                <c:pt idx="109">
                  <c:v>1.8895983534028999</c:v>
                </c:pt>
                <c:pt idx="110">
                  <c:v>1.88507441389499</c:v>
                </c:pt>
                <c:pt idx="111">
                  <c:v>1.8805613965588599</c:v>
                </c:pt>
                <c:pt idx="112">
                  <c:v>1.8760592755872001</c:v>
                </c:pt>
                <c:pt idx="113">
                  <c:v>1.8715680252392899</c:v>
                </c:pt>
                <c:pt idx="114">
                  <c:v>1.8670876198409601</c:v>
                </c:pt>
                <c:pt idx="115">
                  <c:v>1.86261803378443</c:v>
                </c:pt>
                <c:pt idx="116">
                  <c:v>1.85815924152826</c:v>
                </c:pt>
                <c:pt idx="117">
                  <c:v>1.8537112175972501</c:v>
                </c:pt>
                <c:pt idx="118">
                  <c:v>1.8492739365823501</c:v>
                </c:pt>
                <c:pt idx="119">
                  <c:v>1.8448473731405299</c:v>
                </c:pt>
                <c:pt idx="120">
                  <c:v>1.8404315019947599</c:v>
                </c:pt>
                <c:pt idx="121">
                  <c:v>1.83602629793386</c:v>
                </c:pt>
                <c:pt idx="122">
                  <c:v>1.8316317358124501</c:v>
                </c:pt>
                <c:pt idx="123">
                  <c:v>1.82724779055086</c:v>
                </c:pt>
                <c:pt idx="124">
                  <c:v>1.8228744371350201</c:v>
                </c:pt>
                <c:pt idx="125">
                  <c:v>1.8185116506164201</c:v>
                </c:pt>
                <c:pt idx="126">
                  <c:v>1.8141594061120001</c:v>
                </c:pt>
                <c:pt idx="127">
                  <c:v>1.8098176788040701</c:v>
                </c:pt>
                <c:pt idx="128">
                  <c:v>1.80548644394027</c:v>
                </c:pt>
                <c:pt idx="129">
                  <c:v>1.8011656768334201</c:v>
                </c:pt>
                <c:pt idx="130">
                  <c:v>1.7968553528615501</c:v>
                </c:pt>
                <c:pt idx="131">
                  <c:v>1.7925554474677099</c:v>
                </c:pt>
                <c:pt idx="132">
                  <c:v>1.78826593615999</c:v>
                </c:pt>
                <c:pt idx="133">
                  <c:v>1.7839867945114301</c:v>
                </c:pt>
                <c:pt idx="134">
                  <c:v>1.7797179981599101</c:v>
                </c:pt>
                <c:pt idx="135">
                  <c:v>1.77545952280814</c:v>
                </c:pt>
                <c:pt idx="136">
                  <c:v>1.77121134422354</c:v>
                </c:pt>
                <c:pt idx="137">
                  <c:v>1.76697343823825</c:v>
                </c:pt>
                <c:pt idx="138">
                  <c:v>1.7627457807489799</c:v>
                </c:pt>
                <c:pt idx="139">
                  <c:v>1.7585283477170399</c:v>
                </c:pt>
                <c:pt idx="140">
                  <c:v>1.7543211151682201</c:v>
                </c:pt>
                <c:pt idx="141">
                  <c:v>1.75012405919275</c:v>
                </c:pt>
                <c:pt idx="142">
                  <c:v>1.7459371559452701</c:v>
                </c:pt>
                <c:pt idx="143">
                  <c:v>1.74176038164475</c:v>
                </c:pt>
                <c:pt idx="144">
                  <c:v>1.7375937125744501</c:v>
                </c:pt>
                <c:pt idx="145">
                  <c:v>1.7334371250818801</c:v>
                </c:pt>
                <c:pt idx="146">
                  <c:v>1.7292905955787501</c:v>
                </c:pt>
                <c:pt idx="147">
                  <c:v>1.7251541005409201</c:v>
                </c:pt>
                <c:pt idx="148">
                  <c:v>1.72102761650837</c:v>
                </c:pt>
                <c:pt idx="149">
                  <c:v>1.7169111200851599</c:v>
                </c:pt>
                <c:pt idx="150">
                  <c:v>1.7128045879393701</c:v>
                </c:pt>
                <c:pt idx="151">
                  <c:v>1.7087079968031</c:v>
                </c:pt>
                <c:pt idx="152">
                  <c:v>1.7046213234724199</c:v>
                </c:pt>
                <c:pt idx="153">
                  <c:v>1.7005445448073599</c:v>
                </c:pt>
                <c:pt idx="154">
                  <c:v>1.69647763773182</c:v>
                </c:pt>
                <c:pt idx="155">
                  <c:v>1.69242057923364</c:v>
                </c:pt>
                <c:pt idx="156">
                  <c:v>1.6883733463644901</c:v>
                </c:pt>
                <c:pt idx="157">
                  <c:v>1.6843359162399001</c:v>
                </c:pt>
                <c:pt idx="158">
                  <c:v>1.6803082660392401</c:v>
                </c:pt>
                <c:pt idx="159">
                  <c:v>1.67629037300568</c:v>
                </c:pt>
                <c:pt idx="160">
                  <c:v>1.6722822144462</c:v>
                </c:pt>
                <c:pt idx="161">
                  <c:v>1.6682837677315701</c:v>
                </c:pt>
                <c:pt idx="162">
                  <c:v>1.6642950102963401</c:v>
                </c:pt>
                <c:pt idx="163">
                  <c:v>1.66031591963884</c:v>
                </c:pt>
                <c:pt idx="164">
                  <c:v>1.6563464733211899</c:v>
                </c:pt>
                <c:pt idx="165">
                  <c:v>1.65238664896929</c:v>
                </c:pt>
                <c:pt idx="166">
                  <c:v>1.64843642427282</c:v>
                </c:pt>
                <c:pt idx="167">
                  <c:v>1.6444957769852599</c:v>
                </c:pt>
                <c:pt idx="168">
                  <c:v>1.64056468492387</c:v>
                </c:pt>
                <c:pt idx="169">
                  <c:v>1.63664312596978</c:v>
                </c:pt>
                <c:pt idx="170">
                  <c:v>1.6327310780678901</c:v>
                </c:pt>
                <c:pt idx="171">
                  <c:v>1.62882851922702</c:v>
                </c:pt>
                <c:pt idx="172">
                  <c:v>1.62493542751982</c:v>
                </c:pt>
                <c:pt idx="173">
                  <c:v>1.62105178108286</c:v>
                </c:pt>
                <c:pt idx="174">
                  <c:v>1.6171775581166701</c:v>
                </c:pt>
                <c:pt idx="175">
                  <c:v>1.6133127368857201</c:v>
                </c:pt>
                <c:pt idx="176">
                  <c:v>1.60945729571851</c:v>
                </c:pt>
                <c:pt idx="177">
                  <c:v>1.6056112130075799</c:v>
                </c:pt>
                <c:pt idx="178">
                  <c:v>1.60177446720957</c:v>
                </c:pt>
                <c:pt idx="179">
                  <c:v>1.59794703684526</c:v>
                </c:pt>
                <c:pt idx="180">
                  <c:v>1.59412890049964</c:v>
                </c:pt>
                <c:pt idx="181">
                  <c:v>1.5903200368219399</c:v>
                </c:pt>
                <c:pt idx="182">
                  <c:v>1.5865204245257301</c:v>
                </c:pt>
                <c:pt idx="183">
                  <c:v>1.5827300423889401</c:v>
                </c:pt>
                <c:pt idx="184">
                  <c:v>1.5789488692539599</c:v>
                </c:pt>
                <c:pt idx="185">
                  <c:v>1.5751768840277101</c:v>
                </c:pt>
                <c:pt idx="186">
                  <c:v>1.5714140656817199</c:v>
                </c:pt>
                <c:pt idx="187">
                  <c:v>1.5676603932522</c:v>
                </c:pt>
                <c:pt idx="188">
                  <c:v>1.5639158458401501</c:v>
                </c:pt>
                <c:pt idx="189">
                  <c:v>1.5601804026114301</c:v>
                </c:pt>
                <c:pt idx="190">
                  <c:v>1.5564540427968701</c:v>
                </c:pt>
                <c:pt idx="191">
                  <c:v>1.55273674569237</c:v>
                </c:pt>
                <c:pt idx="192">
                  <c:v>1.5490284906590299</c:v>
                </c:pt>
                <c:pt idx="193">
                  <c:v>1.54532925712322</c:v>
                </c:pt>
                <c:pt idx="194">
                  <c:v>1.54163902457674</c:v>
                </c:pt>
                <c:pt idx="195">
                  <c:v>1.5379577725769</c:v>
                </c:pt>
                <c:pt idx="196">
                  <c:v>1.5342854807467201</c:v>
                </c:pt>
                <c:pt idx="197">
                  <c:v>1.5306221287749899</c:v>
                </c:pt>
                <c:pt idx="198">
                  <c:v>1.52696769641645</c:v>
                </c:pt>
                <c:pt idx="199">
                  <c:v>1.52332216349196</c:v>
                </c:pt>
                <c:pt idx="200">
                  <c:v>1.51968550988858</c:v>
                </c:pt>
                <c:pt idx="201">
                  <c:v>1.51605771555983</c:v>
                </c:pt>
                <c:pt idx="202">
                  <c:v>1.5124387605257701</c:v>
                </c:pt>
                <c:pt idx="203">
                  <c:v>1.5088286248732099</c:v>
                </c:pt>
                <c:pt idx="204">
                  <c:v>1.5052272887559199</c:v>
                </c:pt>
                <c:pt idx="205">
                  <c:v>1.5016347323947701</c:v>
                </c:pt>
                <c:pt idx="206">
                  <c:v>1.4980509360779199</c:v>
                </c:pt>
                <c:pt idx="207">
                  <c:v>1.49447588016108</c:v>
                </c:pt>
                <c:pt idx="208">
                  <c:v>1.4909095450676599</c:v>
                </c:pt>
                <c:pt idx="209">
                  <c:v>1.4873519112890401</c:v>
                </c:pt>
                <c:pt idx="210">
                  <c:v>1.4838029593847499</c:v>
                </c:pt>
                <c:pt idx="211">
                  <c:v>1.4802626699827</c:v>
                </c:pt>
                <c:pt idx="212">
                  <c:v>1.4767310237794899</c:v>
                </c:pt>
                <c:pt idx="213">
                  <c:v>1.47320800154059</c:v>
                </c:pt>
                <c:pt idx="214">
                  <c:v>1.46969358410061</c:v>
                </c:pt>
                <c:pt idx="215">
                  <c:v>1.46618775236361</c:v>
                </c:pt>
                <c:pt idx="216">
                  <c:v>1.4626904873033399</c:v>
                </c:pt>
                <c:pt idx="217">
                  <c:v>1.45920176996352</c:v>
                </c:pt>
                <c:pt idx="218">
                  <c:v>1.4557215814581701</c:v>
                </c:pt>
                <c:pt idx="219">
                  <c:v>1.45224990297191</c:v>
                </c:pt>
                <c:pt idx="220">
                  <c:v>1.4487867157602401</c:v>
                </c:pt>
                <c:pt idx="221">
                  <c:v>1.44533200114991</c:v>
                </c:pt>
                <c:pt idx="222">
                  <c:v>1.44188574053926</c:v>
                </c:pt>
                <c:pt idx="223">
                  <c:v>1.4384479153985199</c:v>
                </c:pt>
                <c:pt idx="224">
                  <c:v>1.4350185072702299</c:v>
                </c:pt>
                <c:pt idx="225">
                  <c:v>1.43159749776956</c:v>
                </c:pt>
                <c:pt idx="226">
                  <c:v>1.42818486858475</c:v>
                </c:pt>
                <c:pt idx="227">
                  <c:v>1.42478060147746</c:v>
                </c:pt>
                <c:pt idx="228">
                  <c:v>1.42138467828319</c:v>
                </c:pt>
                <c:pt idx="229">
                  <c:v>1.4179970809117199</c:v>
                </c:pt>
                <c:pt idx="230">
                  <c:v>1.41461779134754</c:v>
                </c:pt>
                <c:pt idx="231">
                  <c:v>1.41124679165027</c:v>
                </c:pt>
                <c:pt idx="232">
                  <c:v>1.40788406395517</c:v>
                </c:pt>
                <c:pt idx="233">
                  <c:v>1.4045295904735899</c:v>
                </c:pt>
                <c:pt idx="234">
                  <c:v>1.4011833534934599</c:v>
                </c:pt>
                <c:pt idx="235">
                  <c:v>1.3978453353798099</c:v>
                </c:pt>
                <c:pt idx="236">
                  <c:v>1.39451551857529</c:v>
                </c:pt>
                <c:pt idx="237">
                  <c:v>1.39119388560071</c:v>
                </c:pt>
                <c:pt idx="238">
                  <c:v>1.3878804190556</c:v>
                </c:pt>
                <c:pt idx="239">
                  <c:v>1.38457510161877</c:v>
                </c:pt>
                <c:pt idx="240">
                  <c:v>1.3812779160489299</c:v>
                </c:pt>
                <c:pt idx="241">
                  <c:v>1.37798884518525</c:v>
                </c:pt>
                <c:pt idx="242">
                  <c:v>1.3747078719480501</c:v>
                </c:pt>
                <c:pt idx="243">
                  <c:v>1.3714349793394001</c:v>
                </c:pt>
                <c:pt idx="244">
                  <c:v>1.36817015044381</c:v>
                </c:pt>
                <c:pt idx="245">
                  <c:v>1.3649133684289001</c:v>
                </c:pt>
                <c:pt idx="246">
                  <c:v>1.3616646165461199</c:v>
                </c:pt>
                <c:pt idx="247">
                  <c:v>1.3584238781314899</c:v>
                </c:pt>
                <c:pt idx="248">
                  <c:v>1.3551911366063201</c:v>
                </c:pt>
                <c:pt idx="249">
                  <c:v>1.35196637547803</c:v>
                </c:pt>
                <c:pt idx="250">
                  <c:v>1.3487495783408801</c:v>
                </c:pt>
                <c:pt idx="251">
                  <c:v>1.3455407288768799</c:v>
                </c:pt>
                <c:pt idx="252">
                  <c:v>1.3423398108565501</c:v>
                </c:pt>
                <c:pt idx="253">
                  <c:v>1.3391468081398601</c:v>
                </c:pt>
                <c:pt idx="254">
                  <c:v>1.33596170467707</c:v>
                </c:pt>
                <c:pt idx="255">
                  <c:v>1.3327844845097301</c:v>
                </c:pt>
                <c:pt idx="256">
                  <c:v>1.3296151317715601</c:v>
                </c:pt>
                <c:pt idx="257">
                  <c:v>1.3264536306894701</c:v>
                </c:pt>
                <c:pt idx="258">
                  <c:v>1.3232999655845601</c:v>
                </c:pt>
                <c:pt idx="259">
                  <c:v>1.32015412087318</c:v>
                </c:pt>
                <c:pt idx="260">
                  <c:v>1.3170160810680001</c:v>
                </c:pt>
                <c:pt idx="261">
                  <c:v>1.3138858307790999</c:v>
                </c:pt>
                <c:pt idx="262">
                  <c:v>1.3107633547151201</c:v>
                </c:pt>
                <c:pt idx="263">
                  <c:v>1.30764863768446</c:v>
                </c:pt>
                <c:pt idx="264">
                  <c:v>1.3045416645964401</c:v>
                </c:pt>
                <c:pt idx="265">
                  <c:v>1.3014424204626101</c:v>
                </c:pt>
                <c:pt idx="266">
                  <c:v>1.2983508903979799</c:v>
                </c:pt>
                <c:pt idx="267">
                  <c:v>1.2952670596224001</c:v>
                </c:pt>
                <c:pt idx="268">
                  <c:v>1.2921909134618601</c:v>
                </c:pt>
                <c:pt idx="269">
                  <c:v>1.2891224373499699</c:v>
                </c:pt>
                <c:pt idx="270">
                  <c:v>1.2860616168293699</c:v>
                </c:pt>
                <c:pt idx="271">
                  <c:v>1.28300843755322</c:v>
                </c:pt>
                <c:pt idx="272">
                  <c:v>1.2799628852867599</c:v>
                </c:pt>
                <c:pt idx="273">
                  <c:v>1.27692494590891</c:v>
                </c:pt>
                <c:pt idx="274">
                  <c:v>1.27389460541387</c:v>
                </c:pt>
                <c:pt idx="275">
                  <c:v>1.27087184991285</c:v>
                </c:pt>
                <c:pt idx="276">
                  <c:v>1.2678566656357899</c:v>
                </c:pt>
                <c:pt idx="277">
                  <c:v>1.2648490389331499</c:v>
                </c:pt>
                <c:pt idx="278">
                  <c:v>1.2618489562777899</c:v>
                </c:pt>
                <c:pt idx="279">
                  <c:v>1.25885640426684</c:v>
                </c:pt>
                <c:pt idx="280">
                  <c:v>1.2558713696237001</c:v>
                </c:pt>
                <c:pt idx="281">
                  <c:v>1.2528938392000699</c:v>
                </c:pt>
                <c:pt idx="282">
                  <c:v>1.249923799978</c:v>
                </c:pt>
                <c:pt idx="283">
                  <c:v>1.2469612390721201</c:v>
                </c:pt>
                <c:pt idx="284">
                  <c:v>1.2440061437318199</c:v>
                </c:pt>
                <c:pt idx="285">
                  <c:v>1.24105850134357</c:v>
                </c:pt>
                <c:pt idx="286">
                  <c:v>1.23811829943325</c:v>
                </c:pt>
                <c:pt idx="287">
                  <c:v>1.2351855256686699</c:v>
                </c:pt>
                <c:pt idx="288">
                  <c:v>1.2322601678620499</c:v>
                </c:pt>
                <c:pt idx="289">
                  <c:v>1.2293422139726</c:v>
                </c:pt>
                <c:pt idx="290">
                  <c:v>1.22643165210927</c:v>
                </c:pt>
                <c:pt idx="291">
                  <c:v>1.2235284705334999</c:v>
                </c:pt>
                <c:pt idx="292">
                  <c:v>1.2206326576620501</c:v>
                </c:pt>
                <c:pt idx="293">
                  <c:v>1.21774420207003</c:v>
                </c:pt>
                <c:pt idx="294">
                  <c:v>1.2148630924938799</c:v>
                </c:pt>
                <c:pt idx="295">
                  <c:v>1.21198931783457</c:v>
                </c:pt>
                <c:pt idx="296">
                  <c:v>1.2091228671608401</c:v>
                </c:pt>
                <c:pt idx="297">
                  <c:v>1.20626372971257</c:v>
                </c:pt>
                <c:pt idx="298">
                  <c:v>1.2034118949042201</c:v>
                </c:pt>
                <c:pt idx="299">
                  <c:v>1.2005673523284699</c:v>
                </c:pt>
                <c:pt idx="300">
                  <c:v>1.1977300917598901</c:v>
                </c:pt>
                <c:pt idx="301">
                  <c:v>1.1949001031587601</c:v>
                </c:pt>
                <c:pt idx="302">
                  <c:v>1.1920773766750601</c:v>
                </c:pt>
                <c:pt idx="303">
                  <c:v>1.18926190265252</c:v>
                </c:pt>
                <c:pt idx="304">
                  <c:v>1.18645367163285</c:v>
                </c:pt>
                <c:pt idx="305">
                  <c:v>1.1836526743601199</c:v>
                </c:pt>
                <c:pt idx="306">
                  <c:v>1.18085890178528</c:v>
                </c:pt>
                <c:pt idx="307">
                  <c:v>1.17807234507077</c:v>
                </c:pt>
                <c:pt idx="308">
                  <c:v>1.1752929955953899</c:v>
                </c:pt>
                <c:pt idx="309">
                  <c:v>1.1725208449592699</c:v>
                </c:pt>
                <c:pt idx="310">
                  <c:v>1.1697558849890299</c:v>
                </c:pt>
                <c:pt idx="311">
                  <c:v>1.1669981447681601</c:v>
                </c:pt>
                <c:pt idx="312">
                  <c:v>1.1642478009176001</c:v>
                </c:pt>
                <c:pt idx="313">
                  <c:v>1.1615050651288199</c:v>
                </c:pt>
                <c:pt idx="314">
                  <c:v>1.15877014695114</c:v>
                </c:pt>
                <c:pt idx="315">
                  <c:v>1.15604325380482</c:v>
                </c:pt>
                <c:pt idx="316">
                  <c:v>1.15332459099447</c:v>
                </c:pt>
                <c:pt idx="317">
                  <c:v>1.1506143617228199</c:v>
                </c:pt>
                <c:pt idx="318">
                  <c:v>1.1479127671048399</c:v>
                </c:pt>
                <c:pt idx="319">
                  <c:v>1.1452200061821201</c:v>
                </c:pt>
                <c:pt idx="320">
                  <c:v>1.1425362759376001</c:v>
                </c:pt>
                <c:pt idx="321">
                  <c:v>1.1398617713105801</c:v>
                </c:pt>
                <c:pt idx="322">
                  <c:v>1.1371966852120099</c:v>
                </c:pt>
                <c:pt idx="323">
                  <c:v>1.1345412085401001</c:v>
                </c:pt>
                <c:pt idx="324">
                  <c:v>1.13189553019617</c:v>
                </c:pt>
                <c:pt idx="325">
                  <c:v>1.1292598371007501</c:v>
                </c:pt>
                <c:pt idx="326">
                  <c:v>1.1266343142100099</c:v>
                </c:pt>
                <c:pt idx="327">
                  <c:v>1.12401914453232</c:v>
                </c:pt>
                <c:pt idx="328">
                  <c:v>1.1214145091451699</c:v>
                </c:pt>
                <c:pt idx="329">
                  <c:v>1.1188205872122301</c:v>
                </c:pt>
                <c:pt idx="330">
                  <c:v>1.1162375560007001</c:v>
                </c:pt>
                <c:pt idx="331">
                  <c:v>1.11366559089881</c:v>
                </c:pt>
                <c:pt idx="332">
                  <c:v>1.11110486543358</c:v>
                </c:pt>
                <c:pt idx="333">
                  <c:v>1.1085555512887599</c:v>
                </c:pt>
                <c:pt idx="334">
                  <c:v>1.1060178183229299</c:v>
                </c:pt>
                <c:pt idx="335">
                  <c:v>1.10349183458782</c:v>
                </c:pt>
                <c:pt idx="336">
                  <c:v>1.1009777663468101</c:v>
                </c:pt>
                <c:pt idx="337">
                  <c:v>1.0984757780935299</c:v>
                </c:pt>
                <c:pt idx="338">
                  <c:v>1.0959860325707</c:v>
                </c:pt>
                <c:pt idx="339">
                  <c:v>1.0935086907890701</c:v>
                </c:pt>
                <c:pt idx="340">
                  <c:v>1.0910439120464801</c:v>
                </c:pt>
                <c:pt idx="341">
                  <c:v>1.08859185394714</c:v>
                </c:pt>
                <c:pt idx="342">
                  <c:v>1.0861526724209001</c:v>
                </c:pt>
                <c:pt idx="343">
                  <c:v>1.08372652174279</c:v>
                </c:pt>
                <c:pt idx="344">
                  <c:v>1.0813135545525401</c:v>
                </c:pt>
                <c:pt idx="345">
                  <c:v>1.0789139218742601</c:v>
                </c:pt>
                <c:pt idx="346">
                  <c:v>1.0765277731362399</c:v>
                </c:pt>
                <c:pt idx="347">
                  <c:v>1.0741552561907399</c:v>
                </c:pt>
                <c:pt idx="348">
                  <c:v>1.0717965173339401</c:v>
                </c:pt>
                <c:pt idx="349">
                  <c:v>1.0694517013259699</c:v>
                </c:pt>
                <c:pt idx="350">
                  <c:v>1.0671209514108899</c:v>
                </c:pt>
                <c:pt idx="351">
                  <c:v>1.06480440933686</c:v>
                </c:pt>
                <c:pt idx="352">
                  <c:v>1.06250221537627</c:v>
                </c:pt>
                <c:pt idx="353">
                  <c:v>1.06021450834592</c:v>
                </c:pt>
                <c:pt idx="354">
                  <c:v>1.0579414256272299</c:v>
                </c:pt>
                <c:pt idx="355">
                  <c:v>1.0556831031865099</c:v>
                </c:pt>
                <c:pt idx="356">
                  <c:v>1.05343967559519</c:v>
                </c:pt>
                <c:pt idx="357">
                  <c:v>1.05121127605009</c:v>
                </c:pt>
                <c:pt idx="358">
                  <c:v>1.04899803639366</c:v>
                </c:pt>
                <c:pt idx="359">
                  <c:v>1.04680008713423</c:v>
                </c:pt>
                <c:pt idx="360">
                  <c:v>1.04461755746624</c:v>
                </c:pt>
                <c:pt idx="361">
                  <c:v>1.04245057529046</c:v>
                </c:pt>
                <c:pt idx="362">
                  <c:v>1.04029926723414</c:v>
                </c:pt>
                <c:pt idx="363">
                  <c:v>1.0381637586711301</c:v>
                </c:pt>
                <c:pt idx="364">
                  <c:v>1.0360441737419801</c:v>
                </c:pt>
                <c:pt idx="365">
                  <c:v>1.03394063537396</c:v>
                </c:pt>
                <c:pt idx="366">
                  <c:v>1.031853265301</c:v>
                </c:pt>
                <c:pt idx="367">
                  <c:v>1.0297821840836301</c:v>
                </c:pt>
                <c:pt idx="368">
                  <c:v>1.0277275111287001</c:v>
                </c:pt>
                <c:pt idx="369">
                  <c:v>1.02568936470919</c:v>
                </c:pt>
                <c:pt idx="370">
                  <c:v>1.0236678619838</c:v>
                </c:pt>
                <c:pt idx="371">
                  <c:v>1.02166311901646</c:v>
                </c:pt>
                <c:pt idx="372">
                  <c:v>1.0196752507958</c:v>
                </c:pt>
                <c:pt idx="373">
                  <c:v>1.0177043712543701</c:v>
                </c:pt>
                <c:pt idx="374">
                  <c:v>1.0157505932879101</c:v>
                </c:pt>
                <c:pt idx="375">
                  <c:v>1.01381402877434</c:v>
                </c:pt>
                <c:pt idx="376">
                  <c:v>1.0118947885926499</c:v>
                </c:pt>
                <c:pt idx="377">
                  <c:v>1.00999298264174</c:v>
                </c:pt>
                <c:pt idx="378">
                  <c:v>1.00810871985896</c:v>
                </c:pt>
                <c:pt idx="379">
                  <c:v>1.0062421082386099</c:v>
                </c:pt>
                <c:pt idx="380">
                  <c:v>1.0043932548501799</c:v>
                </c:pt>
                <c:pt idx="381">
                  <c:v>1.0025622658565201</c:v>
                </c:pt>
                <c:pt idx="382">
                  <c:v>1.00074924653175</c:v>
                </c:pt>
                <c:pt idx="383">
                  <c:v>0.99895430127901597</c:v>
                </c:pt>
                <c:pt idx="384">
                  <c:v>0.99717753364805695</c:v>
                </c:pt>
                <c:pt idx="385">
                  <c:v>0.99541904635256995</c:v>
                </c:pt>
                <c:pt idx="386">
                  <c:v>0.99367894128737899</c:v>
                </c:pt>
                <c:pt idx="387">
                  <c:v>0.99195731954538602</c:v>
                </c:pt>
                <c:pt idx="388">
                  <c:v>0.99025428143432503</c:v>
                </c:pt>
                <c:pt idx="389">
                  <c:v>0.98856992649328401</c:v>
                </c:pt>
                <c:pt idx="390">
                  <c:v>0.98690435350901395</c:v>
                </c:pt>
                <c:pt idx="391">
                  <c:v>0.98525766053200303</c:v>
                </c:pt>
                <c:pt idx="392">
                  <c:v>0.98362994489233402</c:v>
                </c:pt>
                <c:pt idx="393">
                  <c:v>0.98202130321529002</c:v>
                </c:pt>
                <c:pt idx="394">
                  <c:v>0.98043183143674095</c:v>
                </c:pt>
                <c:pt idx="395">
                  <c:v>0.97886162481827299</c:v>
                </c:pt>
                <c:pt idx="396">
                  <c:v>0.97731077796209098</c:v>
                </c:pt>
                <c:pt idx="397">
                  <c:v>0.97577938482566295</c:v>
                </c:pt>
                <c:pt idx="398">
                  <c:v>0.97426753873612704</c:v>
                </c:pt>
                <c:pt idx="399">
                  <c:v>0.97277533240445002</c:v>
                </c:pt>
                <c:pt idx="400">
                  <c:v>0.97130285793933702</c:v>
                </c:pt>
                <c:pt idx="401">
                  <c:v>0.96985020686089296</c:v>
                </c:pt>
                <c:pt idx="402">
                  <c:v>0.968417470114039</c:v>
                </c:pt>
                <c:pt idx="403">
                  <c:v>0.96700473808168697</c:v>
                </c:pt>
                <c:pt idx="404">
                  <c:v>0.965612100597667</c:v>
                </c:pt>
                <c:pt idx="405">
                  <c:v>0.964239646959413</c:v>
                </c:pt>
                <c:pt idx="406">
                  <c:v>0.96288746594041796</c:v>
                </c:pt>
                <c:pt idx="407">
                  <c:v>0.96155564580245301</c:v>
                </c:pt>
                <c:pt idx="408">
                  <c:v>0.96024427430755799</c:v>
                </c:pt>
                <c:pt idx="409">
                  <c:v>0.95895343872981698</c:v>
                </c:pt>
                <c:pt idx="410">
                  <c:v>0.95768322586691002</c:v>
                </c:pt>
                <c:pt idx="411">
                  <c:v>0.95643372205146904</c:v>
                </c:pt>
                <c:pt idx="412">
                  <c:v>0.95520501316222495</c:v>
                </c:pt>
                <c:pt idx="413">
                  <c:v>0.95399718463497896</c:v>
                </c:pt>
                <c:pt idx="414">
                  <c:v>0.95281032147338296</c:v>
                </c:pt>
                <c:pt idx="415">
                  <c:v>0.95164450825956504</c:v>
                </c:pt>
                <c:pt idx="416">
                  <c:v>0.95049982916459796</c:v>
                </c:pt>
                <c:pt idx="417">
                  <c:v>0.94937636795882496</c:v>
                </c:pt>
                <c:pt idx="418">
                  <c:v>0.94827420802206996</c:v>
                </c:pt>
                <c:pt idx="419">
                  <c:v>0.94719343235372899</c:v>
                </c:pt>
                <c:pt idx="420">
                  <c:v>0.94613412358278204</c:v>
                </c:pt>
                <c:pt idx="421">
                  <c:v>0.94509636397772301</c:v>
                </c:pt>
                <c:pt idx="422">
                  <c:v>0.94408023545644504</c:v>
                </c:pt>
                <c:pt idx="423">
                  <c:v>0.94308581959608495</c:v>
                </c:pt>
                <c:pt idx="424">
                  <c:v>0.94211319764286705</c:v>
                </c:pt>
                <c:pt idx="425">
                  <c:v>0.94116245052195702</c:v>
                </c:pt>
                <c:pt idx="426">
                  <c:v>0.940233658847348</c:v>
                </c:pt>
                <c:pt idx="427">
                  <c:v>0.93932690293181598</c:v>
                </c:pt>
                <c:pt idx="428">
                  <c:v>0.93844226279696696</c:v>
                </c:pt>
                <c:pt idx="429">
                  <c:v>0.93757981818339398</c:v>
                </c:pt>
                <c:pt idx="430">
                  <c:v>0.93673964856098901</c:v>
                </c:pt>
                <c:pt idx="431">
                  <c:v>0.93592183313942601</c:v>
                </c:pt>
                <c:pt idx="432">
                  <c:v>0.93512645087885704</c:v>
                </c:pt>
                <c:pt idx="433">
                  <c:v>0.93435358050084405</c:v>
                </c:pt>
                <c:pt idx="434">
                  <c:v>0.93360330049956497</c:v>
                </c:pt>
                <c:pt idx="435">
                  <c:v>0.93287568915333297</c:v>
                </c:pt>
                <c:pt idx="436">
                  <c:v>0.93217082453644695</c:v>
                </c:pt>
                <c:pt idx="437">
                  <c:v>0.93148878453143302</c:v>
                </c:pt>
                <c:pt idx="438">
                  <c:v>0.93082964684168601</c:v>
                </c:pt>
                <c:pt idx="439">
                  <c:v>0.93019348900457999</c:v>
                </c:pt>
                <c:pt idx="440">
                  <c:v>0.92958038840504498</c:v>
                </c:pt>
                <c:pt idx="441">
                  <c:v>0.92899042228969297</c:v>
                </c:pt>
                <c:pt idx="442">
                  <c:v>0.92842366778148999</c:v>
                </c:pt>
                <c:pt idx="443">
                  <c:v>0.92788020189504805</c:v>
                </c:pt>
                <c:pt idx="444">
                  <c:v>0.92736010155254001</c:v>
                </c:pt>
                <c:pt idx="445">
                  <c:v>0.92686344360031403</c:v>
                </c:pt>
                <c:pt idx="446">
                  <c:v>0.92639030482621199</c:v>
                </c:pt>
                <c:pt idx="447">
                  <c:v>0.92594076197764996</c:v>
                </c:pt>
                <c:pt idx="448">
                  <c:v>0.92551489178049196</c:v>
                </c:pt>
                <c:pt idx="449">
                  <c:v>0.92511277095875599</c:v>
                </c:pt>
                <c:pt idx="450">
                  <c:v>0.92473447625518401</c:v>
                </c:pt>
                <c:pt idx="451">
                  <c:v>0.92438008445271902</c:v>
                </c:pt>
                <c:pt idx="452">
                  <c:v>0.92404967239691105</c:v>
                </c:pt>
                <c:pt idx="453">
                  <c:v>0.92374331701930501</c:v>
                </c:pt>
                <c:pt idx="454">
                  <c:v>0.92346109536181897</c:v>
                </c:pt>
                <c:pt idx="455">
                  <c:v>0.92320308460216305</c:v>
                </c:pt>
                <c:pt idx="456">
                  <c:v>0.92296936208031499</c:v>
                </c:pt>
                <c:pt idx="457">
                  <c:v>0.92276000532609004</c:v>
                </c:pt>
                <c:pt idx="458">
                  <c:v>0.92257509208781197</c:v>
                </c:pt>
                <c:pt idx="459">
                  <c:v>0.92241470036213902</c:v>
                </c:pt>
                <c:pt idx="460">
                  <c:v>0.92227890842503202</c:v>
                </c:pt>
                <c:pt idx="461">
                  <c:v>0.92216779486390899</c:v>
                </c:pt>
                <c:pt idx="462">
                  <c:v>0.92208143861098801</c:v>
                </c:pt>
                <c:pt idx="463">
                  <c:v>0.92201991897784197</c:v>
                </c:pt>
                <c:pt idx="464">
                  <c:v>0.92198331569116598</c:v>
                </c:pt>
                <c:pt idx="465">
                  <c:v>0.92197170892977698</c:v>
                </c:pt>
                <c:pt idx="466">
                  <c:v>0.92198517936284896</c:v>
                </c:pt>
                <c:pt idx="467">
                  <c:v>0.92202380818937801</c:v>
                </c:pt>
                <c:pt idx="468">
                  <c:v>0.92208767717889295</c:v>
                </c:pt>
                <c:pt idx="469">
                  <c:v>0.92217686871339599</c:v>
                </c:pt>
                <c:pt idx="470">
                  <c:v>0.92229146583053401</c:v>
                </c:pt>
                <c:pt idx="471">
                  <c:v>0.922431552267997</c:v>
                </c:pt>
                <c:pt idx="472">
                  <c:v>0.92259721250912297</c:v>
                </c:pt>
                <c:pt idx="473">
                  <c:v>0.9227885318297</c:v>
                </c:pt>
                <c:pt idx="474">
                  <c:v>0.92300559634595503</c:v>
                </c:pt>
                <c:pt idx="475">
                  <c:v>0.92324849306370005</c:v>
                </c:pt>
                <c:pt idx="476">
                  <c:v>0.92351730992862302</c:v>
                </c:pt>
                <c:pt idx="477">
                  <c:v>0.92381213587769095</c:v>
                </c:pt>
                <c:pt idx="478">
                  <c:v>0.92413306089164704</c:v>
                </c:pt>
                <c:pt idx="479">
                  <c:v>0.92448017604856803</c:v>
                </c:pt>
                <c:pt idx="480">
                  <c:v>0.924853573578448</c:v>
                </c:pt>
                <c:pt idx="481">
                  <c:v>0.92525334691878502</c:v>
                </c:pt>
                <c:pt idx="482">
                  <c:v>0.92567959077112305</c:v>
                </c:pt>
                <c:pt idx="483">
                  <c:v>0.92613240115852402</c:v>
                </c:pt>
                <c:pt idx="484">
                  <c:v>0.92661187548392598</c:v>
                </c:pt>
                <c:pt idx="485">
                  <c:v>0.92711811258934396</c:v>
                </c:pt>
                <c:pt idx="486">
                  <c:v>0.92765121281588303</c:v>
                </c:pt>
                <c:pt idx="487">
                  <c:v>0.92821127806451598</c:v>
                </c:pt>
                <c:pt idx="488">
                  <c:v>0.92879841185757595</c:v>
                </c:pt>
                <c:pt idx="489">
                  <c:v>0.92941271940093895</c:v>
                </c:pt>
                <c:pt idx="490">
                  <c:v>0.93005430764683195</c:v>
                </c:pt>
                <c:pt idx="491">
                  <c:v>0.93072328535724003</c:v>
                </c:pt>
                <c:pt idx="492">
                  <c:v>0.93141976316786201</c:v>
                </c:pt>
                <c:pt idx="493">
                  <c:v>0.93214385365256902</c:v>
                </c:pt>
                <c:pt idx="494">
                  <c:v>0.93289567138832197</c:v>
                </c:pt>
                <c:pt idx="495">
                  <c:v>0.93367533302052397</c:v>
                </c:pt>
                <c:pt idx="496">
                  <c:v>0.93448295732873199</c:v>
                </c:pt>
                <c:pt idx="497">
                  <c:v>0.935318665292726</c:v>
                </c:pt>
                <c:pt idx="498">
                  <c:v>0.93618258015886602</c:v>
                </c:pt>
                <c:pt idx="499">
                  <c:v>0.937074827506719</c:v>
                </c:pt>
                <c:pt idx="500">
                  <c:v>0.93799553531590896</c:v>
                </c:pt>
                <c:pt idx="501">
                  <c:v>0.93894483403315798</c:v>
                </c:pt>
                <c:pt idx="502">
                  <c:v>0.93992285663949005</c:v>
                </c:pt>
                <c:pt idx="503">
                  <c:v>0.94092973871756103</c:v>
                </c:pt>
                <c:pt idx="504">
                  <c:v>0.94196561851909499</c:v>
                </c:pt>
                <c:pt idx="505">
                  <c:v>0.94303063703238099</c:v>
                </c:pt>
                <c:pt idx="506">
                  <c:v>0.94412493804983899</c:v>
                </c:pt>
                <c:pt idx="507">
                  <c:v>0.94524866823559806</c:v>
                </c:pt>
                <c:pt idx="508">
                  <c:v>0.94640197719309105</c:v>
                </c:pt>
                <c:pt idx="509">
                  <c:v>0.94758501753264601</c:v>
                </c:pt>
                <c:pt idx="510">
                  <c:v>0.94879794493903902</c:v>
                </c:pt>
                <c:pt idx="511">
                  <c:v>0.95004091823903802</c:v>
                </c:pt>
                <c:pt idx="512">
                  <c:v>0.95131409946888001</c:v>
                </c:pt>
                <c:pt idx="513">
                  <c:v>0.95261765394171805</c:v>
                </c:pt>
                <c:pt idx="514">
                  <c:v>0.95395175031500201</c:v>
                </c:pt>
                <c:pt idx="515">
                  <c:v>0.95531656065781001</c:v>
                </c:pt>
                <c:pt idx="516">
                  <c:v>0.95671226051812996</c:v>
                </c:pt>
                <c:pt idx="517">
                  <c:v>0.95813902899008396</c:v>
                </c:pt>
                <c:pt idx="518">
                  <c:v>0.95959704878111396</c:v>
                </c:pt>
                <c:pt idx="519">
                  <c:v>0.96108650627913494</c:v>
                </c:pt>
                <c:pt idx="520">
                  <c:v>0.96260759161965603</c:v>
                </c:pt>
                <c:pt idx="521">
                  <c:v>0.96416049875290299</c:v>
                </c:pt>
                <c:pt idx="522">
                  <c:v>0.96574542551093301</c:v>
                </c:pt>
                <c:pt idx="523">
                  <c:v>0.96736257367478196</c:v>
                </c:pt>
                <c:pt idx="524">
                  <c:v>0.96901214904165001</c:v>
                </c:pt>
                <c:pt idx="525">
                  <c:v>0.97069436149215504</c:v>
                </c:pt>
                <c:pt idx="526">
                  <c:v>0.97240942505767003</c:v>
                </c:pt>
                <c:pt idx="527">
                  <c:v>0.97415755798778003</c:v>
                </c:pt>
                <c:pt idx="528">
                  <c:v>0.97593898281787705</c:v>
                </c:pt>
                <c:pt idx="529">
                  <c:v>0.97775392643692904</c:v>
                </c:pt>
                <c:pt idx="530">
                  <c:v>0.97960262015544397</c:v>
                </c:pt>
                <c:pt idx="531">
                  <c:v>0.98148529977368304</c:v>
                </c:pt>
                <c:pt idx="532">
                  <c:v>0.98340220565012304</c:v>
                </c:pt>
                <c:pt idx="533">
                  <c:v>0.98535358277023499</c:v>
                </c:pt>
                <c:pt idx="534">
                  <c:v>0.98733968081559897</c:v>
                </c:pt>
                <c:pt idx="535">
                  <c:v>0.98936075423339398</c:v>
                </c:pt>
                <c:pt idx="536">
                  <c:v>0.991417062306303</c:v>
                </c:pt>
                <c:pt idx="537">
                  <c:v>0.99350886922287995</c:v>
                </c:pt>
                <c:pt idx="538">
                  <c:v>0.99563644414840402</c:v>
                </c:pt>
                <c:pt idx="539">
                  <c:v>0.99780006129627796</c:v>
                </c:pt>
                <c:pt idx="540">
                  <c:v>1</c:v>
                </c:pt>
                <c:pt idx="541">
                  <c:v>1.0033522531325401</c:v>
                </c:pt>
                <c:pt idx="542">
                  <c:v>1.006759182405</c:v>
                </c:pt>
                <c:pt idx="543">
                  <c:v>1.0102208467037299</c:v>
                </c:pt>
                <c:pt idx="544">
                  <c:v>1.0137373043509299</c:v>
                </c:pt>
                <c:pt idx="545">
                  <c:v>1.0173086130507301</c:v>
                </c:pt>
                <c:pt idx="546">
                  <c:v>1.0209348298310199</c:v>
                </c:pt>
                <c:pt idx="547">
                  <c:v>1.02461601098112</c:v>
                </c:pt>
                <c:pt idx="548">
                  <c:v>1.0283522119853401</c:v>
                </c:pt>
                <c:pt idx="549">
                  <c:v>1.03214348745249</c:v>
                </c:pt>
                <c:pt idx="550">
                  <c:v>1.0359898910413301</c:v>
                </c:pt>
                <c:pt idx="551">
                  <c:v>1.03989147538212</c:v>
                </c:pt>
                <c:pt idx="552">
                  <c:v>1.0438482919943499</c:v>
                </c:pt>
                <c:pt idx="553">
                  <c:v>1.0478603912005</c:v>
                </c:pt>
                <c:pt idx="554">
                  <c:v>1.05192782203627</c:v>
                </c:pt>
                <c:pt idx="555">
                  <c:v>1.0560506321568599</c:v>
                </c:pt>
                <c:pt idx="556">
                  <c:v>1.0602288677399101</c:v>
                </c:pt>
                <c:pt idx="557">
                  <c:v>1.06446257338464</c:v>
                </c:pt>
                <c:pt idx="558">
                  <c:v>1.0687517920076099</c:v>
                </c:pt>
                <c:pt idx="559">
                  <c:v>1.0730965647350701</c:v>
                </c:pt>
                <c:pt idx="560">
                  <c:v>1.0774969307918301</c:v>
                </c:pt>
                <c:pt idx="561">
                  <c:v>1.0819529273869299</c:v>
                </c:pt>
                <c:pt idx="562">
                  <c:v>1.0864645895959599</c:v>
                </c:pt>
                <c:pt idx="563">
                  <c:v>1.0910319502402399</c:v>
                </c:pt>
                <c:pt idx="564">
                  <c:v>1.09565503976284</c:v>
                </c:pt>
                <c:pt idx="565">
                  <c:v>1.10033388610148</c:v>
                </c:pt>
                <c:pt idx="566">
                  <c:v>1.10506851455847</c:v>
                </c:pt>
                <c:pt idx="567">
                  <c:v>1.1098589476676</c:v>
                </c:pt>
                <c:pt idx="568">
                  <c:v>1.1147052050581501</c:v>
                </c:pt>
                <c:pt idx="569">
                  <c:v>1.1196073033159699</c:v>
                </c:pt>
                <c:pt idx="570">
                  <c:v>1.12456525584178</c:v>
                </c:pt>
                <c:pt idx="571">
                  <c:v>1.1295790727066799</c:v>
                </c:pt>
                <c:pt idx="572">
                  <c:v>1.1346487605049</c:v>
                </c:pt>
                <c:pt idx="573">
                  <c:v>1.1397743222039201</c:v>
                </c:pt>
                <c:pt idx="574">
                  <c:v>1.14495575699188</c:v>
                </c:pt>
                <c:pt idx="575">
                  <c:v>1.1501930601224599</c:v>
                </c:pt>
                <c:pt idx="576">
                  <c:v>1.15548622275718</c:v>
                </c:pt>
                <c:pt idx="577">
                  <c:v>1.1608352318052</c:v>
                </c:pt>
                <c:pt idx="578">
                  <c:v>1.1662400697606701</c:v>
                </c:pt>
                <c:pt idx="579">
                  <c:v>1.1717007145376801</c:v>
                </c:pt>
                <c:pt idx="580">
                  <c:v>1.17721713930275</c:v>
                </c:pt>
                <c:pt idx="581">
                  <c:v>1.1827893123051301</c:v>
                </c:pt>
                <c:pt idx="582">
                  <c:v>1.1884171967046999</c:v>
                </c:pt>
                <c:pt idx="583">
                  <c:v>1.1941007503976899</c:v>
                </c:pt>
                <c:pt idx="584">
                  <c:v>1.19983992584014</c:v>
                </c:pt>
                <c:pt idx="585">
                  <c:v>1.2056346698692899</c:v>
                </c:pt>
                <c:pt idx="586">
                  <c:v>1.2114849235228</c:v>
                </c:pt>
                <c:pt idx="587">
                  <c:v>1.2173906218558701</c:v>
                </c:pt>
                <c:pt idx="588">
                  <c:v>1.2233516937564399</c:v>
                </c:pt>
                <c:pt idx="589">
                  <c:v>1.22936806175832</c:v>
                </c:pt>
                <c:pt idx="590">
                  <c:v>1.2354396418524101</c:v>
                </c:pt>
                <c:pt idx="591">
                  <c:v>1.2415663432960999</c:v>
                </c:pt>
                <c:pt idx="592">
                  <c:v>1.2477480684207101</c:v>
                </c:pt>
                <c:pt idx="593">
                  <c:v>1.2539847124372501</c:v>
                </c:pt>
                <c:pt idx="594">
                  <c:v>1.2602761632404</c:v>
                </c:pt>
                <c:pt idx="595">
                  <c:v>1.2666223012108</c:v>
                </c:pt>
                <c:pt idx="596">
                  <c:v>1.2730229990157</c:v>
                </c:pt>
                <c:pt idx="597">
                  <c:v>1.27947812140804</c:v>
                </c:pt>
                <c:pt idx="598">
                  <c:v>1.2859875250239901</c:v>
                </c:pt>
                <c:pt idx="599">
                  <c:v>1.2925510581790101</c:v>
                </c:pt>
                <c:pt idx="600">
                  <c:v>1.2991685606625301</c:v>
                </c:pt>
                <c:pt idx="601">
                  <c:v>1.3058398635312201</c:v>
                </c:pt>
                <c:pt idx="602">
                  <c:v>1.3125647889009999</c:v>
                </c:pt>
                <c:pt idx="603">
                  <c:v>1.3193431497378101</c:v>
                </c:pt>
                <c:pt idx="604">
                  <c:v>1.3261747496471901</c:v>
                </c:pt>
                <c:pt idx="605">
                  <c:v>1.3330593826627599</c:v>
                </c:pt>
                <c:pt idx="606">
                  <c:v>1.33999683303369</c:v>
                </c:pt>
                <c:pt idx="607">
                  <c:v>1.34698687501116</c:v>
                </c:pt>
                <c:pt idx="608">
                  <c:v>1.35402927263396</c:v>
                </c:pt>
                <c:pt idx="609">
                  <c:v>1.36112377951324</c:v>
                </c:pt>
                <c:pt idx="610">
                  <c:v>1.3682701386164899</c:v>
                </c:pt>
                <c:pt idx="611">
                  <c:v>1.37546808205093</c:v>
                </c:pt>
                <c:pt idx="612">
                  <c:v>1.3827173308462199</c:v>
                </c:pt>
                <c:pt idx="613">
                  <c:v>1.3900175947367299</c:v>
                </c:pt>
                <c:pt idx="614">
                  <c:v>1.3973685719433</c:v>
                </c:pt>
                <c:pt idx="615">
                  <c:v>1.40476994895478</c:v>
                </c:pt>
                <c:pt idx="616">
                  <c:v>1.4122214003092399</c:v>
                </c:pt>
                <c:pt idx="617">
                  <c:v>1.41972258837502</c:v>
                </c:pt>
                <c:pt idx="618">
                  <c:v>1.4272731631317701</c:v>
                </c:pt>
                <c:pt idx="619">
                  <c:v>1.4348727619514701</c:v>
                </c:pt>
                <c:pt idx="620">
                  <c:v>1.4425210093796701</c:v>
                </c:pt>
                <c:pt idx="621">
                  <c:v>1.4502175169168099</c:v>
                </c:pt>
                <c:pt idx="622">
                  <c:v>1.45796188280008</c:v>
                </c:pt>
                <c:pt idx="623">
                  <c:v>1.46575369178556</c:v>
                </c:pt>
                <c:pt idx="624">
                  <c:v>1.4735925149310101</c:v>
                </c:pt>
                <c:pt idx="625">
                  <c:v>1.4814779093793</c:v>
                </c:pt>
                <c:pt idx="626">
                  <c:v>1.4894094181426201</c:v>
                </c:pt>
                <c:pt idx="627">
                  <c:v>1.4973865698876301</c:v>
                </c:pt>
                <c:pt idx="628">
                  <c:v>1.50540887872159</c:v>
                </c:pt>
                <c:pt idx="629">
                  <c:v>1.5134758439796501</c:v>
                </c:pt>
                <c:pt idx="630">
                  <c:v>1.52158695001345</c:v>
                </c:pt>
                <c:pt idx="631">
                  <c:v>1.5297417946374601</c:v>
                </c:pt>
                <c:pt idx="632">
                  <c:v>1.5379404805393999</c:v>
                </c:pt>
                <c:pt idx="633">
                  <c:v>1.5461832390824799</c:v>
                </c:pt>
                <c:pt idx="634">
                  <c:v>1.55447030304777</c:v>
                </c:pt>
                <c:pt idx="635">
                  <c:v>1.5628019066313601</c:v>
                </c:pt>
                <c:pt idx="636">
                  <c:v>1.5711782854423</c:v>
                </c:pt>
                <c:pt idx="637">
                  <c:v>1.57959967650114</c:v>
                </c:pt>
                <c:pt idx="638">
                  <c:v>1.5880663182391299</c:v>
                </c:pt>
                <c:pt idx="639">
                  <c:v>1.5965784504978899</c:v>
                </c:pt>
                <c:pt idx="640">
                  <c:v>1.6051363145297599</c:v>
                </c:pt>
                <c:pt idx="641">
                  <c:v>1.6137401529984601</c:v>
                </c:pt>
                <c:pt idx="642">
                  <c:v>1.62239020998034</c:v>
                </c:pt>
                <c:pt idx="643">
                  <c:v>1.63108673096597</c:v>
                </c:pt>
                <c:pt idx="644">
                  <c:v>1.63982996286211</c:v>
                </c:pt>
                <c:pt idx="645">
                  <c:v>1.6486201539941501</c:v>
                </c:pt>
                <c:pt idx="646">
                  <c:v>1.65745755410873</c:v>
                </c:pt>
                <c:pt idx="647">
                  <c:v>1.6663424143768499</c:v>
                </c:pt>
                <c:pt idx="648">
                  <c:v>1.67527498739711</c:v>
                </c:pt>
                <c:pt idx="649">
                  <c:v>1.68425552719938</c:v>
                </c:pt>
                <c:pt idx="650">
                  <c:v>1.6932842892486299</c:v>
                </c:pt>
              </c:numCache>
            </c:numRef>
          </c:yVal>
          <c:smooth val="1"/>
        </c:ser>
        <c:dLbls>
          <c:showLegendKey val="0"/>
          <c:showVal val="0"/>
          <c:showCatName val="0"/>
          <c:showSerName val="0"/>
          <c:showPercent val="0"/>
          <c:showBubbleSize val="0"/>
        </c:dLbls>
        <c:axId val="833089496"/>
        <c:axId val="833089888"/>
      </c:scatterChart>
      <c:valAx>
        <c:axId val="833089496"/>
        <c:scaling>
          <c:orientation val="minMax"/>
          <c:max val="65"/>
          <c:min val="20"/>
        </c:scaling>
        <c:delete val="0"/>
        <c:axPos val="b"/>
        <c:title>
          <c:tx>
            <c:rich>
              <a:bodyPr/>
              <a:lstStyle/>
              <a:p>
                <a:pPr>
                  <a:defRPr sz="1700"/>
                </a:pPr>
                <a:r>
                  <a:rPr lang="en-US" sz="1700" dirty="0" smtClean="0"/>
                  <a:t>Recipient age</a:t>
                </a:r>
                <a:endParaRPr lang="en-US" sz="1700" dirty="0"/>
              </a:p>
            </c:rich>
          </c:tx>
          <c:layout>
            <c:manualLayout>
              <c:xMode val="edge"/>
              <c:yMode val="edge"/>
              <c:x val="0.45092920353982302"/>
              <c:y val="0.88582020997375333"/>
            </c:manualLayout>
          </c:layout>
          <c:overlay val="0"/>
        </c:title>
        <c:numFmt formatCode="#,##0" sourceLinked="0"/>
        <c:majorTickMark val="out"/>
        <c:minorTickMark val="none"/>
        <c:tickLblPos val="nextTo"/>
        <c:txPr>
          <a:bodyPr rot="0"/>
          <a:lstStyle/>
          <a:p>
            <a:pPr>
              <a:defRPr sz="1500" b="1"/>
            </a:pPr>
            <a:endParaRPr lang="en-US"/>
          </a:p>
        </c:txPr>
        <c:crossAx val="833089888"/>
        <c:crosses val="autoZero"/>
        <c:crossBetween val="midCat"/>
        <c:majorUnit val="5"/>
      </c:valAx>
      <c:valAx>
        <c:axId val="83308988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33089496"/>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Microsoft_Excel_Worksheet2!$A$2:$A$9702</c:f>
              <c:numCache>
                <c:formatCode>General</c:formatCode>
                <c:ptCount val="9701"/>
                <c:pt idx="0">
                  <c:v>15</c:v>
                </c:pt>
                <c:pt idx="1">
                  <c:v>15.1</c:v>
                </c:pt>
                <c:pt idx="2">
                  <c:v>15.2</c:v>
                </c:pt>
                <c:pt idx="3">
                  <c:v>15.3</c:v>
                </c:pt>
                <c:pt idx="4">
                  <c:v>15.4</c:v>
                </c:pt>
                <c:pt idx="5">
                  <c:v>15.5</c:v>
                </c:pt>
                <c:pt idx="6">
                  <c:v>15.6</c:v>
                </c:pt>
                <c:pt idx="7">
                  <c:v>15.7</c:v>
                </c:pt>
                <c:pt idx="8">
                  <c:v>15.8</c:v>
                </c:pt>
                <c:pt idx="9">
                  <c:v>15.9</c:v>
                </c:pt>
                <c:pt idx="10">
                  <c:v>16</c:v>
                </c:pt>
                <c:pt idx="11">
                  <c:v>16.100000000000001</c:v>
                </c:pt>
                <c:pt idx="12">
                  <c:v>16.2</c:v>
                </c:pt>
                <c:pt idx="13">
                  <c:v>16.3</c:v>
                </c:pt>
                <c:pt idx="14">
                  <c:v>16.399999999999999</c:v>
                </c:pt>
                <c:pt idx="15">
                  <c:v>16.5</c:v>
                </c:pt>
                <c:pt idx="16">
                  <c:v>16.600000000000001</c:v>
                </c:pt>
                <c:pt idx="17">
                  <c:v>16.7</c:v>
                </c:pt>
                <c:pt idx="18">
                  <c:v>16.8</c:v>
                </c:pt>
                <c:pt idx="19">
                  <c:v>16.899999999999999</c:v>
                </c:pt>
                <c:pt idx="20">
                  <c:v>17</c:v>
                </c:pt>
                <c:pt idx="21">
                  <c:v>17.100000000000001</c:v>
                </c:pt>
                <c:pt idx="22">
                  <c:v>17.2</c:v>
                </c:pt>
                <c:pt idx="23">
                  <c:v>17.3</c:v>
                </c:pt>
                <c:pt idx="24">
                  <c:v>17.399999999999999</c:v>
                </c:pt>
                <c:pt idx="25">
                  <c:v>17.5</c:v>
                </c:pt>
                <c:pt idx="26">
                  <c:v>17.600000000000001</c:v>
                </c:pt>
                <c:pt idx="27">
                  <c:v>17.7</c:v>
                </c:pt>
                <c:pt idx="28">
                  <c:v>17.8</c:v>
                </c:pt>
                <c:pt idx="29">
                  <c:v>17.899999999999999</c:v>
                </c:pt>
                <c:pt idx="30">
                  <c:v>18</c:v>
                </c:pt>
                <c:pt idx="31">
                  <c:v>18.100000000000001</c:v>
                </c:pt>
                <c:pt idx="32">
                  <c:v>18.2</c:v>
                </c:pt>
                <c:pt idx="33">
                  <c:v>18.3</c:v>
                </c:pt>
                <c:pt idx="34">
                  <c:v>18.399999999999999</c:v>
                </c:pt>
                <c:pt idx="35">
                  <c:v>18.5</c:v>
                </c:pt>
                <c:pt idx="36">
                  <c:v>18.600000000000001</c:v>
                </c:pt>
                <c:pt idx="37">
                  <c:v>18.7</c:v>
                </c:pt>
                <c:pt idx="38">
                  <c:v>18.8</c:v>
                </c:pt>
                <c:pt idx="39">
                  <c:v>18.899999999999999</c:v>
                </c:pt>
                <c:pt idx="40">
                  <c:v>19</c:v>
                </c:pt>
                <c:pt idx="41">
                  <c:v>19.100000000000001</c:v>
                </c:pt>
                <c:pt idx="42">
                  <c:v>19.2</c:v>
                </c:pt>
                <c:pt idx="43">
                  <c:v>19.3</c:v>
                </c:pt>
                <c:pt idx="44">
                  <c:v>19.399999999999999</c:v>
                </c:pt>
                <c:pt idx="45">
                  <c:v>19.5</c:v>
                </c:pt>
                <c:pt idx="46">
                  <c:v>19.600000000000001</c:v>
                </c:pt>
                <c:pt idx="47">
                  <c:v>19.7</c:v>
                </c:pt>
                <c:pt idx="48">
                  <c:v>19.8</c:v>
                </c:pt>
                <c:pt idx="49">
                  <c:v>19.899999999999999</c:v>
                </c:pt>
                <c:pt idx="50">
                  <c:v>20</c:v>
                </c:pt>
                <c:pt idx="51">
                  <c:v>20.100000000000001</c:v>
                </c:pt>
                <c:pt idx="52">
                  <c:v>20.2</c:v>
                </c:pt>
                <c:pt idx="53">
                  <c:v>20.3</c:v>
                </c:pt>
                <c:pt idx="54">
                  <c:v>20.399999999999999</c:v>
                </c:pt>
                <c:pt idx="55">
                  <c:v>20.5</c:v>
                </c:pt>
                <c:pt idx="56">
                  <c:v>20.6</c:v>
                </c:pt>
                <c:pt idx="57">
                  <c:v>20.7</c:v>
                </c:pt>
                <c:pt idx="58">
                  <c:v>20.8</c:v>
                </c:pt>
                <c:pt idx="59">
                  <c:v>20.9</c:v>
                </c:pt>
                <c:pt idx="60">
                  <c:v>21</c:v>
                </c:pt>
                <c:pt idx="61">
                  <c:v>21.1</c:v>
                </c:pt>
                <c:pt idx="62">
                  <c:v>21.2</c:v>
                </c:pt>
                <c:pt idx="63">
                  <c:v>21.3</c:v>
                </c:pt>
                <c:pt idx="64">
                  <c:v>21.4</c:v>
                </c:pt>
                <c:pt idx="65">
                  <c:v>21.5</c:v>
                </c:pt>
                <c:pt idx="66">
                  <c:v>21.6</c:v>
                </c:pt>
                <c:pt idx="67">
                  <c:v>21.7</c:v>
                </c:pt>
                <c:pt idx="68">
                  <c:v>21.8</c:v>
                </c:pt>
                <c:pt idx="69">
                  <c:v>21.9</c:v>
                </c:pt>
                <c:pt idx="70">
                  <c:v>22</c:v>
                </c:pt>
                <c:pt idx="71">
                  <c:v>22.1</c:v>
                </c:pt>
                <c:pt idx="72">
                  <c:v>22.2</c:v>
                </c:pt>
                <c:pt idx="73">
                  <c:v>22.3</c:v>
                </c:pt>
                <c:pt idx="74">
                  <c:v>22.4</c:v>
                </c:pt>
                <c:pt idx="75">
                  <c:v>22.5</c:v>
                </c:pt>
                <c:pt idx="76">
                  <c:v>22.6</c:v>
                </c:pt>
                <c:pt idx="77">
                  <c:v>22.7</c:v>
                </c:pt>
                <c:pt idx="78">
                  <c:v>22.8</c:v>
                </c:pt>
                <c:pt idx="79">
                  <c:v>22.9</c:v>
                </c:pt>
                <c:pt idx="80">
                  <c:v>23</c:v>
                </c:pt>
                <c:pt idx="81">
                  <c:v>23.1</c:v>
                </c:pt>
                <c:pt idx="82">
                  <c:v>23.2</c:v>
                </c:pt>
                <c:pt idx="83">
                  <c:v>23.3</c:v>
                </c:pt>
                <c:pt idx="84">
                  <c:v>23.4</c:v>
                </c:pt>
                <c:pt idx="85">
                  <c:v>23.5</c:v>
                </c:pt>
                <c:pt idx="86">
                  <c:v>23.6</c:v>
                </c:pt>
                <c:pt idx="87">
                  <c:v>23.7</c:v>
                </c:pt>
                <c:pt idx="88">
                  <c:v>23.8</c:v>
                </c:pt>
                <c:pt idx="89">
                  <c:v>23.9</c:v>
                </c:pt>
                <c:pt idx="90">
                  <c:v>24</c:v>
                </c:pt>
                <c:pt idx="91">
                  <c:v>24.1</c:v>
                </c:pt>
                <c:pt idx="92">
                  <c:v>24.2</c:v>
                </c:pt>
                <c:pt idx="93">
                  <c:v>24.3</c:v>
                </c:pt>
                <c:pt idx="94">
                  <c:v>24.4</c:v>
                </c:pt>
                <c:pt idx="95">
                  <c:v>24.5</c:v>
                </c:pt>
                <c:pt idx="96">
                  <c:v>24.6</c:v>
                </c:pt>
                <c:pt idx="97">
                  <c:v>24.7</c:v>
                </c:pt>
                <c:pt idx="98">
                  <c:v>24.8</c:v>
                </c:pt>
                <c:pt idx="99">
                  <c:v>24.9</c:v>
                </c:pt>
                <c:pt idx="100">
                  <c:v>25</c:v>
                </c:pt>
                <c:pt idx="101">
                  <c:v>25.1</c:v>
                </c:pt>
                <c:pt idx="102">
                  <c:v>25.2</c:v>
                </c:pt>
                <c:pt idx="103">
                  <c:v>25.3</c:v>
                </c:pt>
                <c:pt idx="104">
                  <c:v>25.4</c:v>
                </c:pt>
                <c:pt idx="105">
                  <c:v>25.5</c:v>
                </c:pt>
                <c:pt idx="106">
                  <c:v>25.6</c:v>
                </c:pt>
                <c:pt idx="107">
                  <c:v>25.7</c:v>
                </c:pt>
                <c:pt idx="108">
                  <c:v>25.8</c:v>
                </c:pt>
                <c:pt idx="109">
                  <c:v>25.9</c:v>
                </c:pt>
                <c:pt idx="110">
                  <c:v>26</c:v>
                </c:pt>
                <c:pt idx="111">
                  <c:v>26.1</c:v>
                </c:pt>
                <c:pt idx="112">
                  <c:v>26.2</c:v>
                </c:pt>
                <c:pt idx="113">
                  <c:v>26.3</c:v>
                </c:pt>
                <c:pt idx="114">
                  <c:v>26.4</c:v>
                </c:pt>
                <c:pt idx="115">
                  <c:v>26.5</c:v>
                </c:pt>
                <c:pt idx="116">
                  <c:v>26.6</c:v>
                </c:pt>
                <c:pt idx="117">
                  <c:v>26.7</c:v>
                </c:pt>
                <c:pt idx="118">
                  <c:v>26.8</c:v>
                </c:pt>
                <c:pt idx="119">
                  <c:v>26.9</c:v>
                </c:pt>
                <c:pt idx="120">
                  <c:v>27</c:v>
                </c:pt>
                <c:pt idx="121">
                  <c:v>27.1</c:v>
                </c:pt>
                <c:pt idx="122">
                  <c:v>27.2</c:v>
                </c:pt>
                <c:pt idx="123">
                  <c:v>27.3</c:v>
                </c:pt>
                <c:pt idx="124">
                  <c:v>27.4</c:v>
                </c:pt>
                <c:pt idx="125">
                  <c:v>27.5</c:v>
                </c:pt>
                <c:pt idx="126">
                  <c:v>27.6</c:v>
                </c:pt>
                <c:pt idx="127">
                  <c:v>27.7</c:v>
                </c:pt>
                <c:pt idx="128">
                  <c:v>27.8</c:v>
                </c:pt>
                <c:pt idx="129">
                  <c:v>27.9</c:v>
                </c:pt>
                <c:pt idx="130">
                  <c:v>28</c:v>
                </c:pt>
                <c:pt idx="131">
                  <c:v>28.1</c:v>
                </c:pt>
                <c:pt idx="132">
                  <c:v>28.2</c:v>
                </c:pt>
                <c:pt idx="133">
                  <c:v>28.3</c:v>
                </c:pt>
                <c:pt idx="134">
                  <c:v>28.4</c:v>
                </c:pt>
                <c:pt idx="135">
                  <c:v>28.5</c:v>
                </c:pt>
                <c:pt idx="136">
                  <c:v>28.6</c:v>
                </c:pt>
                <c:pt idx="137">
                  <c:v>28.7</c:v>
                </c:pt>
                <c:pt idx="138">
                  <c:v>28.8</c:v>
                </c:pt>
                <c:pt idx="139">
                  <c:v>28.9</c:v>
                </c:pt>
                <c:pt idx="140">
                  <c:v>29</c:v>
                </c:pt>
                <c:pt idx="141">
                  <c:v>29.1</c:v>
                </c:pt>
                <c:pt idx="142">
                  <c:v>29.2</c:v>
                </c:pt>
                <c:pt idx="143">
                  <c:v>29.3</c:v>
                </c:pt>
                <c:pt idx="144">
                  <c:v>29.4</c:v>
                </c:pt>
                <c:pt idx="145">
                  <c:v>29.5</c:v>
                </c:pt>
                <c:pt idx="146">
                  <c:v>29.6</c:v>
                </c:pt>
                <c:pt idx="147">
                  <c:v>29.7</c:v>
                </c:pt>
                <c:pt idx="148">
                  <c:v>29.8</c:v>
                </c:pt>
                <c:pt idx="149">
                  <c:v>29.9</c:v>
                </c:pt>
                <c:pt idx="150">
                  <c:v>30</c:v>
                </c:pt>
                <c:pt idx="151">
                  <c:v>30.1</c:v>
                </c:pt>
                <c:pt idx="152">
                  <c:v>30.2</c:v>
                </c:pt>
                <c:pt idx="153">
                  <c:v>30.3</c:v>
                </c:pt>
                <c:pt idx="154">
                  <c:v>30.4</c:v>
                </c:pt>
                <c:pt idx="155">
                  <c:v>30.5</c:v>
                </c:pt>
                <c:pt idx="156">
                  <c:v>30.6</c:v>
                </c:pt>
                <c:pt idx="157">
                  <c:v>30.7</c:v>
                </c:pt>
                <c:pt idx="158">
                  <c:v>30.8</c:v>
                </c:pt>
                <c:pt idx="159">
                  <c:v>30.9</c:v>
                </c:pt>
                <c:pt idx="160">
                  <c:v>31</c:v>
                </c:pt>
                <c:pt idx="161">
                  <c:v>31.1</c:v>
                </c:pt>
                <c:pt idx="162">
                  <c:v>31.2</c:v>
                </c:pt>
                <c:pt idx="163">
                  <c:v>31.3</c:v>
                </c:pt>
                <c:pt idx="164">
                  <c:v>31.4</c:v>
                </c:pt>
                <c:pt idx="165">
                  <c:v>31.5</c:v>
                </c:pt>
                <c:pt idx="166">
                  <c:v>31.6</c:v>
                </c:pt>
                <c:pt idx="167">
                  <c:v>31.7</c:v>
                </c:pt>
                <c:pt idx="168">
                  <c:v>31.8</c:v>
                </c:pt>
                <c:pt idx="169">
                  <c:v>31.9</c:v>
                </c:pt>
                <c:pt idx="170">
                  <c:v>32</c:v>
                </c:pt>
                <c:pt idx="171">
                  <c:v>32.1</c:v>
                </c:pt>
                <c:pt idx="172">
                  <c:v>32.200000000000003</c:v>
                </c:pt>
                <c:pt idx="173">
                  <c:v>32.299999999999997</c:v>
                </c:pt>
                <c:pt idx="174">
                  <c:v>32.4</c:v>
                </c:pt>
                <c:pt idx="175">
                  <c:v>32.5</c:v>
                </c:pt>
                <c:pt idx="176">
                  <c:v>32.6</c:v>
                </c:pt>
                <c:pt idx="177">
                  <c:v>32.700000000000003</c:v>
                </c:pt>
                <c:pt idx="178">
                  <c:v>32.799999999999997</c:v>
                </c:pt>
                <c:pt idx="179">
                  <c:v>32.9</c:v>
                </c:pt>
                <c:pt idx="180">
                  <c:v>33</c:v>
                </c:pt>
                <c:pt idx="181">
                  <c:v>33.1</c:v>
                </c:pt>
                <c:pt idx="182">
                  <c:v>33.200000000000003</c:v>
                </c:pt>
                <c:pt idx="183">
                  <c:v>33.299999999999997</c:v>
                </c:pt>
                <c:pt idx="184">
                  <c:v>33.4</c:v>
                </c:pt>
                <c:pt idx="185">
                  <c:v>33.5</c:v>
                </c:pt>
                <c:pt idx="186">
                  <c:v>33.6</c:v>
                </c:pt>
                <c:pt idx="187">
                  <c:v>33.700000000000003</c:v>
                </c:pt>
                <c:pt idx="188">
                  <c:v>33.799999999999997</c:v>
                </c:pt>
                <c:pt idx="189">
                  <c:v>33.9</c:v>
                </c:pt>
                <c:pt idx="190">
                  <c:v>34</c:v>
                </c:pt>
                <c:pt idx="191">
                  <c:v>34.1</c:v>
                </c:pt>
                <c:pt idx="192">
                  <c:v>34.200000000000003</c:v>
                </c:pt>
                <c:pt idx="193">
                  <c:v>34.299999999999997</c:v>
                </c:pt>
                <c:pt idx="194">
                  <c:v>34.4</c:v>
                </c:pt>
                <c:pt idx="195">
                  <c:v>34.5</c:v>
                </c:pt>
                <c:pt idx="196">
                  <c:v>34.6</c:v>
                </c:pt>
                <c:pt idx="197">
                  <c:v>34.700000000000003</c:v>
                </c:pt>
                <c:pt idx="198">
                  <c:v>34.799999999999997</c:v>
                </c:pt>
                <c:pt idx="199">
                  <c:v>34.9</c:v>
                </c:pt>
                <c:pt idx="200">
                  <c:v>35</c:v>
                </c:pt>
                <c:pt idx="201">
                  <c:v>35.1</c:v>
                </c:pt>
                <c:pt idx="202">
                  <c:v>35.200000000000003</c:v>
                </c:pt>
                <c:pt idx="203">
                  <c:v>35.299999999999997</c:v>
                </c:pt>
                <c:pt idx="204">
                  <c:v>35.4</c:v>
                </c:pt>
                <c:pt idx="205">
                  <c:v>35.5</c:v>
                </c:pt>
                <c:pt idx="206">
                  <c:v>35.6</c:v>
                </c:pt>
                <c:pt idx="207">
                  <c:v>35.700000000000003</c:v>
                </c:pt>
                <c:pt idx="208">
                  <c:v>35.799999999999997</c:v>
                </c:pt>
                <c:pt idx="209">
                  <c:v>35.9</c:v>
                </c:pt>
                <c:pt idx="210">
                  <c:v>36</c:v>
                </c:pt>
                <c:pt idx="211">
                  <c:v>36.1</c:v>
                </c:pt>
                <c:pt idx="212">
                  <c:v>36.200000000000003</c:v>
                </c:pt>
                <c:pt idx="213">
                  <c:v>36.299999999999997</c:v>
                </c:pt>
                <c:pt idx="214">
                  <c:v>36.4</c:v>
                </c:pt>
                <c:pt idx="215">
                  <c:v>36.5</c:v>
                </c:pt>
                <c:pt idx="216">
                  <c:v>36.6</c:v>
                </c:pt>
                <c:pt idx="217">
                  <c:v>36.700000000000003</c:v>
                </c:pt>
                <c:pt idx="218">
                  <c:v>36.799999999999997</c:v>
                </c:pt>
                <c:pt idx="219">
                  <c:v>36.9</c:v>
                </c:pt>
                <c:pt idx="220">
                  <c:v>37</c:v>
                </c:pt>
                <c:pt idx="221">
                  <c:v>37.1</c:v>
                </c:pt>
                <c:pt idx="222">
                  <c:v>37.200000000000003</c:v>
                </c:pt>
                <c:pt idx="223">
                  <c:v>37.299999999999997</c:v>
                </c:pt>
                <c:pt idx="224">
                  <c:v>37.4</c:v>
                </c:pt>
                <c:pt idx="225">
                  <c:v>37.5</c:v>
                </c:pt>
                <c:pt idx="226">
                  <c:v>37.6</c:v>
                </c:pt>
                <c:pt idx="227">
                  <c:v>37.700000000000003</c:v>
                </c:pt>
                <c:pt idx="228">
                  <c:v>37.799999999999997</c:v>
                </c:pt>
                <c:pt idx="229">
                  <c:v>37.9</c:v>
                </c:pt>
                <c:pt idx="230">
                  <c:v>38</c:v>
                </c:pt>
                <c:pt idx="231">
                  <c:v>38.1</c:v>
                </c:pt>
                <c:pt idx="232">
                  <c:v>38.200000000000003</c:v>
                </c:pt>
                <c:pt idx="233">
                  <c:v>38.299999999999997</c:v>
                </c:pt>
                <c:pt idx="234">
                  <c:v>38.4</c:v>
                </c:pt>
                <c:pt idx="235">
                  <c:v>38.5</c:v>
                </c:pt>
                <c:pt idx="236">
                  <c:v>38.6</c:v>
                </c:pt>
                <c:pt idx="237">
                  <c:v>38.700000000000003</c:v>
                </c:pt>
                <c:pt idx="238">
                  <c:v>38.799999999999997</c:v>
                </c:pt>
                <c:pt idx="239">
                  <c:v>38.9</c:v>
                </c:pt>
                <c:pt idx="240">
                  <c:v>39</c:v>
                </c:pt>
                <c:pt idx="241">
                  <c:v>39.1</c:v>
                </c:pt>
                <c:pt idx="242">
                  <c:v>39.200000000000003</c:v>
                </c:pt>
                <c:pt idx="243">
                  <c:v>39.299999999999997</c:v>
                </c:pt>
                <c:pt idx="244">
                  <c:v>39.4</c:v>
                </c:pt>
                <c:pt idx="245">
                  <c:v>39.5</c:v>
                </c:pt>
                <c:pt idx="246">
                  <c:v>39.6</c:v>
                </c:pt>
                <c:pt idx="247">
                  <c:v>39.700000000000003</c:v>
                </c:pt>
                <c:pt idx="248">
                  <c:v>39.799999999999997</c:v>
                </c:pt>
                <c:pt idx="249">
                  <c:v>39.9</c:v>
                </c:pt>
                <c:pt idx="250">
                  <c:v>40</c:v>
                </c:pt>
                <c:pt idx="251">
                  <c:v>40.1</c:v>
                </c:pt>
                <c:pt idx="252">
                  <c:v>40.200000000000003</c:v>
                </c:pt>
                <c:pt idx="253">
                  <c:v>40.299999999999997</c:v>
                </c:pt>
                <c:pt idx="254">
                  <c:v>40.4</c:v>
                </c:pt>
                <c:pt idx="255">
                  <c:v>40.5</c:v>
                </c:pt>
                <c:pt idx="256">
                  <c:v>40.6</c:v>
                </c:pt>
                <c:pt idx="257">
                  <c:v>40.700000000000003</c:v>
                </c:pt>
                <c:pt idx="258">
                  <c:v>40.799999999999997</c:v>
                </c:pt>
                <c:pt idx="259">
                  <c:v>40.9</c:v>
                </c:pt>
                <c:pt idx="260">
                  <c:v>41</c:v>
                </c:pt>
                <c:pt idx="261">
                  <c:v>41.1</c:v>
                </c:pt>
                <c:pt idx="262">
                  <c:v>41.2</c:v>
                </c:pt>
                <c:pt idx="263">
                  <c:v>41.3</c:v>
                </c:pt>
                <c:pt idx="264">
                  <c:v>41.4</c:v>
                </c:pt>
                <c:pt idx="265">
                  <c:v>41.5</c:v>
                </c:pt>
                <c:pt idx="266">
                  <c:v>41.6</c:v>
                </c:pt>
                <c:pt idx="267">
                  <c:v>41.7</c:v>
                </c:pt>
                <c:pt idx="268">
                  <c:v>41.8</c:v>
                </c:pt>
                <c:pt idx="269">
                  <c:v>41.9</c:v>
                </c:pt>
                <c:pt idx="270">
                  <c:v>42</c:v>
                </c:pt>
                <c:pt idx="271">
                  <c:v>42.1</c:v>
                </c:pt>
                <c:pt idx="272">
                  <c:v>42.2</c:v>
                </c:pt>
                <c:pt idx="273">
                  <c:v>42.3</c:v>
                </c:pt>
                <c:pt idx="274">
                  <c:v>42.4</c:v>
                </c:pt>
                <c:pt idx="275">
                  <c:v>42.5</c:v>
                </c:pt>
                <c:pt idx="276">
                  <c:v>42.6</c:v>
                </c:pt>
                <c:pt idx="277">
                  <c:v>42.7</c:v>
                </c:pt>
                <c:pt idx="278">
                  <c:v>42.8</c:v>
                </c:pt>
                <c:pt idx="279">
                  <c:v>42.9</c:v>
                </c:pt>
                <c:pt idx="280">
                  <c:v>43</c:v>
                </c:pt>
                <c:pt idx="281">
                  <c:v>43.1</c:v>
                </c:pt>
                <c:pt idx="282">
                  <c:v>43.2</c:v>
                </c:pt>
                <c:pt idx="283">
                  <c:v>43.3</c:v>
                </c:pt>
                <c:pt idx="284">
                  <c:v>43.4</c:v>
                </c:pt>
                <c:pt idx="285">
                  <c:v>43.5</c:v>
                </c:pt>
                <c:pt idx="286">
                  <c:v>43.6</c:v>
                </c:pt>
                <c:pt idx="287">
                  <c:v>43.7</c:v>
                </c:pt>
                <c:pt idx="288">
                  <c:v>43.8</c:v>
                </c:pt>
                <c:pt idx="289">
                  <c:v>43.9</c:v>
                </c:pt>
                <c:pt idx="290">
                  <c:v>44</c:v>
                </c:pt>
                <c:pt idx="291">
                  <c:v>44.1</c:v>
                </c:pt>
                <c:pt idx="292">
                  <c:v>44.2</c:v>
                </c:pt>
                <c:pt idx="293">
                  <c:v>44.3</c:v>
                </c:pt>
                <c:pt idx="294">
                  <c:v>44.4</c:v>
                </c:pt>
                <c:pt idx="295">
                  <c:v>44.5</c:v>
                </c:pt>
                <c:pt idx="296">
                  <c:v>44.6</c:v>
                </c:pt>
                <c:pt idx="297">
                  <c:v>44.7</c:v>
                </c:pt>
                <c:pt idx="298">
                  <c:v>44.8</c:v>
                </c:pt>
                <c:pt idx="299">
                  <c:v>44.9</c:v>
                </c:pt>
                <c:pt idx="300">
                  <c:v>45</c:v>
                </c:pt>
                <c:pt idx="301">
                  <c:v>45.1</c:v>
                </c:pt>
                <c:pt idx="302">
                  <c:v>45.2</c:v>
                </c:pt>
                <c:pt idx="303">
                  <c:v>45.3</c:v>
                </c:pt>
                <c:pt idx="304">
                  <c:v>45.4</c:v>
                </c:pt>
                <c:pt idx="305">
                  <c:v>45.5</c:v>
                </c:pt>
                <c:pt idx="306">
                  <c:v>45.6</c:v>
                </c:pt>
                <c:pt idx="307">
                  <c:v>45.7</c:v>
                </c:pt>
                <c:pt idx="308">
                  <c:v>45.8</c:v>
                </c:pt>
                <c:pt idx="309">
                  <c:v>45.9</c:v>
                </c:pt>
                <c:pt idx="310">
                  <c:v>46</c:v>
                </c:pt>
                <c:pt idx="311">
                  <c:v>46.1</c:v>
                </c:pt>
                <c:pt idx="312">
                  <c:v>46.2</c:v>
                </c:pt>
                <c:pt idx="313">
                  <c:v>46.3</c:v>
                </c:pt>
                <c:pt idx="314">
                  <c:v>46.4</c:v>
                </c:pt>
                <c:pt idx="315">
                  <c:v>46.5</c:v>
                </c:pt>
                <c:pt idx="316">
                  <c:v>46.6</c:v>
                </c:pt>
                <c:pt idx="317">
                  <c:v>46.7</c:v>
                </c:pt>
                <c:pt idx="318">
                  <c:v>46.8</c:v>
                </c:pt>
                <c:pt idx="319">
                  <c:v>46.9</c:v>
                </c:pt>
                <c:pt idx="320">
                  <c:v>47</c:v>
                </c:pt>
                <c:pt idx="321">
                  <c:v>47.1</c:v>
                </c:pt>
                <c:pt idx="322">
                  <c:v>47.2</c:v>
                </c:pt>
                <c:pt idx="323">
                  <c:v>47.3</c:v>
                </c:pt>
                <c:pt idx="324">
                  <c:v>47.4</c:v>
                </c:pt>
                <c:pt idx="325">
                  <c:v>47.5</c:v>
                </c:pt>
                <c:pt idx="326">
                  <c:v>47.6</c:v>
                </c:pt>
                <c:pt idx="327">
                  <c:v>47.7</c:v>
                </c:pt>
                <c:pt idx="328">
                  <c:v>47.8</c:v>
                </c:pt>
                <c:pt idx="329">
                  <c:v>47.9</c:v>
                </c:pt>
                <c:pt idx="330">
                  <c:v>48</c:v>
                </c:pt>
                <c:pt idx="331">
                  <c:v>48.1</c:v>
                </c:pt>
                <c:pt idx="332">
                  <c:v>48.2</c:v>
                </c:pt>
                <c:pt idx="333">
                  <c:v>48.3</c:v>
                </c:pt>
                <c:pt idx="334">
                  <c:v>48.4</c:v>
                </c:pt>
                <c:pt idx="335">
                  <c:v>48.5</c:v>
                </c:pt>
                <c:pt idx="336">
                  <c:v>48.6</c:v>
                </c:pt>
                <c:pt idx="337">
                  <c:v>48.7</c:v>
                </c:pt>
                <c:pt idx="338">
                  <c:v>48.8</c:v>
                </c:pt>
                <c:pt idx="339">
                  <c:v>48.9</c:v>
                </c:pt>
                <c:pt idx="340">
                  <c:v>49</c:v>
                </c:pt>
                <c:pt idx="341">
                  <c:v>49.1</c:v>
                </c:pt>
                <c:pt idx="342">
                  <c:v>49.2</c:v>
                </c:pt>
                <c:pt idx="343">
                  <c:v>49.3</c:v>
                </c:pt>
                <c:pt idx="344">
                  <c:v>49.4</c:v>
                </c:pt>
                <c:pt idx="345">
                  <c:v>49.5</c:v>
                </c:pt>
                <c:pt idx="346">
                  <c:v>49.6</c:v>
                </c:pt>
                <c:pt idx="347">
                  <c:v>49.7</c:v>
                </c:pt>
                <c:pt idx="348">
                  <c:v>49.8</c:v>
                </c:pt>
                <c:pt idx="349">
                  <c:v>49.9</c:v>
                </c:pt>
                <c:pt idx="350">
                  <c:v>50</c:v>
                </c:pt>
                <c:pt idx="351">
                  <c:v>50.1</c:v>
                </c:pt>
                <c:pt idx="352">
                  <c:v>50.2</c:v>
                </c:pt>
                <c:pt idx="353">
                  <c:v>50.3</c:v>
                </c:pt>
                <c:pt idx="354">
                  <c:v>50.4</c:v>
                </c:pt>
                <c:pt idx="355">
                  <c:v>50.5</c:v>
                </c:pt>
                <c:pt idx="356">
                  <c:v>50.6</c:v>
                </c:pt>
                <c:pt idx="357">
                  <c:v>50.7</c:v>
                </c:pt>
                <c:pt idx="358">
                  <c:v>50.8</c:v>
                </c:pt>
                <c:pt idx="359">
                  <c:v>50.9</c:v>
                </c:pt>
                <c:pt idx="360">
                  <c:v>51</c:v>
                </c:pt>
                <c:pt idx="361">
                  <c:v>51.1</c:v>
                </c:pt>
                <c:pt idx="362">
                  <c:v>51.2</c:v>
                </c:pt>
                <c:pt idx="363">
                  <c:v>51.3</c:v>
                </c:pt>
                <c:pt idx="364">
                  <c:v>51.4</c:v>
                </c:pt>
                <c:pt idx="365">
                  <c:v>51.5</c:v>
                </c:pt>
                <c:pt idx="366">
                  <c:v>51.6</c:v>
                </c:pt>
                <c:pt idx="367">
                  <c:v>51.7</c:v>
                </c:pt>
                <c:pt idx="368">
                  <c:v>51.8</c:v>
                </c:pt>
                <c:pt idx="369">
                  <c:v>51.9</c:v>
                </c:pt>
                <c:pt idx="370">
                  <c:v>52</c:v>
                </c:pt>
                <c:pt idx="371">
                  <c:v>52.1</c:v>
                </c:pt>
                <c:pt idx="372">
                  <c:v>52.2</c:v>
                </c:pt>
                <c:pt idx="373">
                  <c:v>52.3</c:v>
                </c:pt>
                <c:pt idx="374">
                  <c:v>52.4</c:v>
                </c:pt>
                <c:pt idx="375">
                  <c:v>52.5</c:v>
                </c:pt>
                <c:pt idx="376">
                  <c:v>52.6</c:v>
                </c:pt>
                <c:pt idx="377">
                  <c:v>52.7</c:v>
                </c:pt>
                <c:pt idx="378">
                  <c:v>52.8</c:v>
                </c:pt>
                <c:pt idx="379">
                  <c:v>52.9</c:v>
                </c:pt>
                <c:pt idx="380">
                  <c:v>53</c:v>
                </c:pt>
                <c:pt idx="381">
                  <c:v>53.1</c:v>
                </c:pt>
                <c:pt idx="382">
                  <c:v>53.2</c:v>
                </c:pt>
                <c:pt idx="383">
                  <c:v>53.3</c:v>
                </c:pt>
                <c:pt idx="384">
                  <c:v>53.4</c:v>
                </c:pt>
                <c:pt idx="385">
                  <c:v>53.5</c:v>
                </c:pt>
                <c:pt idx="386">
                  <c:v>53.6</c:v>
                </c:pt>
                <c:pt idx="387">
                  <c:v>53.7</c:v>
                </c:pt>
                <c:pt idx="388">
                  <c:v>53.8</c:v>
                </c:pt>
                <c:pt idx="389">
                  <c:v>53.9</c:v>
                </c:pt>
                <c:pt idx="390">
                  <c:v>54</c:v>
                </c:pt>
                <c:pt idx="391">
                  <c:v>54.1</c:v>
                </c:pt>
                <c:pt idx="392">
                  <c:v>54.2</c:v>
                </c:pt>
                <c:pt idx="393">
                  <c:v>54.3</c:v>
                </c:pt>
                <c:pt idx="394">
                  <c:v>54.4</c:v>
                </c:pt>
                <c:pt idx="395">
                  <c:v>54.5</c:v>
                </c:pt>
                <c:pt idx="396">
                  <c:v>54.6</c:v>
                </c:pt>
                <c:pt idx="397">
                  <c:v>54.7</c:v>
                </c:pt>
                <c:pt idx="398">
                  <c:v>54.8</c:v>
                </c:pt>
                <c:pt idx="399">
                  <c:v>54.9</c:v>
                </c:pt>
                <c:pt idx="400">
                  <c:v>55</c:v>
                </c:pt>
              </c:numCache>
            </c:numRef>
          </c:xVal>
          <c:yVal>
            <c:numRef>
              <c:f>Microsoft_Excel_Worksheet2!$B$2:$B$9702</c:f>
              <c:numCache>
                <c:formatCode>General</c:formatCode>
                <c:ptCount val="9701"/>
                <c:pt idx="0">
                  <c:v>0.94197385556705104</c:v>
                </c:pt>
                <c:pt idx="1">
                  <c:v>0.942349324284946</c:v>
                </c:pt>
                <c:pt idx="2">
                  <c:v>0.94272494266385098</c:v>
                </c:pt>
                <c:pt idx="3">
                  <c:v>0.94310071076341895</c:v>
                </c:pt>
                <c:pt idx="4">
                  <c:v>0.94347662864333004</c:v>
                </c:pt>
                <c:pt idx="5">
                  <c:v>0.94385269636328595</c:v>
                </c:pt>
                <c:pt idx="6">
                  <c:v>0.94422891398301101</c:v>
                </c:pt>
                <c:pt idx="7">
                  <c:v>0.94460528156225698</c:v>
                </c:pt>
                <c:pt idx="8">
                  <c:v>0.94498179916079705</c:v>
                </c:pt>
                <c:pt idx="9">
                  <c:v>0.94535846683842695</c:v>
                </c:pt>
                <c:pt idx="10">
                  <c:v>0.94573528465497003</c:v>
                </c:pt>
                <c:pt idx="11">
                  <c:v>0.94611225267026999</c:v>
                </c:pt>
                <c:pt idx="12">
                  <c:v>0.94648937094419605</c:v>
                </c:pt>
                <c:pt idx="13">
                  <c:v>0.94686663953664096</c:v>
                </c:pt>
                <c:pt idx="14">
                  <c:v>0.94724405850752202</c:v>
                </c:pt>
                <c:pt idx="15">
                  <c:v>0.94762162791677795</c:v>
                </c:pt>
                <c:pt idx="16">
                  <c:v>0.947999347824375</c:v>
                </c:pt>
                <c:pt idx="17">
                  <c:v>0.94837721829030097</c:v>
                </c:pt>
                <c:pt idx="18">
                  <c:v>0.94875523937456796</c:v>
                </c:pt>
                <c:pt idx="19">
                  <c:v>0.94913341113721195</c:v>
                </c:pt>
                <c:pt idx="20">
                  <c:v>0.949511733638293</c:v>
                </c:pt>
                <c:pt idx="21">
                  <c:v>0.94989020693789505</c:v>
                </c:pt>
                <c:pt idx="22">
                  <c:v>0.95026883109612603</c:v>
                </c:pt>
                <c:pt idx="23">
                  <c:v>0.95064760617311905</c:v>
                </c:pt>
                <c:pt idx="24">
                  <c:v>0.951026532229028</c:v>
                </c:pt>
                <c:pt idx="25">
                  <c:v>0.95140560932403495</c:v>
                </c:pt>
                <c:pt idx="26">
                  <c:v>0.95178483751834198</c:v>
                </c:pt>
                <c:pt idx="27">
                  <c:v>0.952164216872177</c:v>
                </c:pt>
                <c:pt idx="28">
                  <c:v>0.95254374744579295</c:v>
                </c:pt>
                <c:pt idx="29">
                  <c:v>0.95292342929946505</c:v>
                </c:pt>
                <c:pt idx="30">
                  <c:v>0.95330326249349395</c:v>
                </c:pt>
                <c:pt idx="31">
                  <c:v>0.95368324708820196</c:v>
                </c:pt>
                <c:pt idx="32">
                  <c:v>0.95406338314393901</c:v>
                </c:pt>
                <c:pt idx="33">
                  <c:v>0.95444367072107605</c:v>
                </c:pt>
                <c:pt idx="34">
                  <c:v>0.95482410988000899</c:v>
                </c:pt>
                <c:pt idx="35">
                  <c:v>0.95520470068115804</c:v>
                </c:pt>
                <c:pt idx="36">
                  <c:v>0.95558544318496796</c:v>
                </c:pt>
                <c:pt idx="37">
                  <c:v>0.95596633745190696</c:v>
                </c:pt>
                <c:pt idx="38">
                  <c:v>0.95634738354246696</c:v>
                </c:pt>
                <c:pt idx="39">
                  <c:v>0.956728581517166</c:v>
                </c:pt>
                <c:pt idx="40">
                  <c:v>0.95710993143654299</c:v>
                </c:pt>
                <c:pt idx="41">
                  <c:v>0.95749143336116405</c:v>
                </c:pt>
                <c:pt idx="42">
                  <c:v>0.95787308735161703</c:v>
                </c:pt>
                <c:pt idx="43">
                  <c:v>0.958254893468515</c:v>
                </c:pt>
                <c:pt idx="44">
                  <c:v>0.95863685177249702</c:v>
                </c:pt>
                <c:pt idx="45">
                  <c:v>0.95901896232422301</c:v>
                </c:pt>
                <c:pt idx="46">
                  <c:v>0.95940122518437798</c:v>
                </c:pt>
                <c:pt idx="47">
                  <c:v>0.95978364041367403</c:v>
                </c:pt>
                <c:pt idx="48">
                  <c:v>0.96016620807284303</c:v>
                </c:pt>
                <c:pt idx="49">
                  <c:v>0.96054892822264404</c:v>
                </c:pt>
                <c:pt idx="50">
                  <c:v>0.96093180092385999</c:v>
                </c:pt>
                <c:pt idx="51">
                  <c:v>0.96131482623729603</c:v>
                </c:pt>
                <c:pt idx="52">
                  <c:v>0.96169800422378404</c:v>
                </c:pt>
                <c:pt idx="53">
                  <c:v>0.96208133494418002</c:v>
                </c:pt>
                <c:pt idx="54">
                  <c:v>0.96246481845936205</c:v>
                </c:pt>
                <c:pt idx="55">
                  <c:v>0.96284845483023396</c:v>
                </c:pt>
                <c:pt idx="56">
                  <c:v>0.96323224411772401</c:v>
                </c:pt>
                <c:pt idx="57">
                  <c:v>0.96361618638278401</c:v>
                </c:pt>
                <c:pt idx="58">
                  <c:v>0.96400028168639196</c:v>
                </c:pt>
                <c:pt idx="59">
                  <c:v>0.96438453008954605</c:v>
                </c:pt>
                <c:pt idx="60">
                  <c:v>0.96476893165327404</c:v>
                </c:pt>
                <c:pt idx="61">
                  <c:v>0.96515348643862398</c:v>
                </c:pt>
                <c:pt idx="62">
                  <c:v>0.96553819450667</c:v>
                </c:pt>
                <c:pt idx="63">
                  <c:v>0.96592305591851002</c:v>
                </c:pt>
                <c:pt idx="64">
                  <c:v>0.96630807073526803</c:v>
                </c:pt>
                <c:pt idx="65">
                  <c:v>0.96669323901808801</c:v>
                </c:pt>
                <c:pt idx="66">
                  <c:v>0.96707856082814403</c:v>
                </c:pt>
                <c:pt idx="67">
                  <c:v>0.96746403622662902</c:v>
                </c:pt>
                <c:pt idx="68">
                  <c:v>0.96784966527476601</c:v>
                </c:pt>
                <c:pt idx="69">
                  <c:v>0.96823544803379702</c:v>
                </c:pt>
                <c:pt idx="70">
                  <c:v>0.96862138456499203</c:v>
                </c:pt>
                <c:pt idx="71">
                  <c:v>0.96900747492964401</c:v>
                </c:pt>
                <c:pt idx="72">
                  <c:v>0.96939371918907002</c:v>
                </c:pt>
                <c:pt idx="73">
                  <c:v>0.96978011740461301</c:v>
                </c:pt>
                <c:pt idx="74">
                  <c:v>0.97016666963763998</c:v>
                </c:pt>
                <c:pt idx="75">
                  <c:v>0.97055337594954105</c:v>
                </c:pt>
                <c:pt idx="76">
                  <c:v>0.97094023640173199</c:v>
                </c:pt>
                <c:pt idx="77">
                  <c:v>0.97132725105565199</c:v>
                </c:pt>
                <c:pt idx="78">
                  <c:v>0.97171441997276697</c:v>
                </c:pt>
                <c:pt idx="79">
                  <c:v>0.972101743214565</c:v>
                </c:pt>
                <c:pt idx="80">
                  <c:v>0.97248922084255995</c:v>
                </c:pt>
                <c:pt idx="81">
                  <c:v>0.97287685291828996</c:v>
                </c:pt>
                <c:pt idx="82">
                  <c:v>0.97326463950331699</c:v>
                </c:pt>
                <c:pt idx="83">
                  <c:v>0.973652580659228</c:v>
                </c:pt>
                <c:pt idx="84">
                  <c:v>0.97404067644763603</c:v>
                </c:pt>
                <c:pt idx="85">
                  <c:v>0.97442892693017502</c:v>
                </c:pt>
                <c:pt idx="86">
                  <c:v>0.97481733216850797</c:v>
                </c:pt>
                <c:pt idx="87">
                  <c:v>0.97520589222431797</c:v>
                </c:pt>
                <c:pt idx="88">
                  <c:v>0.97559460715931701</c:v>
                </c:pt>
                <c:pt idx="89">
                  <c:v>0.97598347703523802</c:v>
                </c:pt>
                <c:pt idx="90">
                  <c:v>0.97637250191384095</c:v>
                </c:pt>
                <c:pt idx="91">
                  <c:v>0.97676168185691004</c:v>
                </c:pt>
                <c:pt idx="92">
                  <c:v>0.97715101692625195</c:v>
                </c:pt>
                <c:pt idx="93">
                  <c:v>0.977540507183701</c:v>
                </c:pt>
                <c:pt idx="94">
                  <c:v>0.97793015269111505</c:v>
                </c:pt>
                <c:pt idx="95">
                  <c:v>0.97831995351037504</c:v>
                </c:pt>
                <c:pt idx="96">
                  <c:v>0.978709909703389</c:v>
                </c:pt>
                <c:pt idx="97">
                  <c:v>0.97910002133208895</c:v>
                </c:pt>
                <c:pt idx="98">
                  <c:v>0.97949028845843</c:v>
                </c:pt>
                <c:pt idx="99">
                  <c:v>0.97988071114439401</c:v>
                </c:pt>
                <c:pt idx="100">
                  <c:v>0.98027128945198605</c:v>
                </c:pt>
                <c:pt idx="101">
                  <c:v>0.98066202344323705</c:v>
                </c:pt>
                <c:pt idx="102">
                  <c:v>0.98105291318020205</c:v>
                </c:pt>
                <c:pt idx="103">
                  <c:v>0.98144395872496104</c:v>
                </c:pt>
                <c:pt idx="104">
                  <c:v>0.98183516013961902</c:v>
                </c:pt>
                <c:pt idx="105">
                  <c:v>0.98222651748630496</c:v>
                </c:pt>
                <c:pt idx="106">
                  <c:v>0.98261803082717303</c:v>
                </c:pt>
                <c:pt idx="107">
                  <c:v>0.98300970022440104</c:v>
                </c:pt>
                <c:pt idx="108">
                  <c:v>0.98340152574019501</c:v>
                </c:pt>
                <c:pt idx="109">
                  <c:v>0.98379350743678196</c:v>
                </c:pt>
                <c:pt idx="110">
                  <c:v>0.98418564537641595</c:v>
                </c:pt>
                <c:pt idx="111">
                  <c:v>0.98457793962137397</c:v>
                </c:pt>
                <c:pt idx="112">
                  <c:v>0.98497039023396005</c:v>
                </c:pt>
                <c:pt idx="113">
                  <c:v>0.98536299727650201</c:v>
                </c:pt>
                <c:pt idx="114">
                  <c:v>0.98575576081135197</c:v>
                </c:pt>
                <c:pt idx="115">
                  <c:v>0.98614868090088703</c:v>
                </c:pt>
                <c:pt idx="116">
                  <c:v>0.98654175760751095</c:v>
                </c:pt>
                <c:pt idx="117">
                  <c:v>0.98693499099365001</c:v>
                </c:pt>
                <c:pt idx="118">
                  <c:v>0.98732838112175603</c:v>
                </c:pt>
                <c:pt idx="119">
                  <c:v>0.98772192805430703</c:v>
                </c:pt>
                <c:pt idx="120">
                  <c:v>0.98811563185380302</c:v>
                </c:pt>
                <c:pt idx="121">
                  <c:v>0.98850949258277299</c:v>
                </c:pt>
                <c:pt idx="122">
                  <c:v>0.988903510303768</c:v>
                </c:pt>
                <c:pt idx="123">
                  <c:v>0.989297685079365</c:v>
                </c:pt>
                <c:pt idx="124">
                  <c:v>0.98969201697216402</c:v>
                </c:pt>
                <c:pt idx="125">
                  <c:v>0.99008650604479298</c:v>
                </c:pt>
                <c:pt idx="126">
                  <c:v>0.99048115235990397</c:v>
                </c:pt>
                <c:pt idx="127">
                  <c:v>0.99087595598017197</c:v>
                </c:pt>
                <c:pt idx="128">
                  <c:v>0.99127091696829905</c:v>
                </c:pt>
                <c:pt idx="129">
                  <c:v>0.99166603538701203</c:v>
                </c:pt>
                <c:pt idx="130">
                  <c:v>0.99206131129906205</c:v>
                </c:pt>
                <c:pt idx="131">
                  <c:v>0.99245674476722701</c:v>
                </c:pt>
                <c:pt idx="132">
                  <c:v>0.99285233585430599</c:v>
                </c:pt>
                <c:pt idx="133">
                  <c:v>0.99324808462312697</c:v>
                </c:pt>
                <c:pt idx="134">
                  <c:v>0.993643991136542</c:v>
                </c:pt>
                <c:pt idx="135">
                  <c:v>0.99404005545742602</c:v>
                </c:pt>
                <c:pt idx="136">
                  <c:v>0.99443627764868303</c:v>
                </c:pt>
                <c:pt idx="137">
                  <c:v>0.99483265777323804</c:v>
                </c:pt>
                <c:pt idx="138">
                  <c:v>0.99522919589404302</c:v>
                </c:pt>
                <c:pt idx="139">
                  <c:v>0.99562589207407604</c:v>
                </c:pt>
                <c:pt idx="140">
                  <c:v>0.99602274637633803</c:v>
                </c:pt>
                <c:pt idx="141">
                  <c:v>0.99641975886385703</c:v>
                </c:pt>
                <c:pt idx="142">
                  <c:v>0.99681692959968404</c:v>
                </c:pt>
                <c:pt idx="143">
                  <c:v>0.99721425864689806</c:v>
                </c:pt>
                <c:pt idx="144">
                  <c:v>0.99761174606860104</c:v>
                </c:pt>
                <c:pt idx="145">
                  <c:v>0.99800939192792104</c:v>
                </c:pt>
                <c:pt idx="146">
                  <c:v>0.99840719628801</c:v>
                </c:pt>
                <c:pt idx="147">
                  <c:v>0.99880515921204605</c:v>
                </c:pt>
                <c:pt idx="148">
                  <c:v>0.99920328076323395</c:v>
                </c:pt>
                <c:pt idx="149">
                  <c:v>0.99960156100480002</c:v>
                </c:pt>
                <c:pt idx="150">
                  <c:v>1</c:v>
                </c:pt>
                <c:pt idx="151">
                  <c:v>1.0003985978121099</c:v>
                </c:pt>
                <c:pt idx="152">
                  <c:v>1.00079735450444</c:v>
                </c:pt>
                <c:pt idx="153">
                  <c:v>1.0011962701403101</c:v>
                </c:pt>
                <c:pt idx="154">
                  <c:v>1.0015953447830801</c:v>
                </c:pt>
                <c:pt idx="155">
                  <c:v>1.0019945784961299</c:v>
                </c:pt>
                <c:pt idx="156">
                  <c:v>1.00239397134287</c:v>
                </c:pt>
                <c:pt idx="157">
                  <c:v>1.00279352338672</c:v>
                </c:pt>
                <c:pt idx="158">
                  <c:v>1.0031932346911401</c:v>
                </c:pt>
                <c:pt idx="159">
                  <c:v>1.0035931053196201</c:v>
                </c:pt>
                <c:pt idx="160">
                  <c:v>1.0039931353356499</c:v>
                </c:pt>
                <c:pt idx="161">
                  <c:v>1.0043933248027701</c:v>
                </c:pt>
                <c:pt idx="162">
                  <c:v>1.00479367378453</c:v>
                </c:pt>
                <c:pt idx="163">
                  <c:v>1.0051941823445201</c:v>
                </c:pt>
                <c:pt idx="164">
                  <c:v>1.0055948505463499</c:v>
                </c:pt>
                <c:pt idx="165">
                  <c:v>1.0059956784536499</c:v>
                </c:pt>
                <c:pt idx="166">
                  <c:v>1.0063966661300801</c:v>
                </c:pt>
                <c:pt idx="167">
                  <c:v>1.0067978136393101</c:v>
                </c:pt>
                <c:pt idx="168">
                  <c:v>1.0071991210450699</c:v>
                </c:pt>
                <c:pt idx="169">
                  <c:v>1.0076005884110799</c:v>
                </c:pt>
                <c:pt idx="170">
                  <c:v>1.0080022158010999</c:v>
                </c:pt>
                <c:pt idx="171">
                  <c:v>1.0084040032789201</c:v>
                </c:pt>
                <c:pt idx="172">
                  <c:v>1.00880595090835</c:v>
                </c:pt>
                <c:pt idx="173">
                  <c:v>1.0092080587532299</c:v>
                </c:pt>
                <c:pt idx="174">
                  <c:v>1.0096103268774099</c:v>
                </c:pt>
                <c:pt idx="175">
                  <c:v>1.01001275534479</c:v>
                </c:pt>
                <c:pt idx="176">
                  <c:v>1.01041534421928</c:v>
                </c:pt>
                <c:pt idx="177">
                  <c:v>1.0108180935648099</c:v>
                </c:pt>
                <c:pt idx="178">
                  <c:v>1.0112210034453399</c:v>
                </c:pt>
                <c:pt idx="179">
                  <c:v>1.0116240739248801</c:v>
                </c:pt>
                <c:pt idx="180">
                  <c:v>1.01202730506742</c:v>
                </c:pt>
                <c:pt idx="181">
                  <c:v>1.01243069693702</c:v>
                </c:pt>
                <c:pt idx="182">
                  <c:v>1.0128342495977301</c:v>
                </c:pt>
                <c:pt idx="183">
                  <c:v>1.0132379631136601</c:v>
                </c:pt>
                <c:pt idx="184">
                  <c:v>1.0136418375489</c:v>
                </c:pt>
                <c:pt idx="185">
                  <c:v>1.0140458729676101</c:v>
                </c:pt>
                <c:pt idx="186">
                  <c:v>1.01445006943396</c:v>
                </c:pt>
                <c:pt idx="187">
                  <c:v>1.01485442701213</c:v>
                </c:pt>
                <c:pt idx="188">
                  <c:v>1.0152589457663499</c:v>
                </c:pt>
                <c:pt idx="189">
                  <c:v>1.01566362576086</c:v>
                </c:pt>
                <c:pt idx="190">
                  <c:v>1.01606846705993</c:v>
                </c:pt>
                <c:pt idx="191">
                  <c:v>1.0164734697278499</c:v>
                </c:pt>
                <c:pt idx="192">
                  <c:v>1.0168786338289599</c:v>
                </c:pt>
                <c:pt idx="193">
                  <c:v>1.01728395942758</c:v>
                </c:pt>
                <c:pt idx="194">
                  <c:v>1.0176894465881099</c:v>
                </c:pt>
                <c:pt idx="195">
                  <c:v>1.0180950953749299</c:v>
                </c:pt>
                <c:pt idx="196">
                  <c:v>1.0185009058524599</c:v>
                </c:pt>
                <c:pt idx="197">
                  <c:v>1.01890687808517</c:v>
                </c:pt>
                <c:pt idx="198">
                  <c:v>1.01931301213752</c:v>
                </c:pt>
                <c:pt idx="199">
                  <c:v>1.0197193080740099</c:v>
                </c:pt>
                <c:pt idx="200">
                  <c:v>1.02012576595918</c:v>
                </c:pt>
                <c:pt idx="201">
                  <c:v>1.0205323858575699</c:v>
                </c:pt>
                <c:pt idx="202">
                  <c:v>1.02093916783376</c:v>
                </c:pt>
                <c:pt idx="203">
                  <c:v>1.0213461119523599</c:v>
                </c:pt>
                <c:pt idx="204">
                  <c:v>1.02175321827799</c:v>
                </c:pt>
                <c:pt idx="205">
                  <c:v>1.02216048687531</c:v>
                </c:pt>
                <c:pt idx="206">
                  <c:v>1.0225679178090099</c:v>
                </c:pt>
                <c:pt idx="207">
                  <c:v>1.0229755111437799</c:v>
                </c:pt>
                <c:pt idx="208">
                  <c:v>1.0233832669443701</c:v>
                </c:pt>
                <c:pt idx="209">
                  <c:v>1.0237911852755199</c:v>
                </c:pt>
                <c:pt idx="210">
                  <c:v>1.0241992662020301</c:v>
                </c:pt>
                <c:pt idx="211">
                  <c:v>1.02460750978871</c:v>
                </c:pt>
                <c:pt idx="212">
                  <c:v>1.02501591610038</c:v>
                </c:pt>
                <c:pt idx="213">
                  <c:v>1.0254244852019201</c:v>
                </c:pt>
                <c:pt idx="214">
                  <c:v>1.0258332171582101</c:v>
                </c:pt>
                <c:pt idx="215">
                  <c:v>1.02624211203416</c:v>
                </c:pt>
                <c:pt idx="216">
                  <c:v>1.0266511698947101</c:v>
                </c:pt>
                <c:pt idx="217">
                  <c:v>1.0270603908048299</c:v>
                </c:pt>
                <c:pt idx="218">
                  <c:v>1.0274697748295101</c:v>
                </c:pt>
                <c:pt idx="219">
                  <c:v>1.0278793220337701</c:v>
                </c:pt>
                <c:pt idx="220">
                  <c:v>1.0282890324826499</c:v>
                </c:pt>
                <c:pt idx="221">
                  <c:v>1.02869890624121</c:v>
                </c:pt>
                <c:pt idx="222">
                  <c:v>1.0291089433745599</c:v>
                </c:pt>
                <c:pt idx="223">
                  <c:v>1.02951914394782</c:v>
                </c:pt>
                <c:pt idx="224">
                  <c:v>1.0299295080261199</c:v>
                </c:pt>
                <c:pt idx="225">
                  <c:v>1.0303400356746499</c:v>
                </c:pt>
                <c:pt idx="226">
                  <c:v>1.0307507269586</c:v>
                </c:pt>
                <c:pt idx="227">
                  <c:v>1.0311615819432001</c:v>
                </c:pt>
                <c:pt idx="228">
                  <c:v>1.0315726006936901</c:v>
                </c:pt>
                <c:pt idx="229">
                  <c:v>1.03198378327536</c:v>
                </c:pt>
                <c:pt idx="230">
                  <c:v>1.0323951297535101</c:v>
                </c:pt>
                <c:pt idx="231">
                  <c:v>1.0328066401934599</c:v>
                </c:pt>
                <c:pt idx="232">
                  <c:v>1.03321831466058</c:v>
                </c:pt>
                <c:pt idx="233">
                  <c:v>1.0336301532202401</c:v>
                </c:pt>
                <c:pt idx="234">
                  <c:v>1.0340421559378401</c:v>
                </c:pt>
                <c:pt idx="235">
                  <c:v>1.0344543228788301</c:v>
                </c:pt>
                <c:pt idx="236">
                  <c:v>1.03486665410866</c:v>
                </c:pt>
                <c:pt idx="237">
                  <c:v>1.03527914969281</c:v>
                </c:pt>
                <c:pt idx="238">
                  <c:v>1.03569180969681</c:v>
                </c:pt>
                <c:pt idx="239">
                  <c:v>1.0361046341861699</c:v>
                </c:pt>
                <c:pt idx="240">
                  <c:v>1.0365176232264799</c:v>
                </c:pt>
                <c:pt idx="241">
                  <c:v>1.03693077688331</c:v>
                </c:pt>
                <c:pt idx="242">
                  <c:v>1.0373440952222901</c:v>
                </c:pt>
                <c:pt idx="243">
                  <c:v>1.03775757830905</c:v>
                </c:pt>
                <c:pt idx="244">
                  <c:v>1.0381712262092699</c:v>
                </c:pt>
                <c:pt idx="245">
                  <c:v>1.03858503898863</c:v>
                </c:pt>
                <c:pt idx="246">
                  <c:v>1.03899901671286</c:v>
                </c:pt>
                <c:pt idx="247">
                  <c:v>1.0394131594477101</c:v>
                </c:pt>
                <c:pt idx="248">
                  <c:v>1.03982746725895</c:v>
                </c:pt>
                <c:pt idx="249">
                  <c:v>1.0402419402123699</c:v>
                </c:pt>
                <c:pt idx="250">
                  <c:v>1.0406565783738</c:v>
                </c:pt>
                <c:pt idx="251">
                  <c:v>1.0410713818091</c:v>
                </c:pt>
                <c:pt idx="252">
                  <c:v>1.0414863505841401</c:v>
                </c:pt>
                <c:pt idx="253">
                  <c:v>1.04190148476483</c:v>
                </c:pt>
                <c:pt idx="254">
                  <c:v>1.04231678441709</c:v>
                </c:pt>
                <c:pt idx="255">
                  <c:v>1.04273224960689</c:v>
                </c:pt>
                <c:pt idx="256">
                  <c:v>1.0431478804001999</c:v>
                </c:pt>
                <c:pt idx="257">
                  <c:v>1.0435636768630401</c:v>
                </c:pt>
                <c:pt idx="258">
                  <c:v>1.04397963906143</c:v>
                </c:pt>
                <c:pt idx="259">
                  <c:v>1.0443957670614501</c:v>
                </c:pt>
                <c:pt idx="260">
                  <c:v>1.04481206092918</c:v>
                </c:pt>
                <c:pt idx="261">
                  <c:v>1.0452285207307299</c:v>
                </c:pt>
                <c:pt idx="262">
                  <c:v>1.04564514653225</c:v>
                </c:pt>
                <c:pt idx="263">
                  <c:v>1.0460619383999099</c:v>
                </c:pt>
                <c:pt idx="264">
                  <c:v>1.0464788963998799</c:v>
                </c:pt>
                <c:pt idx="265">
                  <c:v>1.0468960205984099</c:v>
                </c:pt>
                <c:pt idx="266">
                  <c:v>1.0473133110617301</c:v>
                </c:pt>
                <c:pt idx="267">
                  <c:v>1.0477307678561101</c:v>
                </c:pt>
                <c:pt idx="268">
                  <c:v>1.04814839104786</c:v>
                </c:pt>
                <c:pt idx="269">
                  <c:v>1.0485661807033</c:v>
                </c:pt>
                <c:pt idx="270">
                  <c:v>1.04898413688878</c:v>
                </c:pt>
                <c:pt idx="271">
                  <c:v>1.04940225967069</c:v>
                </c:pt>
                <c:pt idx="272">
                  <c:v>1.04982054911542</c:v>
                </c:pt>
                <c:pt idx="273">
                  <c:v>1.0502390052894</c:v>
                </c:pt>
                <c:pt idx="274">
                  <c:v>1.05065762825911</c:v>
                </c:pt>
                <c:pt idx="275">
                  <c:v>1.0510764180910099</c:v>
                </c:pt>
                <c:pt idx="276">
                  <c:v>1.05149537485162</c:v>
                </c:pt>
                <c:pt idx="277">
                  <c:v>1.05191449860748</c:v>
                </c:pt>
                <c:pt idx="278">
                  <c:v>1.0523337894251601</c:v>
                </c:pt>
                <c:pt idx="279">
                  <c:v>1.05275324737123</c:v>
                </c:pt>
                <c:pt idx="280">
                  <c:v>1.0531728725123299</c:v>
                </c:pt>
                <c:pt idx="281">
                  <c:v>1.05359266491509</c:v>
                </c:pt>
                <c:pt idx="282">
                  <c:v>1.0540126246461801</c:v>
                </c:pt>
                <c:pt idx="283">
                  <c:v>1.0544327517723</c:v>
                </c:pt>
                <c:pt idx="284">
                  <c:v>1.05485304636017</c:v>
                </c:pt>
                <c:pt idx="285">
                  <c:v>1.0552735084765501</c:v>
                </c:pt>
                <c:pt idx="286">
                  <c:v>1.0556941381882099</c:v>
                </c:pt>
                <c:pt idx="287">
                  <c:v>1.0561149355619499</c:v>
                </c:pt>
                <c:pt idx="288">
                  <c:v>1.0565359006646</c:v>
                </c:pt>
                <c:pt idx="289">
                  <c:v>1.0569570335630301</c:v>
                </c:pt>
                <c:pt idx="290">
                  <c:v>1.0573783343241001</c:v>
                </c:pt>
                <c:pt idx="291">
                  <c:v>1.05779980301473</c:v>
                </c:pt>
                <c:pt idx="292">
                  <c:v>1.0582214397018701</c:v>
                </c:pt>
                <c:pt idx="293">
                  <c:v>1.0586432444524601</c:v>
                </c:pt>
                <c:pt idx="294">
                  <c:v>1.05906521733351</c:v>
                </c:pt>
                <c:pt idx="295">
                  <c:v>1.0594873584120199</c:v>
                </c:pt>
                <c:pt idx="296">
                  <c:v>1.0599096677550399</c:v>
                </c:pt>
                <c:pt idx="297">
                  <c:v>1.0603321454296499</c:v>
                </c:pt>
                <c:pt idx="298">
                  <c:v>1.0607547915029301</c:v>
                </c:pt>
                <c:pt idx="299">
                  <c:v>1.061177606042</c:v>
                </c:pt>
                <c:pt idx="300">
                  <c:v>1.0616005891140301</c:v>
                </c:pt>
                <c:pt idx="301">
                  <c:v>1.0620237407861901</c:v>
                </c:pt>
                <c:pt idx="302">
                  <c:v>1.06244706112568</c:v>
                </c:pt>
                <c:pt idx="303">
                  <c:v>1.06287055019973</c:v>
                </c:pt>
                <c:pt idx="304">
                  <c:v>1.0632942080756</c:v>
                </c:pt>
                <c:pt idx="305">
                  <c:v>1.0637180348205699</c:v>
                </c:pt>
                <c:pt idx="306">
                  <c:v>1.06414203050195</c:v>
                </c:pt>
                <c:pt idx="307">
                  <c:v>1.06456619518708</c:v>
                </c:pt>
                <c:pt idx="308">
                  <c:v>1.0649905289433299</c:v>
                </c:pt>
                <c:pt idx="309">
                  <c:v>1.0654150318380899</c:v>
                </c:pt>
                <c:pt idx="310">
                  <c:v>1.0658397039387699</c:v>
                </c:pt>
                <c:pt idx="311">
                  <c:v>1.0662645453128199</c:v>
                </c:pt>
                <c:pt idx="312">
                  <c:v>1.0666895560277101</c:v>
                </c:pt>
                <c:pt idx="313">
                  <c:v>1.0671147361509501</c:v>
                </c:pt>
                <c:pt idx="314">
                  <c:v>1.0675400857500501</c:v>
                </c:pt>
                <c:pt idx="315">
                  <c:v>1.0679656048925701</c:v>
                </c:pt>
                <c:pt idx="316">
                  <c:v>1.06839129364609</c:v>
                </c:pt>
                <c:pt idx="317">
                  <c:v>1.0688171520782199</c:v>
                </c:pt>
                <c:pt idx="318">
                  <c:v>1.0692431802565801</c:v>
                </c:pt>
                <c:pt idx="319">
                  <c:v>1.06966937824885</c:v>
                </c:pt>
                <c:pt idx="320">
                  <c:v>1.0700957461227001</c:v>
                </c:pt>
                <c:pt idx="321">
                  <c:v>1.0705222839458499</c:v>
                </c:pt>
                <c:pt idx="322">
                  <c:v>1.07094899178605</c:v>
                </c:pt>
                <c:pt idx="323">
                  <c:v>1.07137586971106</c:v>
                </c:pt>
                <c:pt idx="324">
                  <c:v>1.0718029177886801</c:v>
                </c:pt>
                <c:pt idx="325">
                  <c:v>1.0722301360867199</c:v>
                </c:pt>
                <c:pt idx="326">
                  <c:v>1.0726575246730501</c:v>
                </c:pt>
                <c:pt idx="327">
                  <c:v>1.0730850836155199</c:v>
                </c:pt>
                <c:pt idx="328">
                  <c:v>1.0735128129820599</c:v>
                </c:pt>
                <c:pt idx="329">
                  <c:v>1.07394071284059</c:v>
                </c:pt>
                <c:pt idx="330">
                  <c:v>1.07436878325907</c:v>
                </c:pt>
                <c:pt idx="331">
                  <c:v>1.0747970243054701</c:v>
                </c:pt>
                <c:pt idx="332">
                  <c:v>1.0752254360478299</c:v>
                </c:pt>
                <c:pt idx="333">
                  <c:v>1.0756540185541601</c:v>
                </c:pt>
                <c:pt idx="334">
                  <c:v>1.0760827718925501</c:v>
                </c:pt>
                <c:pt idx="335">
                  <c:v>1.0765116961310699</c:v>
                </c:pt>
                <c:pt idx="336">
                  <c:v>1.0769407913378599</c:v>
                </c:pt>
                <c:pt idx="337">
                  <c:v>1.0773700575810601</c:v>
                </c:pt>
                <c:pt idx="338">
                  <c:v>1.0777994949288501</c:v>
                </c:pt>
                <c:pt idx="339">
                  <c:v>1.07822910344942</c:v>
                </c:pt>
                <c:pt idx="340">
                  <c:v>1.07865888321101</c:v>
                </c:pt>
                <c:pt idx="341">
                  <c:v>1.0790888342818801</c:v>
                </c:pt>
                <c:pt idx="342">
                  <c:v>1.0795189567302901</c:v>
                </c:pt>
                <c:pt idx="343">
                  <c:v>1.07994925062458</c:v>
                </c:pt>
                <c:pt idx="344">
                  <c:v>1.0803797160330699</c:v>
                </c:pt>
                <c:pt idx="345">
                  <c:v>1.08081035302413</c:v>
                </c:pt>
                <c:pt idx="346">
                  <c:v>1.0812411616661499</c:v>
                </c:pt>
                <c:pt idx="347">
                  <c:v>1.0816721420275599</c:v>
                </c:pt>
                <c:pt idx="348">
                  <c:v>1.0821032941767901</c:v>
                </c:pt>
                <c:pt idx="349">
                  <c:v>1.0825346181823301</c:v>
                </c:pt>
                <c:pt idx="350">
                  <c:v>1.0829661141126701</c:v>
                </c:pt>
                <c:pt idx="351">
                  <c:v>1.0833977820363501</c:v>
                </c:pt>
                <c:pt idx="352">
                  <c:v>1.0838296220219099</c:v>
                </c:pt>
                <c:pt idx="353">
                  <c:v>1.0842616341379501</c:v>
                </c:pt>
                <c:pt idx="354">
                  <c:v>1.0846938184530801</c:v>
                </c:pt>
                <c:pt idx="355">
                  <c:v>1.08512617503592</c:v>
                </c:pt>
                <c:pt idx="356">
                  <c:v>1.08555870395516</c:v>
                </c:pt>
                <c:pt idx="357">
                  <c:v>1.0859914052794699</c:v>
                </c:pt>
                <c:pt idx="358">
                  <c:v>1.08642427907759</c:v>
                </c:pt>
                <c:pt idx="359">
                  <c:v>1.0868573254182501</c:v>
                </c:pt>
                <c:pt idx="360">
                  <c:v>1.0872905443702401</c:v>
                </c:pt>
                <c:pt idx="361">
                  <c:v>1.0877239360023601</c:v>
                </c:pt>
                <c:pt idx="362">
                  <c:v>1.0881575003834301</c:v>
                </c:pt>
                <c:pt idx="363">
                  <c:v>1.0885912375823099</c:v>
                </c:pt>
                <c:pt idx="364">
                  <c:v>1.0890251476679</c:v>
                </c:pt>
                <c:pt idx="365">
                  <c:v>1.08945923070909</c:v>
                </c:pt>
                <c:pt idx="366">
                  <c:v>1.08989348677484</c:v>
                </c:pt>
                <c:pt idx="367">
                  <c:v>1.0903279159340999</c:v>
                </c:pt>
                <c:pt idx="368">
                  <c:v>1.09076251825588</c:v>
                </c:pt>
                <c:pt idx="369">
                  <c:v>1.0911972938091901</c:v>
                </c:pt>
                <c:pt idx="370">
                  <c:v>1.09163224266308</c:v>
                </c:pt>
                <c:pt idx="371">
                  <c:v>1.0920673648866399</c:v>
                </c:pt>
                <c:pt idx="372">
                  <c:v>1.0925026605489601</c:v>
                </c:pt>
                <c:pt idx="373">
                  <c:v>1.09293812971918</c:v>
                </c:pt>
                <c:pt idx="374">
                  <c:v>1.0933737724664601</c:v>
                </c:pt>
                <c:pt idx="375">
                  <c:v>1.0938095888599799</c:v>
                </c:pt>
                <c:pt idx="376">
                  <c:v>1.09424557896897</c:v>
                </c:pt>
                <c:pt idx="377">
                  <c:v>1.0946817428626601</c:v>
                </c:pt>
                <c:pt idx="378">
                  <c:v>1.09511808061032</c:v>
                </c:pt>
                <c:pt idx="379">
                  <c:v>1.09555459228126</c:v>
                </c:pt>
                <c:pt idx="380">
                  <c:v>1.09599127794479</c:v>
                </c:pt>
                <c:pt idx="381">
                  <c:v>1.09642813767027</c:v>
                </c:pt>
                <c:pt idx="382">
                  <c:v>1.0968651715270801</c:v>
                </c:pt>
                <c:pt idx="383">
                  <c:v>1.0973023795846299</c:v>
                </c:pt>
                <c:pt idx="384">
                  <c:v>1.0977397619123599</c:v>
                </c:pt>
                <c:pt idx="385">
                  <c:v>1.0981773185797301</c:v>
                </c:pt>
                <c:pt idx="386">
                  <c:v>1.0986150496562199</c:v>
                </c:pt>
                <c:pt idx="387">
                  <c:v>1.0990529552113699</c:v>
                </c:pt>
                <c:pt idx="388">
                  <c:v>1.09949103531471</c:v>
                </c:pt>
                <c:pt idx="389">
                  <c:v>1.09992929003582</c:v>
                </c:pt>
                <c:pt idx="390">
                  <c:v>1.10036771944431</c:v>
                </c:pt>
                <c:pt idx="391">
                  <c:v>1.1008063236098</c:v>
                </c:pt>
                <c:pt idx="392">
                  <c:v>1.1012451026019501</c:v>
                </c:pt>
                <c:pt idx="393">
                  <c:v>1.10168405649044</c:v>
                </c:pt>
                <c:pt idx="394">
                  <c:v>1.102123185345</c:v>
                </c:pt>
                <c:pt idx="395">
                  <c:v>1.1025624892353501</c:v>
                </c:pt>
                <c:pt idx="396">
                  <c:v>1.1030019682312799</c:v>
                </c:pt>
                <c:pt idx="397">
                  <c:v>1.10344162240257</c:v>
                </c:pt>
                <c:pt idx="398">
                  <c:v>1.1038814518190501</c:v>
                </c:pt>
                <c:pt idx="399">
                  <c:v>1.1043214565505799</c:v>
                </c:pt>
                <c:pt idx="400">
                  <c:v>1.1047616366670201</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Microsoft_Excel_Worksheet2!$A$2:$A$9702</c:f>
              <c:numCache>
                <c:formatCode>General</c:formatCode>
                <c:ptCount val="9701"/>
                <c:pt idx="0">
                  <c:v>15</c:v>
                </c:pt>
                <c:pt idx="1">
                  <c:v>15.1</c:v>
                </c:pt>
                <c:pt idx="2">
                  <c:v>15.2</c:v>
                </c:pt>
                <c:pt idx="3">
                  <c:v>15.3</c:v>
                </c:pt>
                <c:pt idx="4">
                  <c:v>15.4</c:v>
                </c:pt>
                <c:pt idx="5">
                  <c:v>15.5</c:v>
                </c:pt>
                <c:pt idx="6">
                  <c:v>15.6</c:v>
                </c:pt>
                <c:pt idx="7">
                  <c:v>15.7</c:v>
                </c:pt>
                <c:pt idx="8">
                  <c:v>15.8</c:v>
                </c:pt>
                <c:pt idx="9">
                  <c:v>15.9</c:v>
                </c:pt>
                <c:pt idx="10">
                  <c:v>16</c:v>
                </c:pt>
                <c:pt idx="11">
                  <c:v>16.100000000000001</c:v>
                </c:pt>
                <c:pt idx="12">
                  <c:v>16.2</c:v>
                </c:pt>
                <c:pt idx="13">
                  <c:v>16.3</c:v>
                </c:pt>
                <c:pt idx="14">
                  <c:v>16.399999999999999</c:v>
                </c:pt>
                <c:pt idx="15">
                  <c:v>16.5</c:v>
                </c:pt>
                <c:pt idx="16">
                  <c:v>16.600000000000001</c:v>
                </c:pt>
                <c:pt idx="17">
                  <c:v>16.7</c:v>
                </c:pt>
                <c:pt idx="18">
                  <c:v>16.8</c:v>
                </c:pt>
                <c:pt idx="19">
                  <c:v>16.899999999999999</c:v>
                </c:pt>
                <c:pt idx="20">
                  <c:v>17</c:v>
                </c:pt>
                <c:pt idx="21">
                  <c:v>17.100000000000001</c:v>
                </c:pt>
                <c:pt idx="22">
                  <c:v>17.2</c:v>
                </c:pt>
                <c:pt idx="23">
                  <c:v>17.3</c:v>
                </c:pt>
                <c:pt idx="24">
                  <c:v>17.399999999999999</c:v>
                </c:pt>
                <c:pt idx="25">
                  <c:v>17.5</c:v>
                </c:pt>
                <c:pt idx="26">
                  <c:v>17.600000000000001</c:v>
                </c:pt>
                <c:pt idx="27">
                  <c:v>17.7</c:v>
                </c:pt>
                <c:pt idx="28">
                  <c:v>17.8</c:v>
                </c:pt>
                <c:pt idx="29">
                  <c:v>17.899999999999999</c:v>
                </c:pt>
                <c:pt idx="30">
                  <c:v>18</c:v>
                </c:pt>
                <c:pt idx="31">
                  <c:v>18.100000000000001</c:v>
                </c:pt>
                <c:pt idx="32">
                  <c:v>18.2</c:v>
                </c:pt>
                <c:pt idx="33">
                  <c:v>18.3</c:v>
                </c:pt>
                <c:pt idx="34">
                  <c:v>18.399999999999999</c:v>
                </c:pt>
                <c:pt idx="35">
                  <c:v>18.5</c:v>
                </c:pt>
                <c:pt idx="36">
                  <c:v>18.600000000000001</c:v>
                </c:pt>
                <c:pt idx="37">
                  <c:v>18.7</c:v>
                </c:pt>
                <c:pt idx="38">
                  <c:v>18.8</c:v>
                </c:pt>
                <c:pt idx="39">
                  <c:v>18.899999999999999</c:v>
                </c:pt>
                <c:pt idx="40">
                  <c:v>19</c:v>
                </c:pt>
                <c:pt idx="41">
                  <c:v>19.100000000000001</c:v>
                </c:pt>
                <c:pt idx="42">
                  <c:v>19.2</c:v>
                </c:pt>
                <c:pt idx="43">
                  <c:v>19.3</c:v>
                </c:pt>
                <c:pt idx="44">
                  <c:v>19.399999999999999</c:v>
                </c:pt>
                <c:pt idx="45">
                  <c:v>19.5</c:v>
                </c:pt>
                <c:pt idx="46">
                  <c:v>19.600000000000001</c:v>
                </c:pt>
                <c:pt idx="47">
                  <c:v>19.7</c:v>
                </c:pt>
                <c:pt idx="48">
                  <c:v>19.8</c:v>
                </c:pt>
                <c:pt idx="49">
                  <c:v>19.899999999999999</c:v>
                </c:pt>
                <c:pt idx="50">
                  <c:v>20</c:v>
                </c:pt>
                <c:pt idx="51">
                  <c:v>20.100000000000001</c:v>
                </c:pt>
                <c:pt idx="52">
                  <c:v>20.2</c:v>
                </c:pt>
                <c:pt idx="53">
                  <c:v>20.3</c:v>
                </c:pt>
                <c:pt idx="54">
                  <c:v>20.399999999999999</c:v>
                </c:pt>
                <c:pt idx="55">
                  <c:v>20.5</c:v>
                </c:pt>
                <c:pt idx="56">
                  <c:v>20.6</c:v>
                </c:pt>
                <c:pt idx="57">
                  <c:v>20.7</c:v>
                </c:pt>
                <c:pt idx="58">
                  <c:v>20.8</c:v>
                </c:pt>
                <c:pt idx="59">
                  <c:v>20.9</c:v>
                </c:pt>
                <c:pt idx="60">
                  <c:v>21</c:v>
                </c:pt>
                <c:pt idx="61">
                  <c:v>21.1</c:v>
                </c:pt>
                <c:pt idx="62">
                  <c:v>21.2</c:v>
                </c:pt>
                <c:pt idx="63">
                  <c:v>21.3</c:v>
                </c:pt>
                <c:pt idx="64">
                  <c:v>21.4</c:v>
                </c:pt>
                <c:pt idx="65">
                  <c:v>21.5</c:v>
                </c:pt>
                <c:pt idx="66">
                  <c:v>21.6</c:v>
                </c:pt>
                <c:pt idx="67">
                  <c:v>21.7</c:v>
                </c:pt>
                <c:pt idx="68">
                  <c:v>21.8</c:v>
                </c:pt>
                <c:pt idx="69">
                  <c:v>21.9</c:v>
                </c:pt>
                <c:pt idx="70">
                  <c:v>22</c:v>
                </c:pt>
                <c:pt idx="71">
                  <c:v>22.1</c:v>
                </c:pt>
                <c:pt idx="72">
                  <c:v>22.2</c:v>
                </c:pt>
                <c:pt idx="73">
                  <c:v>22.3</c:v>
                </c:pt>
                <c:pt idx="74">
                  <c:v>22.4</c:v>
                </c:pt>
                <c:pt idx="75">
                  <c:v>22.5</c:v>
                </c:pt>
                <c:pt idx="76">
                  <c:v>22.6</c:v>
                </c:pt>
                <c:pt idx="77">
                  <c:v>22.7</c:v>
                </c:pt>
                <c:pt idx="78">
                  <c:v>22.8</c:v>
                </c:pt>
                <c:pt idx="79">
                  <c:v>22.9</c:v>
                </c:pt>
                <c:pt idx="80">
                  <c:v>23</c:v>
                </c:pt>
                <c:pt idx="81">
                  <c:v>23.1</c:v>
                </c:pt>
                <c:pt idx="82">
                  <c:v>23.2</c:v>
                </c:pt>
                <c:pt idx="83">
                  <c:v>23.3</c:v>
                </c:pt>
                <c:pt idx="84">
                  <c:v>23.4</c:v>
                </c:pt>
                <c:pt idx="85">
                  <c:v>23.5</c:v>
                </c:pt>
                <c:pt idx="86">
                  <c:v>23.6</c:v>
                </c:pt>
                <c:pt idx="87">
                  <c:v>23.7</c:v>
                </c:pt>
                <c:pt idx="88">
                  <c:v>23.8</c:v>
                </c:pt>
                <c:pt idx="89">
                  <c:v>23.9</c:v>
                </c:pt>
                <c:pt idx="90">
                  <c:v>24</c:v>
                </c:pt>
                <c:pt idx="91">
                  <c:v>24.1</c:v>
                </c:pt>
                <c:pt idx="92">
                  <c:v>24.2</c:v>
                </c:pt>
                <c:pt idx="93">
                  <c:v>24.3</c:v>
                </c:pt>
                <c:pt idx="94">
                  <c:v>24.4</c:v>
                </c:pt>
                <c:pt idx="95">
                  <c:v>24.5</c:v>
                </c:pt>
                <c:pt idx="96">
                  <c:v>24.6</c:v>
                </c:pt>
                <c:pt idx="97">
                  <c:v>24.7</c:v>
                </c:pt>
                <c:pt idx="98">
                  <c:v>24.8</c:v>
                </c:pt>
                <c:pt idx="99">
                  <c:v>24.9</c:v>
                </c:pt>
                <c:pt idx="100">
                  <c:v>25</c:v>
                </c:pt>
                <c:pt idx="101">
                  <c:v>25.1</c:v>
                </c:pt>
                <c:pt idx="102">
                  <c:v>25.2</c:v>
                </c:pt>
                <c:pt idx="103">
                  <c:v>25.3</c:v>
                </c:pt>
                <c:pt idx="104">
                  <c:v>25.4</c:v>
                </c:pt>
                <c:pt idx="105">
                  <c:v>25.5</c:v>
                </c:pt>
                <c:pt idx="106">
                  <c:v>25.6</c:v>
                </c:pt>
                <c:pt idx="107">
                  <c:v>25.7</c:v>
                </c:pt>
                <c:pt idx="108">
                  <c:v>25.8</c:v>
                </c:pt>
                <c:pt idx="109">
                  <c:v>25.9</c:v>
                </c:pt>
                <c:pt idx="110">
                  <c:v>26</c:v>
                </c:pt>
                <c:pt idx="111">
                  <c:v>26.1</c:v>
                </c:pt>
                <c:pt idx="112">
                  <c:v>26.2</c:v>
                </c:pt>
                <c:pt idx="113">
                  <c:v>26.3</c:v>
                </c:pt>
                <c:pt idx="114">
                  <c:v>26.4</c:v>
                </c:pt>
                <c:pt idx="115">
                  <c:v>26.5</c:v>
                </c:pt>
                <c:pt idx="116">
                  <c:v>26.6</c:v>
                </c:pt>
                <c:pt idx="117">
                  <c:v>26.7</c:v>
                </c:pt>
                <c:pt idx="118">
                  <c:v>26.8</c:v>
                </c:pt>
                <c:pt idx="119">
                  <c:v>26.9</c:v>
                </c:pt>
                <c:pt idx="120">
                  <c:v>27</c:v>
                </c:pt>
                <c:pt idx="121">
                  <c:v>27.1</c:v>
                </c:pt>
                <c:pt idx="122">
                  <c:v>27.2</c:v>
                </c:pt>
                <c:pt idx="123">
                  <c:v>27.3</c:v>
                </c:pt>
                <c:pt idx="124">
                  <c:v>27.4</c:v>
                </c:pt>
                <c:pt idx="125">
                  <c:v>27.5</c:v>
                </c:pt>
                <c:pt idx="126">
                  <c:v>27.6</c:v>
                </c:pt>
                <c:pt idx="127">
                  <c:v>27.7</c:v>
                </c:pt>
                <c:pt idx="128">
                  <c:v>27.8</c:v>
                </c:pt>
                <c:pt idx="129">
                  <c:v>27.9</c:v>
                </c:pt>
                <c:pt idx="130">
                  <c:v>28</c:v>
                </c:pt>
                <c:pt idx="131">
                  <c:v>28.1</c:v>
                </c:pt>
                <c:pt idx="132">
                  <c:v>28.2</c:v>
                </c:pt>
                <c:pt idx="133">
                  <c:v>28.3</c:v>
                </c:pt>
                <c:pt idx="134">
                  <c:v>28.4</c:v>
                </c:pt>
                <c:pt idx="135">
                  <c:v>28.5</c:v>
                </c:pt>
                <c:pt idx="136">
                  <c:v>28.6</c:v>
                </c:pt>
                <c:pt idx="137">
                  <c:v>28.7</c:v>
                </c:pt>
                <c:pt idx="138">
                  <c:v>28.8</c:v>
                </c:pt>
                <c:pt idx="139">
                  <c:v>28.9</c:v>
                </c:pt>
                <c:pt idx="140">
                  <c:v>29</c:v>
                </c:pt>
                <c:pt idx="141">
                  <c:v>29.1</c:v>
                </c:pt>
                <c:pt idx="142">
                  <c:v>29.2</c:v>
                </c:pt>
                <c:pt idx="143">
                  <c:v>29.3</c:v>
                </c:pt>
                <c:pt idx="144">
                  <c:v>29.4</c:v>
                </c:pt>
                <c:pt idx="145">
                  <c:v>29.5</c:v>
                </c:pt>
                <c:pt idx="146">
                  <c:v>29.6</c:v>
                </c:pt>
                <c:pt idx="147">
                  <c:v>29.7</c:v>
                </c:pt>
                <c:pt idx="148">
                  <c:v>29.8</c:v>
                </c:pt>
                <c:pt idx="149">
                  <c:v>29.9</c:v>
                </c:pt>
                <c:pt idx="150">
                  <c:v>30</c:v>
                </c:pt>
                <c:pt idx="151">
                  <c:v>30.1</c:v>
                </c:pt>
                <c:pt idx="152">
                  <c:v>30.2</c:v>
                </c:pt>
                <c:pt idx="153">
                  <c:v>30.3</c:v>
                </c:pt>
                <c:pt idx="154">
                  <c:v>30.4</c:v>
                </c:pt>
                <c:pt idx="155">
                  <c:v>30.5</c:v>
                </c:pt>
                <c:pt idx="156">
                  <c:v>30.6</c:v>
                </c:pt>
                <c:pt idx="157">
                  <c:v>30.7</c:v>
                </c:pt>
                <c:pt idx="158">
                  <c:v>30.8</c:v>
                </c:pt>
                <c:pt idx="159">
                  <c:v>30.9</c:v>
                </c:pt>
                <c:pt idx="160">
                  <c:v>31</c:v>
                </c:pt>
                <c:pt idx="161">
                  <c:v>31.1</c:v>
                </c:pt>
                <c:pt idx="162">
                  <c:v>31.2</c:v>
                </c:pt>
                <c:pt idx="163">
                  <c:v>31.3</c:v>
                </c:pt>
                <c:pt idx="164">
                  <c:v>31.4</c:v>
                </c:pt>
                <c:pt idx="165">
                  <c:v>31.5</c:v>
                </c:pt>
                <c:pt idx="166">
                  <c:v>31.6</c:v>
                </c:pt>
                <c:pt idx="167">
                  <c:v>31.7</c:v>
                </c:pt>
                <c:pt idx="168">
                  <c:v>31.8</c:v>
                </c:pt>
                <c:pt idx="169">
                  <c:v>31.9</c:v>
                </c:pt>
                <c:pt idx="170">
                  <c:v>32</c:v>
                </c:pt>
                <c:pt idx="171">
                  <c:v>32.1</c:v>
                </c:pt>
                <c:pt idx="172">
                  <c:v>32.200000000000003</c:v>
                </c:pt>
                <c:pt idx="173">
                  <c:v>32.299999999999997</c:v>
                </c:pt>
                <c:pt idx="174">
                  <c:v>32.4</c:v>
                </c:pt>
                <c:pt idx="175">
                  <c:v>32.5</c:v>
                </c:pt>
                <c:pt idx="176">
                  <c:v>32.6</c:v>
                </c:pt>
                <c:pt idx="177">
                  <c:v>32.700000000000003</c:v>
                </c:pt>
                <c:pt idx="178">
                  <c:v>32.799999999999997</c:v>
                </c:pt>
                <c:pt idx="179">
                  <c:v>32.9</c:v>
                </c:pt>
                <c:pt idx="180">
                  <c:v>33</c:v>
                </c:pt>
                <c:pt idx="181">
                  <c:v>33.1</c:v>
                </c:pt>
                <c:pt idx="182">
                  <c:v>33.200000000000003</c:v>
                </c:pt>
                <c:pt idx="183">
                  <c:v>33.299999999999997</c:v>
                </c:pt>
                <c:pt idx="184">
                  <c:v>33.4</c:v>
                </c:pt>
                <c:pt idx="185">
                  <c:v>33.5</c:v>
                </c:pt>
                <c:pt idx="186">
                  <c:v>33.6</c:v>
                </c:pt>
                <c:pt idx="187">
                  <c:v>33.700000000000003</c:v>
                </c:pt>
                <c:pt idx="188">
                  <c:v>33.799999999999997</c:v>
                </c:pt>
                <c:pt idx="189">
                  <c:v>33.9</c:v>
                </c:pt>
                <c:pt idx="190">
                  <c:v>34</c:v>
                </c:pt>
                <c:pt idx="191">
                  <c:v>34.1</c:v>
                </c:pt>
                <c:pt idx="192">
                  <c:v>34.200000000000003</c:v>
                </c:pt>
                <c:pt idx="193">
                  <c:v>34.299999999999997</c:v>
                </c:pt>
                <c:pt idx="194">
                  <c:v>34.4</c:v>
                </c:pt>
                <c:pt idx="195">
                  <c:v>34.5</c:v>
                </c:pt>
                <c:pt idx="196">
                  <c:v>34.6</c:v>
                </c:pt>
                <c:pt idx="197">
                  <c:v>34.700000000000003</c:v>
                </c:pt>
                <c:pt idx="198">
                  <c:v>34.799999999999997</c:v>
                </c:pt>
                <c:pt idx="199">
                  <c:v>34.9</c:v>
                </c:pt>
                <c:pt idx="200">
                  <c:v>35</c:v>
                </c:pt>
                <c:pt idx="201">
                  <c:v>35.1</c:v>
                </c:pt>
                <c:pt idx="202">
                  <c:v>35.200000000000003</c:v>
                </c:pt>
                <c:pt idx="203">
                  <c:v>35.299999999999997</c:v>
                </c:pt>
                <c:pt idx="204">
                  <c:v>35.4</c:v>
                </c:pt>
                <c:pt idx="205">
                  <c:v>35.5</c:v>
                </c:pt>
                <c:pt idx="206">
                  <c:v>35.6</c:v>
                </c:pt>
                <c:pt idx="207">
                  <c:v>35.700000000000003</c:v>
                </c:pt>
                <c:pt idx="208">
                  <c:v>35.799999999999997</c:v>
                </c:pt>
                <c:pt idx="209">
                  <c:v>35.9</c:v>
                </c:pt>
                <c:pt idx="210">
                  <c:v>36</c:v>
                </c:pt>
                <c:pt idx="211">
                  <c:v>36.1</c:v>
                </c:pt>
                <c:pt idx="212">
                  <c:v>36.200000000000003</c:v>
                </c:pt>
                <c:pt idx="213">
                  <c:v>36.299999999999997</c:v>
                </c:pt>
                <c:pt idx="214">
                  <c:v>36.4</c:v>
                </c:pt>
                <c:pt idx="215">
                  <c:v>36.5</c:v>
                </c:pt>
                <c:pt idx="216">
                  <c:v>36.6</c:v>
                </c:pt>
                <c:pt idx="217">
                  <c:v>36.700000000000003</c:v>
                </c:pt>
                <c:pt idx="218">
                  <c:v>36.799999999999997</c:v>
                </c:pt>
                <c:pt idx="219">
                  <c:v>36.9</c:v>
                </c:pt>
                <c:pt idx="220">
                  <c:v>37</c:v>
                </c:pt>
                <c:pt idx="221">
                  <c:v>37.1</c:v>
                </c:pt>
                <c:pt idx="222">
                  <c:v>37.200000000000003</c:v>
                </c:pt>
                <c:pt idx="223">
                  <c:v>37.299999999999997</c:v>
                </c:pt>
                <c:pt idx="224">
                  <c:v>37.4</c:v>
                </c:pt>
                <c:pt idx="225">
                  <c:v>37.5</c:v>
                </c:pt>
                <c:pt idx="226">
                  <c:v>37.6</c:v>
                </c:pt>
                <c:pt idx="227">
                  <c:v>37.700000000000003</c:v>
                </c:pt>
                <c:pt idx="228">
                  <c:v>37.799999999999997</c:v>
                </c:pt>
                <c:pt idx="229">
                  <c:v>37.9</c:v>
                </c:pt>
                <c:pt idx="230">
                  <c:v>38</c:v>
                </c:pt>
                <c:pt idx="231">
                  <c:v>38.1</c:v>
                </c:pt>
                <c:pt idx="232">
                  <c:v>38.200000000000003</c:v>
                </c:pt>
                <c:pt idx="233">
                  <c:v>38.299999999999997</c:v>
                </c:pt>
                <c:pt idx="234">
                  <c:v>38.4</c:v>
                </c:pt>
                <c:pt idx="235">
                  <c:v>38.5</c:v>
                </c:pt>
                <c:pt idx="236">
                  <c:v>38.6</c:v>
                </c:pt>
                <c:pt idx="237">
                  <c:v>38.700000000000003</c:v>
                </c:pt>
                <c:pt idx="238">
                  <c:v>38.799999999999997</c:v>
                </c:pt>
                <c:pt idx="239">
                  <c:v>38.9</c:v>
                </c:pt>
                <c:pt idx="240">
                  <c:v>39</c:v>
                </c:pt>
                <c:pt idx="241">
                  <c:v>39.1</c:v>
                </c:pt>
                <c:pt idx="242">
                  <c:v>39.200000000000003</c:v>
                </c:pt>
                <c:pt idx="243">
                  <c:v>39.299999999999997</c:v>
                </c:pt>
                <c:pt idx="244">
                  <c:v>39.4</c:v>
                </c:pt>
                <c:pt idx="245">
                  <c:v>39.5</c:v>
                </c:pt>
                <c:pt idx="246">
                  <c:v>39.6</c:v>
                </c:pt>
                <c:pt idx="247">
                  <c:v>39.700000000000003</c:v>
                </c:pt>
                <c:pt idx="248">
                  <c:v>39.799999999999997</c:v>
                </c:pt>
                <c:pt idx="249">
                  <c:v>39.9</c:v>
                </c:pt>
                <c:pt idx="250">
                  <c:v>40</c:v>
                </c:pt>
                <c:pt idx="251">
                  <c:v>40.1</c:v>
                </c:pt>
                <c:pt idx="252">
                  <c:v>40.200000000000003</c:v>
                </c:pt>
                <c:pt idx="253">
                  <c:v>40.299999999999997</c:v>
                </c:pt>
                <c:pt idx="254">
                  <c:v>40.4</c:v>
                </c:pt>
                <c:pt idx="255">
                  <c:v>40.5</c:v>
                </c:pt>
                <c:pt idx="256">
                  <c:v>40.6</c:v>
                </c:pt>
                <c:pt idx="257">
                  <c:v>40.700000000000003</c:v>
                </c:pt>
                <c:pt idx="258">
                  <c:v>40.799999999999997</c:v>
                </c:pt>
                <c:pt idx="259">
                  <c:v>40.9</c:v>
                </c:pt>
                <c:pt idx="260">
                  <c:v>41</c:v>
                </c:pt>
                <c:pt idx="261">
                  <c:v>41.1</c:v>
                </c:pt>
                <c:pt idx="262">
                  <c:v>41.2</c:v>
                </c:pt>
                <c:pt idx="263">
                  <c:v>41.3</c:v>
                </c:pt>
                <c:pt idx="264">
                  <c:v>41.4</c:v>
                </c:pt>
                <c:pt idx="265">
                  <c:v>41.5</c:v>
                </c:pt>
                <c:pt idx="266">
                  <c:v>41.6</c:v>
                </c:pt>
                <c:pt idx="267">
                  <c:v>41.7</c:v>
                </c:pt>
                <c:pt idx="268">
                  <c:v>41.8</c:v>
                </c:pt>
                <c:pt idx="269">
                  <c:v>41.9</c:v>
                </c:pt>
                <c:pt idx="270">
                  <c:v>42</c:v>
                </c:pt>
                <c:pt idx="271">
                  <c:v>42.1</c:v>
                </c:pt>
                <c:pt idx="272">
                  <c:v>42.2</c:v>
                </c:pt>
                <c:pt idx="273">
                  <c:v>42.3</c:v>
                </c:pt>
                <c:pt idx="274">
                  <c:v>42.4</c:v>
                </c:pt>
                <c:pt idx="275">
                  <c:v>42.5</c:v>
                </c:pt>
                <c:pt idx="276">
                  <c:v>42.6</c:v>
                </c:pt>
                <c:pt idx="277">
                  <c:v>42.7</c:v>
                </c:pt>
                <c:pt idx="278">
                  <c:v>42.8</c:v>
                </c:pt>
                <c:pt idx="279">
                  <c:v>42.9</c:v>
                </c:pt>
                <c:pt idx="280">
                  <c:v>43</c:v>
                </c:pt>
                <c:pt idx="281">
                  <c:v>43.1</c:v>
                </c:pt>
                <c:pt idx="282">
                  <c:v>43.2</c:v>
                </c:pt>
                <c:pt idx="283">
                  <c:v>43.3</c:v>
                </c:pt>
                <c:pt idx="284">
                  <c:v>43.4</c:v>
                </c:pt>
                <c:pt idx="285">
                  <c:v>43.5</c:v>
                </c:pt>
                <c:pt idx="286">
                  <c:v>43.6</c:v>
                </c:pt>
                <c:pt idx="287">
                  <c:v>43.7</c:v>
                </c:pt>
                <c:pt idx="288">
                  <c:v>43.8</c:v>
                </c:pt>
                <c:pt idx="289">
                  <c:v>43.9</c:v>
                </c:pt>
                <c:pt idx="290">
                  <c:v>44</c:v>
                </c:pt>
                <c:pt idx="291">
                  <c:v>44.1</c:v>
                </c:pt>
                <c:pt idx="292">
                  <c:v>44.2</c:v>
                </c:pt>
                <c:pt idx="293">
                  <c:v>44.3</c:v>
                </c:pt>
                <c:pt idx="294">
                  <c:v>44.4</c:v>
                </c:pt>
                <c:pt idx="295">
                  <c:v>44.5</c:v>
                </c:pt>
                <c:pt idx="296">
                  <c:v>44.6</c:v>
                </c:pt>
                <c:pt idx="297">
                  <c:v>44.7</c:v>
                </c:pt>
                <c:pt idx="298">
                  <c:v>44.8</c:v>
                </c:pt>
                <c:pt idx="299">
                  <c:v>44.9</c:v>
                </c:pt>
                <c:pt idx="300">
                  <c:v>45</c:v>
                </c:pt>
                <c:pt idx="301">
                  <c:v>45.1</c:v>
                </c:pt>
                <c:pt idx="302">
                  <c:v>45.2</c:v>
                </c:pt>
                <c:pt idx="303">
                  <c:v>45.3</c:v>
                </c:pt>
                <c:pt idx="304">
                  <c:v>45.4</c:v>
                </c:pt>
                <c:pt idx="305">
                  <c:v>45.5</c:v>
                </c:pt>
                <c:pt idx="306">
                  <c:v>45.6</c:v>
                </c:pt>
                <c:pt idx="307">
                  <c:v>45.7</c:v>
                </c:pt>
                <c:pt idx="308">
                  <c:v>45.8</c:v>
                </c:pt>
                <c:pt idx="309">
                  <c:v>45.9</c:v>
                </c:pt>
                <c:pt idx="310">
                  <c:v>46</c:v>
                </c:pt>
                <c:pt idx="311">
                  <c:v>46.1</c:v>
                </c:pt>
                <c:pt idx="312">
                  <c:v>46.2</c:v>
                </c:pt>
                <c:pt idx="313">
                  <c:v>46.3</c:v>
                </c:pt>
                <c:pt idx="314">
                  <c:v>46.4</c:v>
                </c:pt>
                <c:pt idx="315">
                  <c:v>46.5</c:v>
                </c:pt>
                <c:pt idx="316">
                  <c:v>46.6</c:v>
                </c:pt>
                <c:pt idx="317">
                  <c:v>46.7</c:v>
                </c:pt>
                <c:pt idx="318">
                  <c:v>46.8</c:v>
                </c:pt>
                <c:pt idx="319">
                  <c:v>46.9</c:v>
                </c:pt>
                <c:pt idx="320">
                  <c:v>47</c:v>
                </c:pt>
                <c:pt idx="321">
                  <c:v>47.1</c:v>
                </c:pt>
                <c:pt idx="322">
                  <c:v>47.2</c:v>
                </c:pt>
                <c:pt idx="323">
                  <c:v>47.3</c:v>
                </c:pt>
                <c:pt idx="324">
                  <c:v>47.4</c:v>
                </c:pt>
                <c:pt idx="325">
                  <c:v>47.5</c:v>
                </c:pt>
                <c:pt idx="326">
                  <c:v>47.6</c:v>
                </c:pt>
                <c:pt idx="327">
                  <c:v>47.7</c:v>
                </c:pt>
                <c:pt idx="328">
                  <c:v>47.8</c:v>
                </c:pt>
                <c:pt idx="329">
                  <c:v>47.9</c:v>
                </c:pt>
                <c:pt idx="330">
                  <c:v>48</c:v>
                </c:pt>
                <c:pt idx="331">
                  <c:v>48.1</c:v>
                </c:pt>
                <c:pt idx="332">
                  <c:v>48.2</c:v>
                </c:pt>
                <c:pt idx="333">
                  <c:v>48.3</c:v>
                </c:pt>
                <c:pt idx="334">
                  <c:v>48.4</c:v>
                </c:pt>
                <c:pt idx="335">
                  <c:v>48.5</c:v>
                </c:pt>
                <c:pt idx="336">
                  <c:v>48.6</c:v>
                </c:pt>
                <c:pt idx="337">
                  <c:v>48.7</c:v>
                </c:pt>
                <c:pt idx="338">
                  <c:v>48.8</c:v>
                </c:pt>
                <c:pt idx="339">
                  <c:v>48.9</c:v>
                </c:pt>
                <c:pt idx="340">
                  <c:v>49</c:v>
                </c:pt>
                <c:pt idx="341">
                  <c:v>49.1</c:v>
                </c:pt>
                <c:pt idx="342">
                  <c:v>49.2</c:v>
                </c:pt>
                <c:pt idx="343">
                  <c:v>49.3</c:v>
                </c:pt>
                <c:pt idx="344">
                  <c:v>49.4</c:v>
                </c:pt>
                <c:pt idx="345">
                  <c:v>49.5</c:v>
                </c:pt>
                <c:pt idx="346">
                  <c:v>49.6</c:v>
                </c:pt>
                <c:pt idx="347">
                  <c:v>49.7</c:v>
                </c:pt>
                <c:pt idx="348">
                  <c:v>49.8</c:v>
                </c:pt>
                <c:pt idx="349">
                  <c:v>49.9</c:v>
                </c:pt>
                <c:pt idx="350">
                  <c:v>50</c:v>
                </c:pt>
                <c:pt idx="351">
                  <c:v>50.1</c:v>
                </c:pt>
                <c:pt idx="352">
                  <c:v>50.2</c:v>
                </c:pt>
                <c:pt idx="353">
                  <c:v>50.3</c:v>
                </c:pt>
                <c:pt idx="354">
                  <c:v>50.4</c:v>
                </c:pt>
                <c:pt idx="355">
                  <c:v>50.5</c:v>
                </c:pt>
                <c:pt idx="356">
                  <c:v>50.6</c:v>
                </c:pt>
                <c:pt idx="357">
                  <c:v>50.7</c:v>
                </c:pt>
                <c:pt idx="358">
                  <c:v>50.8</c:v>
                </c:pt>
                <c:pt idx="359">
                  <c:v>50.9</c:v>
                </c:pt>
                <c:pt idx="360">
                  <c:v>51</c:v>
                </c:pt>
                <c:pt idx="361">
                  <c:v>51.1</c:v>
                </c:pt>
                <c:pt idx="362">
                  <c:v>51.2</c:v>
                </c:pt>
                <c:pt idx="363">
                  <c:v>51.3</c:v>
                </c:pt>
                <c:pt idx="364">
                  <c:v>51.4</c:v>
                </c:pt>
                <c:pt idx="365">
                  <c:v>51.5</c:v>
                </c:pt>
                <c:pt idx="366">
                  <c:v>51.6</c:v>
                </c:pt>
                <c:pt idx="367">
                  <c:v>51.7</c:v>
                </c:pt>
                <c:pt idx="368">
                  <c:v>51.8</c:v>
                </c:pt>
                <c:pt idx="369">
                  <c:v>51.9</c:v>
                </c:pt>
                <c:pt idx="370">
                  <c:v>52</c:v>
                </c:pt>
                <c:pt idx="371">
                  <c:v>52.1</c:v>
                </c:pt>
                <c:pt idx="372">
                  <c:v>52.2</c:v>
                </c:pt>
                <c:pt idx="373">
                  <c:v>52.3</c:v>
                </c:pt>
                <c:pt idx="374">
                  <c:v>52.4</c:v>
                </c:pt>
                <c:pt idx="375">
                  <c:v>52.5</c:v>
                </c:pt>
                <c:pt idx="376">
                  <c:v>52.6</c:v>
                </c:pt>
                <c:pt idx="377">
                  <c:v>52.7</c:v>
                </c:pt>
                <c:pt idx="378">
                  <c:v>52.8</c:v>
                </c:pt>
                <c:pt idx="379">
                  <c:v>52.9</c:v>
                </c:pt>
                <c:pt idx="380">
                  <c:v>53</c:v>
                </c:pt>
                <c:pt idx="381">
                  <c:v>53.1</c:v>
                </c:pt>
                <c:pt idx="382">
                  <c:v>53.2</c:v>
                </c:pt>
                <c:pt idx="383">
                  <c:v>53.3</c:v>
                </c:pt>
                <c:pt idx="384">
                  <c:v>53.4</c:v>
                </c:pt>
                <c:pt idx="385">
                  <c:v>53.5</c:v>
                </c:pt>
                <c:pt idx="386">
                  <c:v>53.6</c:v>
                </c:pt>
                <c:pt idx="387">
                  <c:v>53.7</c:v>
                </c:pt>
                <c:pt idx="388">
                  <c:v>53.8</c:v>
                </c:pt>
                <c:pt idx="389">
                  <c:v>53.9</c:v>
                </c:pt>
                <c:pt idx="390">
                  <c:v>54</c:v>
                </c:pt>
                <c:pt idx="391">
                  <c:v>54.1</c:v>
                </c:pt>
                <c:pt idx="392">
                  <c:v>54.2</c:v>
                </c:pt>
                <c:pt idx="393">
                  <c:v>54.3</c:v>
                </c:pt>
                <c:pt idx="394">
                  <c:v>54.4</c:v>
                </c:pt>
                <c:pt idx="395">
                  <c:v>54.5</c:v>
                </c:pt>
                <c:pt idx="396">
                  <c:v>54.6</c:v>
                </c:pt>
                <c:pt idx="397">
                  <c:v>54.7</c:v>
                </c:pt>
                <c:pt idx="398">
                  <c:v>54.8</c:v>
                </c:pt>
                <c:pt idx="399">
                  <c:v>54.9</c:v>
                </c:pt>
                <c:pt idx="400">
                  <c:v>55</c:v>
                </c:pt>
              </c:numCache>
            </c:numRef>
          </c:xVal>
          <c:yVal>
            <c:numRef>
              <c:f>Microsoft_Excel_Worksheet2!$C$2:$C$9702</c:f>
              <c:numCache>
                <c:formatCode>General</c:formatCode>
                <c:ptCount val="9701"/>
                <c:pt idx="0">
                  <c:v>0.90126175051892898</c:v>
                </c:pt>
                <c:pt idx="1">
                  <c:v>0.90188659881187405</c:v>
                </c:pt>
                <c:pt idx="2">
                  <c:v>0.90251188031458196</c:v>
                </c:pt>
                <c:pt idx="3">
                  <c:v>0.90313759532739801</c:v>
                </c:pt>
                <c:pt idx="4">
                  <c:v>0.90376374415087801</c:v>
                </c:pt>
                <c:pt idx="5">
                  <c:v>0.90439032708578304</c:v>
                </c:pt>
                <c:pt idx="6">
                  <c:v>0.90501734443308601</c:v>
                </c:pt>
                <c:pt idx="7">
                  <c:v>0.90564479649396501</c:v>
                </c:pt>
                <c:pt idx="8">
                  <c:v>0.90627268356980895</c:v>
                </c:pt>
                <c:pt idx="9">
                  <c:v>0.90690100596221601</c:v>
                </c:pt>
                <c:pt idx="10">
                  <c:v>0.90752976397299301</c:v>
                </c:pt>
                <c:pt idx="11">
                  <c:v>0.90815895790415502</c:v>
                </c:pt>
                <c:pt idx="12">
                  <c:v>0.90878858805792895</c:v>
                </c:pt>
                <c:pt idx="13">
                  <c:v>0.90941865473674699</c:v>
                </c:pt>
                <c:pt idx="14">
                  <c:v>0.91004915824325605</c:v>
                </c:pt>
                <c:pt idx="15">
                  <c:v>0.91068009888030899</c:v>
                </c:pt>
                <c:pt idx="16">
                  <c:v>0.91131147695097203</c:v>
                </c:pt>
                <c:pt idx="17">
                  <c:v>0.91194329275851704</c:v>
                </c:pt>
                <c:pt idx="18">
                  <c:v>0.91257554660643003</c:v>
                </c:pt>
                <c:pt idx="19">
                  <c:v>0.91320823879840696</c:v>
                </c:pt>
                <c:pt idx="20">
                  <c:v>0.91384136963835205</c:v>
                </c:pt>
                <c:pt idx="21">
                  <c:v>0.91447493943038205</c:v>
                </c:pt>
                <c:pt idx="22">
                  <c:v>0.91510894847882396</c:v>
                </c:pt>
                <c:pt idx="23">
                  <c:v>0.91574339708821695</c:v>
                </c:pt>
                <c:pt idx="24">
                  <c:v>0.91637828556331002</c:v>
                </c:pt>
                <c:pt idx="25">
                  <c:v>0.91701361420906202</c:v>
                </c:pt>
                <c:pt idx="26">
                  <c:v>0.91764938333064805</c:v>
                </c:pt>
                <c:pt idx="27">
                  <c:v>0.91828559323344905</c:v>
                </c:pt>
                <c:pt idx="28">
                  <c:v>0.91892224422306101</c:v>
                </c:pt>
                <c:pt idx="29">
                  <c:v>0.91955933660529199</c:v>
                </c:pt>
                <c:pt idx="30">
                  <c:v>0.92019687068616096</c:v>
                </c:pt>
                <c:pt idx="31">
                  <c:v>0.92083484677189897</c:v>
                </c:pt>
                <c:pt idx="32">
                  <c:v>0.92147326516895001</c:v>
                </c:pt>
                <c:pt idx="33">
                  <c:v>0.92211212618396998</c:v>
                </c:pt>
                <c:pt idx="34">
                  <c:v>0.92275143012382799</c:v>
                </c:pt>
                <c:pt idx="35">
                  <c:v>0.92339117729560505</c:v>
                </c:pt>
                <c:pt idx="36">
                  <c:v>0.92403136800659602</c:v>
                </c:pt>
                <c:pt idx="37">
                  <c:v>0.92467200256430804</c:v>
                </c:pt>
                <c:pt idx="38">
                  <c:v>0.92531308127646195</c:v>
                </c:pt>
                <c:pt idx="39">
                  <c:v>0.92595460445099198</c:v>
                </c:pt>
                <c:pt idx="40">
                  <c:v>0.92659657239604498</c:v>
                </c:pt>
                <c:pt idx="41">
                  <c:v>0.92723898541998295</c:v>
                </c:pt>
                <c:pt idx="42">
                  <c:v>0.92788184383137995</c:v>
                </c:pt>
                <c:pt idx="43">
                  <c:v>0.92852514793902496</c:v>
                </c:pt>
                <c:pt idx="44">
                  <c:v>0.92916889805192204</c:v>
                </c:pt>
                <c:pt idx="45">
                  <c:v>0.92981309447928695</c:v>
                </c:pt>
                <c:pt idx="46">
                  <c:v>0.93045773753055305</c:v>
                </c:pt>
                <c:pt idx="47">
                  <c:v>0.931102827515364</c:v>
                </c:pt>
                <c:pt idx="48">
                  <c:v>0.93174836474358202</c:v>
                </c:pt>
                <c:pt idx="49">
                  <c:v>0.93239434952528299</c:v>
                </c:pt>
                <c:pt idx="50">
                  <c:v>0.93304078217075703</c:v>
                </c:pt>
                <c:pt idx="51">
                  <c:v>0.93368766299050998</c:v>
                </c:pt>
                <c:pt idx="52">
                  <c:v>0.93433499229526196</c:v>
                </c:pt>
                <c:pt idx="53">
                  <c:v>0.93498277039595001</c:v>
                </c:pt>
                <c:pt idx="54">
                  <c:v>0.93563099760372703</c:v>
                </c:pt>
                <c:pt idx="55">
                  <c:v>0.93627967422995995</c:v>
                </c:pt>
                <c:pt idx="56">
                  <c:v>0.93692880058623196</c:v>
                </c:pt>
                <c:pt idx="57">
                  <c:v>0.93757837698434299</c:v>
                </c:pt>
                <c:pt idx="58">
                  <c:v>0.938228403736308</c:v>
                </c:pt>
                <c:pt idx="59">
                  <c:v>0.93887888115436102</c:v>
                </c:pt>
                <c:pt idx="60">
                  <c:v>0.939529809550949</c:v>
                </c:pt>
                <c:pt idx="61">
                  <c:v>0.94018118923873695</c:v>
                </c:pt>
                <c:pt idx="62">
                  <c:v>0.94083302053060802</c:v>
                </c:pt>
                <c:pt idx="63">
                  <c:v>0.94148530373966099</c:v>
                </c:pt>
                <c:pt idx="64">
                  <c:v>0.94213803917921102</c:v>
                </c:pt>
                <c:pt idx="65">
                  <c:v>0.94279122716279096</c:v>
                </c:pt>
                <c:pt idx="66">
                  <c:v>0.94344486800415295</c:v>
                </c:pt>
                <c:pt idx="67">
                  <c:v>0.94409896201726295</c:v>
                </c:pt>
                <c:pt idx="68">
                  <c:v>0.94475350951630899</c:v>
                </c:pt>
                <c:pt idx="69">
                  <c:v>0.94540851081569299</c:v>
                </c:pt>
                <c:pt idx="70">
                  <c:v>0.94606396623003697</c:v>
                </c:pt>
                <c:pt idx="71">
                  <c:v>0.94671987607417996</c:v>
                </c:pt>
                <c:pt idx="72">
                  <c:v>0.94737624066318205</c:v>
                </c:pt>
                <c:pt idx="73">
                  <c:v>0.94803306031231704</c:v>
                </c:pt>
                <c:pt idx="74">
                  <c:v>0.94869033533708103</c:v>
                </c:pt>
                <c:pt idx="75">
                  <c:v>0.949348066053188</c:v>
                </c:pt>
                <c:pt idx="76">
                  <c:v>0.95000625277657103</c:v>
                </c:pt>
                <c:pt idx="77">
                  <c:v>0.95066489582337999</c:v>
                </c:pt>
                <c:pt idx="78">
                  <c:v>0.95132399550998703</c:v>
                </c:pt>
                <c:pt idx="79">
                  <c:v>0.95198355215298203</c:v>
                </c:pt>
                <c:pt idx="80">
                  <c:v>0.952643566069174</c:v>
                </c:pt>
                <c:pt idx="81">
                  <c:v>0.95330403757559301</c:v>
                </c:pt>
                <c:pt idx="82">
                  <c:v>0.95396496698948896</c:v>
                </c:pt>
                <c:pt idx="83">
                  <c:v>0.95462635462832901</c:v>
                </c:pt>
                <c:pt idx="84">
                  <c:v>0.95528820080980303</c:v>
                </c:pt>
                <c:pt idx="85">
                  <c:v>0.95595050585182095</c:v>
                </c:pt>
                <c:pt idx="86">
                  <c:v>0.95661327007251196</c:v>
                </c:pt>
                <c:pt idx="87">
                  <c:v>0.95727649379022695</c:v>
                </c:pt>
                <c:pt idx="88">
                  <c:v>0.95794017732353598</c:v>
                </c:pt>
                <c:pt idx="89">
                  <c:v>0.95860432099123205</c:v>
                </c:pt>
                <c:pt idx="90">
                  <c:v>0.95926892511232797</c:v>
                </c:pt>
                <c:pt idx="91">
                  <c:v>0.95993399000605795</c:v>
                </c:pt>
                <c:pt idx="92">
                  <c:v>0.96059951599187698</c:v>
                </c:pt>
                <c:pt idx="93">
                  <c:v>0.96126550338946204</c:v>
                </c:pt>
                <c:pt idx="94">
                  <c:v>0.961931952518712</c:v>
                </c:pt>
                <c:pt idx="95">
                  <c:v>0.96259886369974701</c:v>
                </c:pt>
                <c:pt idx="96">
                  <c:v>0.96326623725291005</c:v>
                </c:pt>
                <c:pt idx="97">
                  <c:v>0.96393407349876503</c:v>
                </c:pt>
                <c:pt idx="98">
                  <c:v>0.96460237275809801</c:v>
                </c:pt>
                <c:pt idx="99">
                  <c:v>0.965271135351919</c:v>
                </c:pt>
                <c:pt idx="100">
                  <c:v>0.96594036160145902</c:v>
                </c:pt>
                <c:pt idx="101">
                  <c:v>0.96661005182817195</c:v>
                </c:pt>
                <c:pt idx="102">
                  <c:v>0.96728020635373702</c:v>
                </c:pt>
                <c:pt idx="103">
                  <c:v>0.96795082550005196</c:v>
                </c:pt>
                <c:pt idx="104">
                  <c:v>0.96862190958924099</c:v>
                </c:pt>
                <c:pt idx="105">
                  <c:v>0.96929345894365204</c:v>
                </c:pt>
                <c:pt idx="106">
                  <c:v>0.96996547388585397</c:v>
                </c:pt>
                <c:pt idx="107">
                  <c:v>0.97063795473864001</c:v>
                </c:pt>
                <c:pt idx="108">
                  <c:v>0.97131090182502999</c:v>
                </c:pt>
                <c:pt idx="109">
                  <c:v>0.97198431546826303</c:v>
                </c:pt>
                <c:pt idx="110">
                  <c:v>0.97265819599180703</c:v>
                </c:pt>
                <c:pt idx="111">
                  <c:v>0.97333254371935096</c:v>
                </c:pt>
                <c:pt idx="112">
                  <c:v>0.97400735897480795</c:v>
                </c:pt>
                <c:pt idx="113">
                  <c:v>0.97468264208231903</c:v>
                </c:pt>
                <c:pt idx="114">
                  <c:v>0.97535839336624697</c:v>
                </c:pt>
                <c:pt idx="115">
                  <c:v>0.97603461315118001</c:v>
                </c:pt>
                <c:pt idx="116">
                  <c:v>0.97671130176193199</c:v>
                </c:pt>
                <c:pt idx="117">
                  <c:v>0.97738845952354203</c:v>
                </c:pt>
                <c:pt idx="118">
                  <c:v>0.97806608676127405</c:v>
                </c:pt>
                <c:pt idx="119">
                  <c:v>0.97874418380061701</c:v>
                </c:pt>
                <c:pt idx="120">
                  <c:v>0.97942275096728704</c:v>
                </c:pt>
                <c:pt idx="121">
                  <c:v>0.98010178858722496</c:v>
                </c:pt>
                <c:pt idx="122">
                  <c:v>0.980781296986597</c:v>
                </c:pt>
                <c:pt idx="123">
                  <c:v>0.98146127649179804</c:v>
                </c:pt>
                <c:pt idx="124">
                  <c:v>0.98214172742944705</c:v>
                </c:pt>
                <c:pt idx="125">
                  <c:v>0.98282265012638903</c:v>
                </c:pt>
                <c:pt idx="126">
                  <c:v>0.98350404490969801</c:v>
                </c:pt>
                <c:pt idx="127">
                  <c:v>0.98418591210667195</c:v>
                </c:pt>
                <c:pt idx="128">
                  <c:v>0.98486825204483697</c:v>
                </c:pt>
                <c:pt idx="129">
                  <c:v>0.98555106505194801</c:v>
                </c:pt>
                <c:pt idx="130">
                  <c:v>0.98623435145598504</c:v>
                </c:pt>
                <c:pt idx="131">
                  <c:v>0.98691811158515497</c:v>
                </c:pt>
                <c:pt idx="132">
                  <c:v>0.98760234576789396</c:v>
                </c:pt>
                <c:pt idx="133">
                  <c:v>0.98828705433286601</c:v>
                </c:pt>
                <c:pt idx="134">
                  <c:v>0.98897223760896003</c:v>
                </c:pt>
                <c:pt idx="135">
                  <c:v>0.98965789592529696</c:v>
                </c:pt>
                <c:pt idx="136">
                  <c:v>0.99034402961122403</c:v>
                </c:pt>
                <c:pt idx="137">
                  <c:v>0.99103063899631605</c:v>
                </c:pt>
                <c:pt idx="138">
                  <c:v>0.99171772441037798</c:v>
                </c:pt>
                <c:pt idx="139">
                  <c:v>0.99240528618344104</c:v>
                </c:pt>
                <c:pt idx="140">
                  <c:v>0.99309332464576805</c:v>
                </c:pt>
                <c:pt idx="141">
                  <c:v>0.99378184012784898</c:v>
                </c:pt>
                <c:pt idx="142">
                  <c:v>0.99447083296040395</c:v>
                </c:pt>
                <c:pt idx="143">
                  <c:v>0.995160303474382</c:v>
                </c:pt>
                <c:pt idx="144">
                  <c:v>0.995850252000961</c:v>
                </c:pt>
                <c:pt idx="145">
                  <c:v>0.99654067887154896</c:v>
                </c:pt>
                <c:pt idx="146">
                  <c:v>0.99723158441778403</c:v>
                </c:pt>
                <c:pt idx="147">
                  <c:v>0.99792296897153399</c:v>
                </c:pt>
                <c:pt idx="148">
                  <c:v>0.99861483286489605</c:v>
                </c:pt>
                <c:pt idx="149">
                  <c:v>0.99930717643019895</c:v>
                </c:pt>
                <c:pt idx="150">
                  <c:v>1</c:v>
                </c:pt>
                <c:pt idx="151">
                  <c:v>1.0001039785086401</c:v>
                </c:pt>
                <c:pt idx="152">
                  <c:v>1.00020796782882</c:v>
                </c:pt>
                <c:pt idx="153">
                  <c:v>1.0003119679616399</c:v>
                </c:pt>
                <c:pt idx="154">
                  <c:v>1.0004159789082501</c:v>
                </c:pt>
                <c:pt idx="155">
                  <c:v>1.0005200006697601</c:v>
                </c:pt>
                <c:pt idx="156">
                  <c:v>1.0006240332473</c:v>
                </c:pt>
                <c:pt idx="157">
                  <c:v>1.0007280766419899</c:v>
                </c:pt>
                <c:pt idx="158">
                  <c:v>1.0008321308549499</c:v>
                </c:pt>
                <c:pt idx="159">
                  <c:v>1.00093619588732</c:v>
                </c:pt>
                <c:pt idx="160">
                  <c:v>1.00104027174022</c:v>
                </c:pt>
                <c:pt idx="161">
                  <c:v>1.0011443584147599</c:v>
                </c:pt>
                <c:pt idx="162">
                  <c:v>1.00124845591209</c:v>
                </c:pt>
                <c:pt idx="163">
                  <c:v>1.0013525642333101</c:v>
                </c:pt>
                <c:pt idx="164">
                  <c:v>1.0014566833795699</c:v>
                </c:pt>
                <c:pt idx="165">
                  <c:v>1.00156081335198</c:v>
                </c:pt>
                <c:pt idx="166">
                  <c:v>1.00166495415166</c:v>
                </c:pt>
                <c:pt idx="167">
                  <c:v>1.00176910577976</c:v>
                </c:pt>
                <c:pt idx="168">
                  <c:v>1.0018732682373801</c:v>
                </c:pt>
                <c:pt idx="169">
                  <c:v>1.0019774415256599</c:v>
                </c:pt>
                <c:pt idx="170">
                  <c:v>1.0020816256457199</c:v>
                </c:pt>
                <c:pt idx="171">
                  <c:v>1.0021858205987</c:v>
                </c:pt>
                <c:pt idx="172">
                  <c:v>1.00229002638571</c:v>
                </c:pt>
                <c:pt idx="173">
                  <c:v>1.00239424300788</c:v>
                </c:pt>
                <c:pt idx="174">
                  <c:v>1.00249847046634</c:v>
                </c:pt>
                <c:pt idx="175">
                  <c:v>1.00260270876221</c:v>
                </c:pt>
                <c:pt idx="176">
                  <c:v>1.0027069578966299</c:v>
                </c:pt>
                <c:pt idx="177">
                  <c:v>1.00281121787072</c:v>
                </c:pt>
                <c:pt idx="178">
                  <c:v>1.0029154886856</c:v>
                </c:pt>
                <c:pt idx="179">
                  <c:v>1.00301977034241</c:v>
                </c:pt>
                <c:pt idx="180">
                  <c:v>1.00312406284227</c:v>
                </c:pt>
                <c:pt idx="181">
                  <c:v>1.0032283661863099</c:v>
                </c:pt>
                <c:pt idx="182">
                  <c:v>1.0033326803756599</c:v>
                </c:pt>
                <c:pt idx="183">
                  <c:v>1.0034370054114301</c:v>
                </c:pt>
                <c:pt idx="184">
                  <c:v>1.00354134129477</c:v>
                </c:pt>
                <c:pt idx="185">
                  <c:v>1.0036456880268001</c:v>
                </c:pt>
                <c:pt idx="186">
                  <c:v>1.0037500456086501</c:v>
                </c:pt>
                <c:pt idx="187">
                  <c:v>1.00385441404144</c:v>
                </c:pt>
                <c:pt idx="188">
                  <c:v>1.0039587933263101</c:v>
                </c:pt>
                <c:pt idx="189">
                  <c:v>1.0040631834643801</c:v>
                </c:pt>
                <c:pt idx="190">
                  <c:v>1.0041675844567799</c:v>
                </c:pt>
                <c:pt idx="191">
                  <c:v>1.00427199630464</c:v>
                </c:pt>
                <c:pt idx="192">
                  <c:v>1.00437641900908</c:v>
                </c:pt>
                <c:pt idx="193">
                  <c:v>1.0044808525712501</c:v>
                </c:pt>
                <c:pt idx="194">
                  <c:v>1.00458529699226</c:v>
                </c:pt>
                <c:pt idx="195">
                  <c:v>1.0046897522732501</c:v>
                </c:pt>
                <c:pt idx="196">
                  <c:v>1.00479421841534</c:v>
                </c:pt>
                <c:pt idx="197">
                  <c:v>1.0048986954196599</c:v>
                </c:pt>
                <c:pt idx="198">
                  <c:v>1.0050031832873501</c:v>
                </c:pt>
                <c:pt idx="199">
                  <c:v>1.0051076820195299</c:v>
                </c:pt>
                <c:pt idx="200">
                  <c:v>1.00521219161733</c:v>
                </c:pt>
                <c:pt idx="201">
                  <c:v>1.00531671208188</c:v>
                </c:pt>
                <c:pt idx="202">
                  <c:v>1.0054212434143199</c:v>
                </c:pt>
                <c:pt idx="203">
                  <c:v>1.00552578561577</c:v>
                </c:pt>
                <c:pt idx="204">
                  <c:v>1.00563033868736</c:v>
                </c:pt>
                <c:pt idx="205">
                  <c:v>1.00573490263022</c:v>
                </c:pt>
                <c:pt idx="206">
                  <c:v>1.00583947744548</c:v>
                </c:pt>
                <c:pt idx="207">
                  <c:v>1.00594406313428</c:v>
                </c:pt>
                <c:pt idx="208">
                  <c:v>1.00604865969775</c:v>
                </c:pt>
                <c:pt idx="209">
                  <c:v>1.0061532671369999</c:v>
                </c:pt>
                <c:pt idx="210">
                  <c:v>1.0062578854531901</c:v>
                </c:pt>
                <c:pt idx="211">
                  <c:v>1.00636251464743</c:v>
                </c:pt>
                <c:pt idx="212">
                  <c:v>1.0064671547208499</c:v>
                </c:pt>
                <c:pt idx="213">
                  <c:v>1.0065718056746</c:v>
                </c:pt>
                <c:pt idx="214">
                  <c:v>1.0066764675098001</c:v>
                </c:pt>
                <c:pt idx="215">
                  <c:v>1.0067811402275699</c:v>
                </c:pt>
                <c:pt idx="216">
                  <c:v>1.0068858238290599</c:v>
                </c:pt>
                <c:pt idx="217">
                  <c:v>1.0069905183154</c:v>
                </c:pt>
                <c:pt idx="218">
                  <c:v>1.00709522368771</c:v>
                </c:pt>
                <c:pt idx="219">
                  <c:v>1.0071999399471301</c:v>
                </c:pt>
                <c:pt idx="220">
                  <c:v>1.0073046670947901</c:v>
                </c:pt>
                <c:pt idx="221">
                  <c:v>1.0074094051318301</c:v>
                </c:pt>
                <c:pt idx="222">
                  <c:v>1.0075141540593699</c:v>
                </c:pt>
                <c:pt idx="223">
                  <c:v>1.0076189138785401</c:v>
                </c:pt>
                <c:pt idx="224">
                  <c:v>1.00772368459049</c:v>
                </c:pt>
                <c:pt idx="225">
                  <c:v>1.0078284661963299</c:v>
                </c:pt>
                <c:pt idx="226">
                  <c:v>1.0079332586972201</c:v>
                </c:pt>
                <c:pt idx="227">
                  <c:v>1.0080380620942699</c:v>
                </c:pt>
                <c:pt idx="228">
                  <c:v>1.00814287638862</c:v>
                </c:pt>
                <c:pt idx="229">
                  <c:v>1.00824770158141</c:v>
                </c:pt>
                <c:pt idx="230">
                  <c:v>1.0083525376737601</c:v>
                </c:pt>
                <c:pt idx="231">
                  <c:v>1.0084573846668099</c:v>
                </c:pt>
                <c:pt idx="232">
                  <c:v>1.0085622425617</c:v>
                </c:pt>
                <c:pt idx="233">
                  <c:v>1.00866711135956</c:v>
                </c:pt>
                <c:pt idx="234">
                  <c:v>1.0087719910615101</c:v>
                </c:pt>
                <c:pt idx="235">
                  <c:v>1.0088768816686999</c:v>
                </c:pt>
                <c:pt idx="236">
                  <c:v>1.0089817831822601</c:v>
                </c:pt>
                <c:pt idx="237">
                  <c:v>1.00908669560333</c:v>
                </c:pt>
                <c:pt idx="238">
                  <c:v>1.0091916189330301</c:v>
                </c:pt>
                <c:pt idx="239">
                  <c:v>1.0092965531725</c:v>
                </c:pt>
                <c:pt idx="240">
                  <c:v>1.0094014983228801</c:v>
                </c:pt>
                <c:pt idx="241">
                  <c:v>1.0095064543852901</c:v>
                </c:pt>
                <c:pt idx="242">
                  <c:v>1.00961142136089</c:v>
                </c:pt>
                <c:pt idx="243">
                  <c:v>1.00971639925079</c:v>
                </c:pt>
                <c:pt idx="244">
                  <c:v>1.00982138805613</c:v>
                </c:pt>
                <c:pt idx="245">
                  <c:v>1.00992638777806</c:v>
                </c:pt>
                <c:pt idx="246">
                  <c:v>1.0100313984177001</c:v>
                </c:pt>
                <c:pt idx="247">
                  <c:v>1.01013641997619</c:v>
                </c:pt>
                <c:pt idx="248">
                  <c:v>1.0102414524546599</c:v>
                </c:pt>
                <c:pt idx="249">
                  <c:v>1.0103464958542601</c:v>
                </c:pt>
                <c:pt idx="250">
                  <c:v>1.01045155017611</c:v>
                </c:pt>
                <c:pt idx="251">
                  <c:v>1.0105566154213499</c:v>
                </c:pt>
                <c:pt idx="252">
                  <c:v>1.01066169159113</c:v>
                </c:pt>
                <c:pt idx="253">
                  <c:v>1.01076677868656</c:v>
                </c:pt>
                <c:pt idx="254">
                  <c:v>1.0108718767087901</c:v>
                </c:pt>
                <c:pt idx="255">
                  <c:v>1.0109769856589601</c:v>
                </c:pt>
                <c:pt idx="256">
                  <c:v>1.0110821055382</c:v>
                </c:pt>
                <c:pt idx="257">
                  <c:v>1.01118723634765</c:v>
                </c:pt>
                <c:pt idx="258">
                  <c:v>1.01129237808845</c:v>
                </c:pt>
                <c:pt idx="259">
                  <c:v>1.01139753076172</c:v>
                </c:pt>
                <c:pt idx="260">
                  <c:v>1.0115026943686201</c:v>
                </c:pt>
                <c:pt idx="261">
                  <c:v>1.0116078689102701</c:v>
                </c:pt>
                <c:pt idx="262">
                  <c:v>1.0117130543878099</c:v>
                </c:pt>
                <c:pt idx="263">
                  <c:v>1.0118182508023801</c:v>
                </c:pt>
                <c:pt idx="264">
                  <c:v>1.01192345815511</c:v>
                </c:pt>
                <c:pt idx="265">
                  <c:v>1.01202867644715</c:v>
                </c:pt>
                <c:pt idx="266">
                  <c:v>1.0121339056796299</c:v>
                </c:pt>
                <c:pt idx="267">
                  <c:v>1.0122391458536899</c:v>
                </c:pt>
                <c:pt idx="268">
                  <c:v>1.01234439697047</c:v>
                </c:pt>
                <c:pt idx="269">
                  <c:v>1.0124496590311001</c:v>
                </c:pt>
                <c:pt idx="270">
                  <c:v>1.01255493203672</c:v>
                </c:pt>
                <c:pt idx="271">
                  <c:v>1.0126602159884699</c:v>
                </c:pt>
                <c:pt idx="272">
                  <c:v>1.01276551088749</c:v>
                </c:pt>
                <c:pt idx="273">
                  <c:v>1.0128708167349201</c:v>
                </c:pt>
                <c:pt idx="274">
                  <c:v>1.0129761335318901</c:v>
                </c:pt>
                <c:pt idx="275">
                  <c:v>1.01308146127955</c:v>
                </c:pt>
                <c:pt idx="276">
                  <c:v>1.0131867999790301</c:v>
                </c:pt>
                <c:pt idx="277">
                  <c:v>1.01329214963146</c:v>
                </c:pt>
                <c:pt idx="278">
                  <c:v>1.013397510238</c:v>
                </c:pt>
                <c:pt idx="279">
                  <c:v>1.01350288179978</c:v>
                </c:pt>
                <c:pt idx="280">
                  <c:v>1.0136082643179301</c:v>
                </c:pt>
                <c:pt idx="281">
                  <c:v>1.0137136577936099</c:v>
                </c:pt>
                <c:pt idx="282">
                  <c:v>1.0138190622279299</c:v>
                </c:pt>
                <c:pt idx="283">
                  <c:v>1.0139244776220599</c:v>
                </c:pt>
                <c:pt idx="284">
                  <c:v>1.0140299039771199</c:v>
                </c:pt>
                <c:pt idx="285">
                  <c:v>1.01413534129425</c:v>
                </c:pt>
                <c:pt idx="286">
                  <c:v>1.0142407895746</c:v>
                </c:pt>
                <c:pt idx="287">
                  <c:v>1.01434624881931</c:v>
                </c:pt>
                <c:pt idx="288">
                  <c:v>1.0144517190295099</c:v>
                </c:pt>
                <c:pt idx="289">
                  <c:v>1.0145572002063401</c:v>
                </c:pt>
                <c:pt idx="290">
                  <c:v>1.0146626923509501</c:v>
                </c:pt>
                <c:pt idx="291">
                  <c:v>1.01476819546448</c:v>
                </c:pt>
                <c:pt idx="292">
                  <c:v>1.01487370954806</c:v>
                </c:pt>
                <c:pt idx="293">
                  <c:v>1.0149792346028399</c:v>
                </c:pt>
                <c:pt idx="294">
                  <c:v>1.0150847706299599</c:v>
                </c:pt>
                <c:pt idx="295">
                  <c:v>1.0151903176305499</c:v>
                </c:pt>
                <c:pt idx="296">
                  <c:v>1.0152958756057699</c:v>
                </c:pt>
                <c:pt idx="297">
                  <c:v>1.0154014445567501</c:v>
                </c:pt>
                <c:pt idx="298">
                  <c:v>1.01550702448463</c:v>
                </c:pt>
                <c:pt idx="299">
                  <c:v>1.01561261539055</c:v>
                </c:pt>
                <c:pt idx="300">
                  <c:v>1.01571821727566</c:v>
                </c:pt>
                <c:pt idx="301">
                  <c:v>1.01582383014109</c:v>
                </c:pt>
                <c:pt idx="302">
                  <c:v>1.0159294539879899</c:v>
                </c:pt>
                <c:pt idx="303">
                  <c:v>1.0160350888175</c:v>
                </c:pt>
                <c:pt idx="304">
                  <c:v>1.01614073463077</c:v>
                </c:pt>
                <c:pt idx="305">
                  <c:v>1.0162463914289299</c:v>
                </c:pt>
                <c:pt idx="306">
                  <c:v>1.0163520592131201</c:v>
                </c:pt>
                <c:pt idx="307">
                  <c:v>1.0164577379844899</c:v>
                </c:pt>
                <c:pt idx="308">
                  <c:v>1.01656342774419</c:v>
                </c:pt>
                <c:pt idx="309">
                  <c:v>1.01666912849335</c:v>
                </c:pt>
                <c:pt idx="310">
                  <c:v>1.01677484023311</c:v>
                </c:pt>
                <c:pt idx="311">
                  <c:v>1.01688056296462</c:v>
                </c:pt>
                <c:pt idx="312">
                  <c:v>1.01698629668903</c:v>
                </c:pt>
                <c:pt idx="313">
                  <c:v>1.01709204140747</c:v>
                </c:pt>
                <c:pt idx="314">
                  <c:v>1.0171977971210899</c:v>
                </c:pt>
                <c:pt idx="315">
                  <c:v>1.0173035638310299</c:v>
                </c:pt>
                <c:pt idx="316">
                  <c:v>1.01740934153843</c:v>
                </c:pt>
                <c:pt idx="317">
                  <c:v>1.0175151302444401</c:v>
                </c:pt>
                <c:pt idx="318">
                  <c:v>1.0176209299502099</c:v>
                </c:pt>
                <c:pt idx="319">
                  <c:v>1.01772674065687</c:v>
                </c:pt>
                <c:pt idx="320">
                  <c:v>1.01783256236557</c:v>
                </c:pt>
                <c:pt idx="321">
                  <c:v>1.0179383950774501</c:v>
                </c:pt>
                <c:pt idx="322">
                  <c:v>1.0180442387936599</c:v>
                </c:pt>
                <c:pt idx="323">
                  <c:v>1.01815009351534</c:v>
                </c:pt>
                <c:pt idx="324">
                  <c:v>1.01825595924364</c:v>
                </c:pt>
                <c:pt idx="325">
                  <c:v>1.0183618359797</c:v>
                </c:pt>
                <c:pt idx="326">
                  <c:v>1.01846772372466</c:v>
                </c:pt>
                <c:pt idx="327">
                  <c:v>1.01857362247968</c:v>
                </c:pt>
                <c:pt idx="328">
                  <c:v>1.0186795322458899</c:v>
                </c:pt>
                <c:pt idx="329">
                  <c:v>1.01878545302443</c:v>
                </c:pt>
                <c:pt idx="330">
                  <c:v>1.01889138481647</c:v>
                </c:pt>
                <c:pt idx="331">
                  <c:v>1.0189973276231299</c:v>
                </c:pt>
                <c:pt idx="332">
                  <c:v>1.0191032814455701</c:v>
                </c:pt>
                <c:pt idx="333">
                  <c:v>1.01920924628492</c:v>
                </c:pt>
                <c:pt idx="334">
                  <c:v>1.01931522214235</c:v>
                </c:pt>
                <c:pt idx="335">
                  <c:v>1.01942120901898</c:v>
                </c:pt>
                <c:pt idx="336">
                  <c:v>1.01952720691598</c:v>
                </c:pt>
                <c:pt idx="337">
                  <c:v>1.0196332158344701</c:v>
                </c:pt>
                <c:pt idx="338">
                  <c:v>1.0197392357756201</c:v>
                </c:pt>
                <c:pt idx="339">
                  <c:v>1.01984526674056</c:v>
                </c:pt>
                <c:pt idx="340">
                  <c:v>1.0199513087304399</c:v>
                </c:pt>
                <c:pt idx="341">
                  <c:v>1.0200573617464099</c:v>
                </c:pt>
                <c:pt idx="342">
                  <c:v>1.0201634257896099</c:v>
                </c:pt>
                <c:pt idx="343">
                  <c:v>1.0202695008611999</c:v>
                </c:pt>
                <c:pt idx="344">
                  <c:v>1.0203755869623099</c:v>
                </c:pt>
                <c:pt idx="345">
                  <c:v>1.0204816840941</c:v>
                </c:pt>
                <c:pt idx="346">
                  <c:v>1.02058779225771</c:v>
                </c:pt>
                <c:pt idx="347">
                  <c:v>1.0206939114542899</c:v>
                </c:pt>
                <c:pt idx="348">
                  <c:v>1.0208000416849801</c:v>
                </c:pt>
                <c:pt idx="349">
                  <c:v>1.02090618295094</c:v>
                </c:pt>
                <c:pt idx="350">
                  <c:v>1.02101233525331</c:v>
                </c:pt>
                <c:pt idx="351">
                  <c:v>1.02111849859323</c:v>
                </c:pt>
                <c:pt idx="352">
                  <c:v>1.0212246729718599</c:v>
                </c:pt>
                <c:pt idx="353">
                  <c:v>1.02133085839035</c:v>
                </c:pt>
                <c:pt idx="354">
                  <c:v>1.0214370548498399</c:v>
                </c:pt>
                <c:pt idx="355">
                  <c:v>1.02154326235147</c:v>
                </c:pt>
                <c:pt idx="356">
                  <c:v>1.0216494808964101</c:v>
                </c:pt>
                <c:pt idx="357">
                  <c:v>1.02175571048578</c:v>
                </c:pt>
                <c:pt idx="358">
                  <c:v>1.0218619511207601</c:v>
                </c:pt>
                <c:pt idx="359">
                  <c:v>1.0219682028024699</c:v>
                </c:pt>
                <c:pt idx="360">
                  <c:v>1.0220744655320799</c:v>
                </c:pt>
                <c:pt idx="361">
                  <c:v>1.0221807393107301</c:v>
                </c:pt>
                <c:pt idx="362">
                  <c:v>1.0222870241395701</c:v>
                </c:pt>
                <c:pt idx="363">
                  <c:v>1.0223933200197399</c:v>
                </c:pt>
                <c:pt idx="364">
                  <c:v>1.0224996269524</c:v>
                </c:pt>
                <c:pt idx="365">
                  <c:v>1.0226059449386999</c:v>
                </c:pt>
                <c:pt idx="366">
                  <c:v>1.02271227397979</c:v>
                </c:pt>
                <c:pt idx="367">
                  <c:v>1.0228186140768101</c:v>
                </c:pt>
                <c:pt idx="368">
                  <c:v>1.02292496523091</c:v>
                </c:pt>
                <c:pt idx="369">
                  <c:v>1.0230313274432501</c:v>
                </c:pt>
                <c:pt idx="370">
                  <c:v>1.02313770071497</c:v>
                </c:pt>
                <c:pt idx="371">
                  <c:v>1.02324408504723</c:v>
                </c:pt>
                <c:pt idx="372">
                  <c:v>1.0233504804411699</c:v>
                </c:pt>
                <c:pt idx="373">
                  <c:v>1.0234568868979399</c:v>
                </c:pt>
                <c:pt idx="374">
                  <c:v>1.0235633044187</c:v>
                </c:pt>
                <c:pt idx="375">
                  <c:v>1.0236697330046001</c:v>
                </c:pt>
                <c:pt idx="376">
                  <c:v>1.02377617265678</c:v>
                </c:pt>
                <c:pt idx="377">
                  <c:v>1.0238826233764</c:v>
                </c:pt>
                <c:pt idx="378">
                  <c:v>1.0239890851646001</c:v>
                </c:pt>
                <c:pt idx="379">
                  <c:v>1.0240955580225399</c:v>
                </c:pt>
                <c:pt idx="380">
                  <c:v>1.02420204195137</c:v>
                </c:pt>
                <c:pt idx="381">
                  <c:v>1.02430853695225</c:v>
                </c:pt>
                <c:pt idx="382">
                  <c:v>1.0244150430263099</c:v>
                </c:pt>
                <c:pt idx="383">
                  <c:v>1.02452156017471</c:v>
                </c:pt>
                <c:pt idx="384">
                  <c:v>1.0246280883986101</c:v>
                </c:pt>
                <c:pt idx="385">
                  <c:v>1.02473462769916</c:v>
                </c:pt>
                <c:pt idx="386">
                  <c:v>1.0248411780775</c:v>
                </c:pt>
                <c:pt idx="387">
                  <c:v>1.0249477395347899</c:v>
                </c:pt>
                <c:pt idx="388">
                  <c:v>1.02505431207219</c:v>
                </c:pt>
                <c:pt idx="389">
                  <c:v>1.02516089569083</c:v>
                </c:pt>
                <c:pt idx="390">
                  <c:v>1.0252674903918899</c:v>
                </c:pt>
                <c:pt idx="391">
                  <c:v>1.0253740961765001</c:v>
                </c:pt>
                <c:pt idx="392">
                  <c:v>1.0254807130458199</c:v>
                </c:pt>
                <c:pt idx="393">
                  <c:v>1.0255873410009999</c:v>
                </c:pt>
                <c:pt idx="394">
                  <c:v>1.0256939800431999</c:v>
                </c:pt>
                <c:pt idx="395">
                  <c:v>1.02580063017357</c:v>
                </c:pt>
                <c:pt idx="396">
                  <c:v>1.0259072913932601</c:v>
                </c:pt>
                <c:pt idx="397">
                  <c:v>1.02601396370343</c:v>
                </c:pt>
                <c:pt idx="398">
                  <c:v>1.02612064710522</c:v>
                </c:pt>
                <c:pt idx="399">
                  <c:v>1.0262273415998</c:v>
                </c:pt>
                <c:pt idx="400">
                  <c:v>1.0263340471883</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Microsoft_Excel_Worksheet2!$A$2:$A$9702</c:f>
              <c:numCache>
                <c:formatCode>General</c:formatCode>
                <c:ptCount val="9701"/>
                <c:pt idx="0">
                  <c:v>15</c:v>
                </c:pt>
                <c:pt idx="1">
                  <c:v>15.1</c:v>
                </c:pt>
                <c:pt idx="2">
                  <c:v>15.2</c:v>
                </c:pt>
                <c:pt idx="3">
                  <c:v>15.3</c:v>
                </c:pt>
                <c:pt idx="4">
                  <c:v>15.4</c:v>
                </c:pt>
                <c:pt idx="5">
                  <c:v>15.5</c:v>
                </c:pt>
                <c:pt idx="6">
                  <c:v>15.6</c:v>
                </c:pt>
                <c:pt idx="7">
                  <c:v>15.7</c:v>
                </c:pt>
                <c:pt idx="8">
                  <c:v>15.8</c:v>
                </c:pt>
                <c:pt idx="9">
                  <c:v>15.9</c:v>
                </c:pt>
                <c:pt idx="10">
                  <c:v>16</c:v>
                </c:pt>
                <c:pt idx="11">
                  <c:v>16.100000000000001</c:v>
                </c:pt>
                <c:pt idx="12">
                  <c:v>16.2</c:v>
                </c:pt>
                <c:pt idx="13">
                  <c:v>16.3</c:v>
                </c:pt>
                <c:pt idx="14">
                  <c:v>16.399999999999999</c:v>
                </c:pt>
                <c:pt idx="15">
                  <c:v>16.5</c:v>
                </c:pt>
                <c:pt idx="16">
                  <c:v>16.600000000000001</c:v>
                </c:pt>
                <c:pt idx="17">
                  <c:v>16.7</c:v>
                </c:pt>
                <c:pt idx="18">
                  <c:v>16.8</c:v>
                </c:pt>
                <c:pt idx="19">
                  <c:v>16.899999999999999</c:v>
                </c:pt>
                <c:pt idx="20">
                  <c:v>17</c:v>
                </c:pt>
                <c:pt idx="21">
                  <c:v>17.100000000000001</c:v>
                </c:pt>
                <c:pt idx="22">
                  <c:v>17.2</c:v>
                </c:pt>
                <c:pt idx="23">
                  <c:v>17.3</c:v>
                </c:pt>
                <c:pt idx="24">
                  <c:v>17.399999999999999</c:v>
                </c:pt>
                <c:pt idx="25">
                  <c:v>17.5</c:v>
                </c:pt>
                <c:pt idx="26">
                  <c:v>17.600000000000001</c:v>
                </c:pt>
                <c:pt idx="27">
                  <c:v>17.7</c:v>
                </c:pt>
                <c:pt idx="28">
                  <c:v>17.8</c:v>
                </c:pt>
                <c:pt idx="29">
                  <c:v>17.899999999999999</c:v>
                </c:pt>
                <c:pt idx="30">
                  <c:v>18</c:v>
                </c:pt>
                <c:pt idx="31">
                  <c:v>18.100000000000001</c:v>
                </c:pt>
                <c:pt idx="32">
                  <c:v>18.2</c:v>
                </c:pt>
                <c:pt idx="33">
                  <c:v>18.3</c:v>
                </c:pt>
                <c:pt idx="34">
                  <c:v>18.399999999999999</c:v>
                </c:pt>
                <c:pt idx="35">
                  <c:v>18.5</c:v>
                </c:pt>
                <c:pt idx="36">
                  <c:v>18.600000000000001</c:v>
                </c:pt>
                <c:pt idx="37">
                  <c:v>18.7</c:v>
                </c:pt>
                <c:pt idx="38">
                  <c:v>18.8</c:v>
                </c:pt>
                <c:pt idx="39">
                  <c:v>18.899999999999999</c:v>
                </c:pt>
                <c:pt idx="40">
                  <c:v>19</c:v>
                </c:pt>
                <c:pt idx="41">
                  <c:v>19.100000000000001</c:v>
                </c:pt>
                <c:pt idx="42">
                  <c:v>19.2</c:v>
                </c:pt>
                <c:pt idx="43">
                  <c:v>19.3</c:v>
                </c:pt>
                <c:pt idx="44">
                  <c:v>19.399999999999999</c:v>
                </c:pt>
                <c:pt idx="45">
                  <c:v>19.5</c:v>
                </c:pt>
                <c:pt idx="46">
                  <c:v>19.600000000000001</c:v>
                </c:pt>
                <c:pt idx="47">
                  <c:v>19.7</c:v>
                </c:pt>
                <c:pt idx="48">
                  <c:v>19.8</c:v>
                </c:pt>
                <c:pt idx="49">
                  <c:v>19.899999999999999</c:v>
                </c:pt>
                <c:pt idx="50">
                  <c:v>20</c:v>
                </c:pt>
                <c:pt idx="51">
                  <c:v>20.100000000000001</c:v>
                </c:pt>
                <c:pt idx="52">
                  <c:v>20.2</c:v>
                </c:pt>
                <c:pt idx="53">
                  <c:v>20.3</c:v>
                </c:pt>
                <c:pt idx="54">
                  <c:v>20.399999999999999</c:v>
                </c:pt>
                <c:pt idx="55">
                  <c:v>20.5</c:v>
                </c:pt>
                <c:pt idx="56">
                  <c:v>20.6</c:v>
                </c:pt>
                <c:pt idx="57">
                  <c:v>20.7</c:v>
                </c:pt>
                <c:pt idx="58">
                  <c:v>20.8</c:v>
                </c:pt>
                <c:pt idx="59">
                  <c:v>20.9</c:v>
                </c:pt>
                <c:pt idx="60">
                  <c:v>21</c:v>
                </c:pt>
                <c:pt idx="61">
                  <c:v>21.1</c:v>
                </c:pt>
                <c:pt idx="62">
                  <c:v>21.2</c:v>
                </c:pt>
                <c:pt idx="63">
                  <c:v>21.3</c:v>
                </c:pt>
                <c:pt idx="64">
                  <c:v>21.4</c:v>
                </c:pt>
                <c:pt idx="65">
                  <c:v>21.5</c:v>
                </c:pt>
                <c:pt idx="66">
                  <c:v>21.6</c:v>
                </c:pt>
                <c:pt idx="67">
                  <c:v>21.7</c:v>
                </c:pt>
                <c:pt idx="68">
                  <c:v>21.8</c:v>
                </c:pt>
                <c:pt idx="69">
                  <c:v>21.9</c:v>
                </c:pt>
                <c:pt idx="70">
                  <c:v>22</c:v>
                </c:pt>
                <c:pt idx="71">
                  <c:v>22.1</c:v>
                </c:pt>
                <c:pt idx="72">
                  <c:v>22.2</c:v>
                </c:pt>
                <c:pt idx="73">
                  <c:v>22.3</c:v>
                </c:pt>
                <c:pt idx="74">
                  <c:v>22.4</c:v>
                </c:pt>
                <c:pt idx="75">
                  <c:v>22.5</c:v>
                </c:pt>
                <c:pt idx="76">
                  <c:v>22.6</c:v>
                </c:pt>
                <c:pt idx="77">
                  <c:v>22.7</c:v>
                </c:pt>
                <c:pt idx="78">
                  <c:v>22.8</c:v>
                </c:pt>
                <c:pt idx="79">
                  <c:v>22.9</c:v>
                </c:pt>
                <c:pt idx="80">
                  <c:v>23</c:v>
                </c:pt>
                <c:pt idx="81">
                  <c:v>23.1</c:v>
                </c:pt>
                <c:pt idx="82">
                  <c:v>23.2</c:v>
                </c:pt>
                <c:pt idx="83">
                  <c:v>23.3</c:v>
                </c:pt>
                <c:pt idx="84">
                  <c:v>23.4</c:v>
                </c:pt>
                <c:pt idx="85">
                  <c:v>23.5</c:v>
                </c:pt>
                <c:pt idx="86">
                  <c:v>23.6</c:v>
                </c:pt>
                <c:pt idx="87">
                  <c:v>23.7</c:v>
                </c:pt>
                <c:pt idx="88">
                  <c:v>23.8</c:v>
                </c:pt>
                <c:pt idx="89">
                  <c:v>23.9</c:v>
                </c:pt>
                <c:pt idx="90">
                  <c:v>24</c:v>
                </c:pt>
                <c:pt idx="91">
                  <c:v>24.1</c:v>
                </c:pt>
                <c:pt idx="92">
                  <c:v>24.2</c:v>
                </c:pt>
                <c:pt idx="93">
                  <c:v>24.3</c:v>
                </c:pt>
                <c:pt idx="94">
                  <c:v>24.4</c:v>
                </c:pt>
                <c:pt idx="95">
                  <c:v>24.5</c:v>
                </c:pt>
                <c:pt idx="96">
                  <c:v>24.6</c:v>
                </c:pt>
                <c:pt idx="97">
                  <c:v>24.7</c:v>
                </c:pt>
                <c:pt idx="98">
                  <c:v>24.8</c:v>
                </c:pt>
                <c:pt idx="99">
                  <c:v>24.9</c:v>
                </c:pt>
                <c:pt idx="100">
                  <c:v>25</c:v>
                </c:pt>
                <c:pt idx="101">
                  <c:v>25.1</c:v>
                </c:pt>
                <c:pt idx="102">
                  <c:v>25.2</c:v>
                </c:pt>
                <c:pt idx="103">
                  <c:v>25.3</c:v>
                </c:pt>
                <c:pt idx="104">
                  <c:v>25.4</c:v>
                </c:pt>
                <c:pt idx="105">
                  <c:v>25.5</c:v>
                </c:pt>
                <c:pt idx="106">
                  <c:v>25.6</c:v>
                </c:pt>
                <c:pt idx="107">
                  <c:v>25.7</c:v>
                </c:pt>
                <c:pt idx="108">
                  <c:v>25.8</c:v>
                </c:pt>
                <c:pt idx="109">
                  <c:v>25.9</c:v>
                </c:pt>
                <c:pt idx="110">
                  <c:v>26</c:v>
                </c:pt>
                <c:pt idx="111">
                  <c:v>26.1</c:v>
                </c:pt>
                <c:pt idx="112">
                  <c:v>26.2</c:v>
                </c:pt>
                <c:pt idx="113">
                  <c:v>26.3</c:v>
                </c:pt>
                <c:pt idx="114">
                  <c:v>26.4</c:v>
                </c:pt>
                <c:pt idx="115">
                  <c:v>26.5</c:v>
                </c:pt>
                <c:pt idx="116">
                  <c:v>26.6</c:v>
                </c:pt>
                <c:pt idx="117">
                  <c:v>26.7</c:v>
                </c:pt>
                <c:pt idx="118">
                  <c:v>26.8</c:v>
                </c:pt>
                <c:pt idx="119">
                  <c:v>26.9</c:v>
                </c:pt>
                <c:pt idx="120">
                  <c:v>27</c:v>
                </c:pt>
                <c:pt idx="121">
                  <c:v>27.1</c:v>
                </c:pt>
                <c:pt idx="122">
                  <c:v>27.2</c:v>
                </c:pt>
                <c:pt idx="123">
                  <c:v>27.3</c:v>
                </c:pt>
                <c:pt idx="124">
                  <c:v>27.4</c:v>
                </c:pt>
                <c:pt idx="125">
                  <c:v>27.5</c:v>
                </c:pt>
                <c:pt idx="126">
                  <c:v>27.6</c:v>
                </c:pt>
                <c:pt idx="127">
                  <c:v>27.7</c:v>
                </c:pt>
                <c:pt idx="128">
                  <c:v>27.8</c:v>
                </c:pt>
                <c:pt idx="129">
                  <c:v>27.9</c:v>
                </c:pt>
                <c:pt idx="130">
                  <c:v>28</c:v>
                </c:pt>
                <c:pt idx="131">
                  <c:v>28.1</c:v>
                </c:pt>
                <c:pt idx="132">
                  <c:v>28.2</c:v>
                </c:pt>
                <c:pt idx="133">
                  <c:v>28.3</c:v>
                </c:pt>
                <c:pt idx="134">
                  <c:v>28.4</c:v>
                </c:pt>
                <c:pt idx="135">
                  <c:v>28.5</c:v>
                </c:pt>
                <c:pt idx="136">
                  <c:v>28.6</c:v>
                </c:pt>
                <c:pt idx="137">
                  <c:v>28.7</c:v>
                </c:pt>
                <c:pt idx="138">
                  <c:v>28.8</c:v>
                </c:pt>
                <c:pt idx="139">
                  <c:v>28.9</c:v>
                </c:pt>
                <c:pt idx="140">
                  <c:v>29</c:v>
                </c:pt>
                <c:pt idx="141">
                  <c:v>29.1</c:v>
                </c:pt>
                <c:pt idx="142">
                  <c:v>29.2</c:v>
                </c:pt>
                <c:pt idx="143">
                  <c:v>29.3</c:v>
                </c:pt>
                <c:pt idx="144">
                  <c:v>29.4</c:v>
                </c:pt>
                <c:pt idx="145">
                  <c:v>29.5</c:v>
                </c:pt>
                <c:pt idx="146">
                  <c:v>29.6</c:v>
                </c:pt>
                <c:pt idx="147">
                  <c:v>29.7</c:v>
                </c:pt>
                <c:pt idx="148">
                  <c:v>29.8</c:v>
                </c:pt>
                <c:pt idx="149">
                  <c:v>29.9</c:v>
                </c:pt>
                <c:pt idx="150">
                  <c:v>30</c:v>
                </c:pt>
                <c:pt idx="151">
                  <c:v>30.1</c:v>
                </c:pt>
                <c:pt idx="152">
                  <c:v>30.2</c:v>
                </c:pt>
                <c:pt idx="153">
                  <c:v>30.3</c:v>
                </c:pt>
                <c:pt idx="154">
                  <c:v>30.4</c:v>
                </c:pt>
                <c:pt idx="155">
                  <c:v>30.5</c:v>
                </c:pt>
                <c:pt idx="156">
                  <c:v>30.6</c:v>
                </c:pt>
                <c:pt idx="157">
                  <c:v>30.7</c:v>
                </c:pt>
                <c:pt idx="158">
                  <c:v>30.8</c:v>
                </c:pt>
                <c:pt idx="159">
                  <c:v>30.9</c:v>
                </c:pt>
                <c:pt idx="160">
                  <c:v>31</c:v>
                </c:pt>
                <c:pt idx="161">
                  <c:v>31.1</c:v>
                </c:pt>
                <c:pt idx="162">
                  <c:v>31.2</c:v>
                </c:pt>
                <c:pt idx="163">
                  <c:v>31.3</c:v>
                </c:pt>
                <c:pt idx="164">
                  <c:v>31.4</c:v>
                </c:pt>
                <c:pt idx="165">
                  <c:v>31.5</c:v>
                </c:pt>
                <c:pt idx="166">
                  <c:v>31.6</c:v>
                </c:pt>
                <c:pt idx="167">
                  <c:v>31.7</c:v>
                </c:pt>
                <c:pt idx="168">
                  <c:v>31.8</c:v>
                </c:pt>
                <c:pt idx="169">
                  <c:v>31.9</c:v>
                </c:pt>
                <c:pt idx="170">
                  <c:v>32</c:v>
                </c:pt>
                <c:pt idx="171">
                  <c:v>32.1</c:v>
                </c:pt>
                <c:pt idx="172">
                  <c:v>32.200000000000003</c:v>
                </c:pt>
                <c:pt idx="173">
                  <c:v>32.299999999999997</c:v>
                </c:pt>
                <c:pt idx="174">
                  <c:v>32.4</c:v>
                </c:pt>
                <c:pt idx="175">
                  <c:v>32.5</c:v>
                </c:pt>
                <c:pt idx="176">
                  <c:v>32.6</c:v>
                </c:pt>
                <c:pt idx="177">
                  <c:v>32.700000000000003</c:v>
                </c:pt>
                <c:pt idx="178">
                  <c:v>32.799999999999997</c:v>
                </c:pt>
                <c:pt idx="179">
                  <c:v>32.9</c:v>
                </c:pt>
                <c:pt idx="180">
                  <c:v>33</c:v>
                </c:pt>
                <c:pt idx="181">
                  <c:v>33.1</c:v>
                </c:pt>
                <c:pt idx="182">
                  <c:v>33.200000000000003</c:v>
                </c:pt>
                <c:pt idx="183">
                  <c:v>33.299999999999997</c:v>
                </c:pt>
                <c:pt idx="184">
                  <c:v>33.4</c:v>
                </c:pt>
                <c:pt idx="185">
                  <c:v>33.5</c:v>
                </c:pt>
                <c:pt idx="186">
                  <c:v>33.6</c:v>
                </c:pt>
                <c:pt idx="187">
                  <c:v>33.700000000000003</c:v>
                </c:pt>
                <c:pt idx="188">
                  <c:v>33.799999999999997</c:v>
                </c:pt>
                <c:pt idx="189">
                  <c:v>33.9</c:v>
                </c:pt>
                <c:pt idx="190">
                  <c:v>34</c:v>
                </c:pt>
                <c:pt idx="191">
                  <c:v>34.1</c:v>
                </c:pt>
                <c:pt idx="192">
                  <c:v>34.200000000000003</c:v>
                </c:pt>
                <c:pt idx="193">
                  <c:v>34.299999999999997</c:v>
                </c:pt>
                <c:pt idx="194">
                  <c:v>34.4</c:v>
                </c:pt>
                <c:pt idx="195">
                  <c:v>34.5</c:v>
                </c:pt>
                <c:pt idx="196">
                  <c:v>34.6</c:v>
                </c:pt>
                <c:pt idx="197">
                  <c:v>34.700000000000003</c:v>
                </c:pt>
                <c:pt idx="198">
                  <c:v>34.799999999999997</c:v>
                </c:pt>
                <c:pt idx="199">
                  <c:v>34.9</c:v>
                </c:pt>
                <c:pt idx="200">
                  <c:v>35</c:v>
                </c:pt>
                <c:pt idx="201">
                  <c:v>35.1</c:v>
                </c:pt>
                <c:pt idx="202">
                  <c:v>35.200000000000003</c:v>
                </c:pt>
                <c:pt idx="203">
                  <c:v>35.299999999999997</c:v>
                </c:pt>
                <c:pt idx="204">
                  <c:v>35.4</c:v>
                </c:pt>
                <c:pt idx="205">
                  <c:v>35.5</c:v>
                </c:pt>
                <c:pt idx="206">
                  <c:v>35.6</c:v>
                </c:pt>
                <c:pt idx="207">
                  <c:v>35.700000000000003</c:v>
                </c:pt>
                <c:pt idx="208">
                  <c:v>35.799999999999997</c:v>
                </c:pt>
                <c:pt idx="209">
                  <c:v>35.9</c:v>
                </c:pt>
                <c:pt idx="210">
                  <c:v>36</c:v>
                </c:pt>
                <c:pt idx="211">
                  <c:v>36.1</c:v>
                </c:pt>
                <c:pt idx="212">
                  <c:v>36.200000000000003</c:v>
                </c:pt>
                <c:pt idx="213">
                  <c:v>36.299999999999997</c:v>
                </c:pt>
                <c:pt idx="214">
                  <c:v>36.4</c:v>
                </c:pt>
                <c:pt idx="215">
                  <c:v>36.5</c:v>
                </c:pt>
                <c:pt idx="216">
                  <c:v>36.6</c:v>
                </c:pt>
                <c:pt idx="217">
                  <c:v>36.700000000000003</c:v>
                </c:pt>
                <c:pt idx="218">
                  <c:v>36.799999999999997</c:v>
                </c:pt>
                <c:pt idx="219">
                  <c:v>36.9</c:v>
                </c:pt>
                <c:pt idx="220">
                  <c:v>37</c:v>
                </c:pt>
                <c:pt idx="221">
                  <c:v>37.1</c:v>
                </c:pt>
                <c:pt idx="222">
                  <c:v>37.200000000000003</c:v>
                </c:pt>
                <c:pt idx="223">
                  <c:v>37.299999999999997</c:v>
                </c:pt>
                <c:pt idx="224">
                  <c:v>37.4</c:v>
                </c:pt>
                <c:pt idx="225">
                  <c:v>37.5</c:v>
                </c:pt>
                <c:pt idx="226">
                  <c:v>37.6</c:v>
                </c:pt>
                <c:pt idx="227">
                  <c:v>37.700000000000003</c:v>
                </c:pt>
                <c:pt idx="228">
                  <c:v>37.799999999999997</c:v>
                </c:pt>
                <c:pt idx="229">
                  <c:v>37.9</c:v>
                </c:pt>
                <c:pt idx="230">
                  <c:v>38</c:v>
                </c:pt>
                <c:pt idx="231">
                  <c:v>38.1</c:v>
                </c:pt>
                <c:pt idx="232">
                  <c:v>38.200000000000003</c:v>
                </c:pt>
                <c:pt idx="233">
                  <c:v>38.299999999999997</c:v>
                </c:pt>
                <c:pt idx="234">
                  <c:v>38.4</c:v>
                </c:pt>
                <c:pt idx="235">
                  <c:v>38.5</c:v>
                </c:pt>
                <c:pt idx="236">
                  <c:v>38.6</c:v>
                </c:pt>
                <c:pt idx="237">
                  <c:v>38.700000000000003</c:v>
                </c:pt>
                <c:pt idx="238">
                  <c:v>38.799999999999997</c:v>
                </c:pt>
                <c:pt idx="239">
                  <c:v>38.9</c:v>
                </c:pt>
                <c:pt idx="240">
                  <c:v>39</c:v>
                </c:pt>
                <c:pt idx="241">
                  <c:v>39.1</c:v>
                </c:pt>
                <c:pt idx="242">
                  <c:v>39.200000000000003</c:v>
                </c:pt>
                <c:pt idx="243">
                  <c:v>39.299999999999997</c:v>
                </c:pt>
                <c:pt idx="244">
                  <c:v>39.4</c:v>
                </c:pt>
                <c:pt idx="245">
                  <c:v>39.5</c:v>
                </c:pt>
                <c:pt idx="246">
                  <c:v>39.6</c:v>
                </c:pt>
                <c:pt idx="247">
                  <c:v>39.700000000000003</c:v>
                </c:pt>
                <c:pt idx="248">
                  <c:v>39.799999999999997</c:v>
                </c:pt>
                <c:pt idx="249">
                  <c:v>39.9</c:v>
                </c:pt>
                <c:pt idx="250">
                  <c:v>40</c:v>
                </c:pt>
                <c:pt idx="251">
                  <c:v>40.1</c:v>
                </c:pt>
                <c:pt idx="252">
                  <c:v>40.200000000000003</c:v>
                </c:pt>
                <c:pt idx="253">
                  <c:v>40.299999999999997</c:v>
                </c:pt>
                <c:pt idx="254">
                  <c:v>40.4</c:v>
                </c:pt>
                <c:pt idx="255">
                  <c:v>40.5</c:v>
                </c:pt>
                <c:pt idx="256">
                  <c:v>40.6</c:v>
                </c:pt>
                <c:pt idx="257">
                  <c:v>40.700000000000003</c:v>
                </c:pt>
                <c:pt idx="258">
                  <c:v>40.799999999999997</c:v>
                </c:pt>
                <c:pt idx="259">
                  <c:v>40.9</c:v>
                </c:pt>
                <c:pt idx="260">
                  <c:v>41</c:v>
                </c:pt>
                <c:pt idx="261">
                  <c:v>41.1</c:v>
                </c:pt>
                <c:pt idx="262">
                  <c:v>41.2</c:v>
                </c:pt>
                <c:pt idx="263">
                  <c:v>41.3</c:v>
                </c:pt>
                <c:pt idx="264">
                  <c:v>41.4</c:v>
                </c:pt>
                <c:pt idx="265">
                  <c:v>41.5</c:v>
                </c:pt>
                <c:pt idx="266">
                  <c:v>41.6</c:v>
                </c:pt>
                <c:pt idx="267">
                  <c:v>41.7</c:v>
                </c:pt>
                <c:pt idx="268">
                  <c:v>41.8</c:v>
                </c:pt>
                <c:pt idx="269">
                  <c:v>41.9</c:v>
                </c:pt>
                <c:pt idx="270">
                  <c:v>42</c:v>
                </c:pt>
                <c:pt idx="271">
                  <c:v>42.1</c:v>
                </c:pt>
                <c:pt idx="272">
                  <c:v>42.2</c:v>
                </c:pt>
                <c:pt idx="273">
                  <c:v>42.3</c:v>
                </c:pt>
                <c:pt idx="274">
                  <c:v>42.4</c:v>
                </c:pt>
                <c:pt idx="275">
                  <c:v>42.5</c:v>
                </c:pt>
                <c:pt idx="276">
                  <c:v>42.6</c:v>
                </c:pt>
                <c:pt idx="277">
                  <c:v>42.7</c:v>
                </c:pt>
                <c:pt idx="278">
                  <c:v>42.8</c:v>
                </c:pt>
                <c:pt idx="279">
                  <c:v>42.9</c:v>
                </c:pt>
                <c:pt idx="280">
                  <c:v>43</c:v>
                </c:pt>
                <c:pt idx="281">
                  <c:v>43.1</c:v>
                </c:pt>
                <c:pt idx="282">
                  <c:v>43.2</c:v>
                </c:pt>
                <c:pt idx="283">
                  <c:v>43.3</c:v>
                </c:pt>
                <c:pt idx="284">
                  <c:v>43.4</c:v>
                </c:pt>
                <c:pt idx="285">
                  <c:v>43.5</c:v>
                </c:pt>
                <c:pt idx="286">
                  <c:v>43.6</c:v>
                </c:pt>
                <c:pt idx="287">
                  <c:v>43.7</c:v>
                </c:pt>
                <c:pt idx="288">
                  <c:v>43.8</c:v>
                </c:pt>
                <c:pt idx="289">
                  <c:v>43.9</c:v>
                </c:pt>
                <c:pt idx="290">
                  <c:v>44</c:v>
                </c:pt>
                <c:pt idx="291">
                  <c:v>44.1</c:v>
                </c:pt>
                <c:pt idx="292">
                  <c:v>44.2</c:v>
                </c:pt>
                <c:pt idx="293">
                  <c:v>44.3</c:v>
                </c:pt>
                <c:pt idx="294">
                  <c:v>44.4</c:v>
                </c:pt>
                <c:pt idx="295">
                  <c:v>44.5</c:v>
                </c:pt>
                <c:pt idx="296">
                  <c:v>44.6</c:v>
                </c:pt>
                <c:pt idx="297">
                  <c:v>44.7</c:v>
                </c:pt>
                <c:pt idx="298">
                  <c:v>44.8</c:v>
                </c:pt>
                <c:pt idx="299">
                  <c:v>44.9</c:v>
                </c:pt>
                <c:pt idx="300">
                  <c:v>45</c:v>
                </c:pt>
                <c:pt idx="301">
                  <c:v>45.1</c:v>
                </c:pt>
                <c:pt idx="302">
                  <c:v>45.2</c:v>
                </c:pt>
                <c:pt idx="303">
                  <c:v>45.3</c:v>
                </c:pt>
                <c:pt idx="304">
                  <c:v>45.4</c:v>
                </c:pt>
                <c:pt idx="305">
                  <c:v>45.5</c:v>
                </c:pt>
                <c:pt idx="306">
                  <c:v>45.6</c:v>
                </c:pt>
                <c:pt idx="307">
                  <c:v>45.7</c:v>
                </c:pt>
                <c:pt idx="308">
                  <c:v>45.8</c:v>
                </c:pt>
                <c:pt idx="309">
                  <c:v>45.9</c:v>
                </c:pt>
                <c:pt idx="310">
                  <c:v>46</c:v>
                </c:pt>
                <c:pt idx="311">
                  <c:v>46.1</c:v>
                </c:pt>
                <c:pt idx="312">
                  <c:v>46.2</c:v>
                </c:pt>
                <c:pt idx="313">
                  <c:v>46.3</c:v>
                </c:pt>
                <c:pt idx="314">
                  <c:v>46.4</c:v>
                </c:pt>
                <c:pt idx="315">
                  <c:v>46.5</c:v>
                </c:pt>
                <c:pt idx="316">
                  <c:v>46.6</c:v>
                </c:pt>
                <c:pt idx="317">
                  <c:v>46.7</c:v>
                </c:pt>
                <c:pt idx="318">
                  <c:v>46.8</c:v>
                </c:pt>
                <c:pt idx="319">
                  <c:v>46.9</c:v>
                </c:pt>
                <c:pt idx="320">
                  <c:v>47</c:v>
                </c:pt>
                <c:pt idx="321">
                  <c:v>47.1</c:v>
                </c:pt>
                <c:pt idx="322">
                  <c:v>47.2</c:v>
                </c:pt>
                <c:pt idx="323">
                  <c:v>47.3</c:v>
                </c:pt>
                <c:pt idx="324">
                  <c:v>47.4</c:v>
                </c:pt>
                <c:pt idx="325">
                  <c:v>47.5</c:v>
                </c:pt>
                <c:pt idx="326">
                  <c:v>47.6</c:v>
                </c:pt>
                <c:pt idx="327">
                  <c:v>47.7</c:v>
                </c:pt>
                <c:pt idx="328">
                  <c:v>47.8</c:v>
                </c:pt>
                <c:pt idx="329">
                  <c:v>47.9</c:v>
                </c:pt>
                <c:pt idx="330">
                  <c:v>48</c:v>
                </c:pt>
                <c:pt idx="331">
                  <c:v>48.1</c:v>
                </c:pt>
                <c:pt idx="332">
                  <c:v>48.2</c:v>
                </c:pt>
                <c:pt idx="333">
                  <c:v>48.3</c:v>
                </c:pt>
                <c:pt idx="334">
                  <c:v>48.4</c:v>
                </c:pt>
                <c:pt idx="335">
                  <c:v>48.5</c:v>
                </c:pt>
                <c:pt idx="336">
                  <c:v>48.6</c:v>
                </c:pt>
                <c:pt idx="337">
                  <c:v>48.7</c:v>
                </c:pt>
                <c:pt idx="338">
                  <c:v>48.8</c:v>
                </c:pt>
                <c:pt idx="339">
                  <c:v>48.9</c:v>
                </c:pt>
                <c:pt idx="340">
                  <c:v>49</c:v>
                </c:pt>
                <c:pt idx="341">
                  <c:v>49.1</c:v>
                </c:pt>
                <c:pt idx="342">
                  <c:v>49.2</c:v>
                </c:pt>
                <c:pt idx="343">
                  <c:v>49.3</c:v>
                </c:pt>
                <c:pt idx="344">
                  <c:v>49.4</c:v>
                </c:pt>
                <c:pt idx="345">
                  <c:v>49.5</c:v>
                </c:pt>
                <c:pt idx="346">
                  <c:v>49.6</c:v>
                </c:pt>
                <c:pt idx="347">
                  <c:v>49.7</c:v>
                </c:pt>
                <c:pt idx="348">
                  <c:v>49.8</c:v>
                </c:pt>
                <c:pt idx="349">
                  <c:v>49.9</c:v>
                </c:pt>
                <c:pt idx="350">
                  <c:v>50</c:v>
                </c:pt>
                <c:pt idx="351">
                  <c:v>50.1</c:v>
                </c:pt>
                <c:pt idx="352">
                  <c:v>50.2</c:v>
                </c:pt>
                <c:pt idx="353">
                  <c:v>50.3</c:v>
                </c:pt>
                <c:pt idx="354">
                  <c:v>50.4</c:v>
                </c:pt>
                <c:pt idx="355">
                  <c:v>50.5</c:v>
                </c:pt>
                <c:pt idx="356">
                  <c:v>50.6</c:v>
                </c:pt>
                <c:pt idx="357">
                  <c:v>50.7</c:v>
                </c:pt>
                <c:pt idx="358">
                  <c:v>50.8</c:v>
                </c:pt>
                <c:pt idx="359">
                  <c:v>50.9</c:v>
                </c:pt>
                <c:pt idx="360">
                  <c:v>51</c:v>
                </c:pt>
                <c:pt idx="361">
                  <c:v>51.1</c:v>
                </c:pt>
                <c:pt idx="362">
                  <c:v>51.2</c:v>
                </c:pt>
                <c:pt idx="363">
                  <c:v>51.3</c:v>
                </c:pt>
                <c:pt idx="364">
                  <c:v>51.4</c:v>
                </c:pt>
                <c:pt idx="365">
                  <c:v>51.5</c:v>
                </c:pt>
                <c:pt idx="366">
                  <c:v>51.6</c:v>
                </c:pt>
                <c:pt idx="367">
                  <c:v>51.7</c:v>
                </c:pt>
                <c:pt idx="368">
                  <c:v>51.8</c:v>
                </c:pt>
                <c:pt idx="369">
                  <c:v>51.9</c:v>
                </c:pt>
                <c:pt idx="370">
                  <c:v>52</c:v>
                </c:pt>
                <c:pt idx="371">
                  <c:v>52.1</c:v>
                </c:pt>
                <c:pt idx="372">
                  <c:v>52.2</c:v>
                </c:pt>
                <c:pt idx="373">
                  <c:v>52.3</c:v>
                </c:pt>
                <c:pt idx="374">
                  <c:v>52.4</c:v>
                </c:pt>
                <c:pt idx="375">
                  <c:v>52.5</c:v>
                </c:pt>
                <c:pt idx="376">
                  <c:v>52.6</c:v>
                </c:pt>
                <c:pt idx="377">
                  <c:v>52.7</c:v>
                </c:pt>
                <c:pt idx="378">
                  <c:v>52.8</c:v>
                </c:pt>
                <c:pt idx="379">
                  <c:v>52.9</c:v>
                </c:pt>
                <c:pt idx="380">
                  <c:v>53</c:v>
                </c:pt>
                <c:pt idx="381">
                  <c:v>53.1</c:v>
                </c:pt>
                <c:pt idx="382">
                  <c:v>53.2</c:v>
                </c:pt>
                <c:pt idx="383">
                  <c:v>53.3</c:v>
                </c:pt>
                <c:pt idx="384">
                  <c:v>53.4</c:v>
                </c:pt>
                <c:pt idx="385">
                  <c:v>53.5</c:v>
                </c:pt>
                <c:pt idx="386">
                  <c:v>53.6</c:v>
                </c:pt>
                <c:pt idx="387">
                  <c:v>53.7</c:v>
                </c:pt>
                <c:pt idx="388">
                  <c:v>53.8</c:v>
                </c:pt>
                <c:pt idx="389">
                  <c:v>53.9</c:v>
                </c:pt>
                <c:pt idx="390">
                  <c:v>54</c:v>
                </c:pt>
                <c:pt idx="391">
                  <c:v>54.1</c:v>
                </c:pt>
                <c:pt idx="392">
                  <c:v>54.2</c:v>
                </c:pt>
                <c:pt idx="393">
                  <c:v>54.3</c:v>
                </c:pt>
                <c:pt idx="394">
                  <c:v>54.4</c:v>
                </c:pt>
                <c:pt idx="395">
                  <c:v>54.5</c:v>
                </c:pt>
                <c:pt idx="396">
                  <c:v>54.6</c:v>
                </c:pt>
                <c:pt idx="397">
                  <c:v>54.7</c:v>
                </c:pt>
                <c:pt idx="398">
                  <c:v>54.8</c:v>
                </c:pt>
                <c:pt idx="399">
                  <c:v>54.9</c:v>
                </c:pt>
                <c:pt idx="400">
                  <c:v>55</c:v>
                </c:pt>
              </c:numCache>
            </c:numRef>
          </c:xVal>
          <c:yVal>
            <c:numRef>
              <c:f>Microsoft_Excel_Worksheet2!$D$2:$D$9702</c:f>
              <c:numCache>
                <c:formatCode>General</c:formatCode>
                <c:ptCount val="9701"/>
                <c:pt idx="0">
                  <c:v>0.98452502179412005</c:v>
                </c:pt>
                <c:pt idx="1">
                  <c:v>0.98462739123760801</c:v>
                </c:pt>
                <c:pt idx="2">
                  <c:v>0.98472977132531803</c:v>
                </c:pt>
                <c:pt idx="3">
                  <c:v>0.984832162058357</c:v>
                </c:pt>
                <c:pt idx="4">
                  <c:v>0.98493456343783103</c:v>
                </c:pt>
                <c:pt idx="5">
                  <c:v>0.98503697546484803</c:v>
                </c:pt>
                <c:pt idx="6">
                  <c:v>0.98513939814051499</c:v>
                </c:pt>
                <c:pt idx="7">
                  <c:v>0.98524183146593902</c:v>
                </c:pt>
                <c:pt idx="8">
                  <c:v>0.98534427544222702</c:v>
                </c:pt>
                <c:pt idx="9">
                  <c:v>0.985446730070488</c:v>
                </c:pt>
                <c:pt idx="10">
                  <c:v>0.98554919535182794</c:v>
                </c:pt>
                <c:pt idx="11">
                  <c:v>0.98565167128735398</c:v>
                </c:pt>
                <c:pt idx="12">
                  <c:v>0.985754157878176</c:v>
                </c:pt>
                <c:pt idx="13">
                  <c:v>0.98585665512540099</c:v>
                </c:pt>
                <c:pt idx="14">
                  <c:v>0.98595916303013698</c:v>
                </c:pt>
                <c:pt idx="15">
                  <c:v>0.98606168159349095</c:v>
                </c:pt>
                <c:pt idx="16">
                  <c:v>0.98616421081657302</c:v>
                </c:pt>
                <c:pt idx="17">
                  <c:v>0.98626675070049097</c:v>
                </c:pt>
                <c:pt idx="18">
                  <c:v>0.98636930124635303</c:v>
                </c:pt>
                <c:pt idx="19">
                  <c:v>0.98647186245526797</c:v>
                </c:pt>
                <c:pt idx="20">
                  <c:v>0.98657443432834402</c:v>
                </c:pt>
                <c:pt idx="21">
                  <c:v>0.98667701686669096</c:v>
                </c:pt>
                <c:pt idx="22">
                  <c:v>0.98677961007141701</c:v>
                </c:pt>
                <c:pt idx="23">
                  <c:v>0.98688221394363096</c:v>
                </c:pt>
                <c:pt idx="24">
                  <c:v>0.98698482848444302</c:v>
                </c:pt>
                <c:pt idx="25">
                  <c:v>0.98708745369496198</c:v>
                </c:pt>
                <c:pt idx="26">
                  <c:v>0.98719008957629795</c:v>
                </c:pt>
                <c:pt idx="27">
                  <c:v>0.98729273612955903</c:v>
                </c:pt>
                <c:pt idx="28">
                  <c:v>0.98739539335585502</c:v>
                </c:pt>
                <c:pt idx="29">
                  <c:v>0.98749806125629702</c:v>
                </c:pt>
                <c:pt idx="30">
                  <c:v>0.98760073983199503</c:v>
                </c:pt>
                <c:pt idx="31">
                  <c:v>0.98770342908405695</c:v>
                </c:pt>
                <c:pt idx="32">
                  <c:v>0.98780612901359499</c:v>
                </c:pt>
                <c:pt idx="33">
                  <c:v>0.98790883962171805</c:v>
                </c:pt>
                <c:pt idx="34">
                  <c:v>0.98801156090953701</c:v>
                </c:pt>
                <c:pt idx="35">
                  <c:v>0.98811429287816199</c:v>
                </c:pt>
                <c:pt idx="36">
                  <c:v>0.98821703552870399</c:v>
                </c:pt>
                <c:pt idx="37">
                  <c:v>0.98831978886227401</c:v>
                </c:pt>
                <c:pt idx="38">
                  <c:v>0.98842255287998204</c:v>
                </c:pt>
                <c:pt idx="39">
                  <c:v>0.98852532758293998</c:v>
                </c:pt>
                <c:pt idx="40">
                  <c:v>0.98862811297225806</c:v>
                </c:pt>
                <c:pt idx="41">
                  <c:v>0.98873090904904704</c:v>
                </c:pt>
                <c:pt idx="42">
                  <c:v>0.98883371581441903</c:v>
                </c:pt>
                <c:pt idx="43">
                  <c:v>0.98893653326948505</c:v>
                </c:pt>
                <c:pt idx="44">
                  <c:v>0.98903936141535698</c:v>
                </c:pt>
                <c:pt idx="45">
                  <c:v>0.98914220025314603</c:v>
                </c:pt>
                <c:pt idx="46">
                  <c:v>0.98924504978396399</c:v>
                </c:pt>
                <c:pt idx="47">
                  <c:v>0.98934791000892297</c:v>
                </c:pt>
                <c:pt idx="48">
                  <c:v>0.98945078092913497</c:v>
                </c:pt>
                <c:pt idx="49">
                  <c:v>0.98955366254571098</c:v>
                </c:pt>
                <c:pt idx="50">
                  <c:v>0.989656554859765</c:v>
                </c:pt>
                <c:pt idx="51">
                  <c:v>0.98975945787240804</c:v>
                </c:pt>
                <c:pt idx="52">
                  <c:v>0.98986237158475299</c:v>
                </c:pt>
                <c:pt idx="53">
                  <c:v>0.98996529599791205</c:v>
                </c:pt>
                <c:pt idx="54">
                  <c:v>0.99006823111299802</c:v>
                </c:pt>
                <c:pt idx="55">
                  <c:v>0.990171176931124</c:v>
                </c:pt>
                <c:pt idx="56">
                  <c:v>0.99027413345340298</c:v>
                </c:pt>
                <c:pt idx="57">
                  <c:v>0.99037710068094698</c:v>
                </c:pt>
                <c:pt idx="58">
                  <c:v>0.99048007861486997</c:v>
                </c:pt>
                <c:pt idx="59">
                  <c:v>0.99058306725628398</c:v>
                </c:pt>
                <c:pt idx="60">
                  <c:v>0.99068606660630498</c:v>
                </c:pt>
                <c:pt idx="61">
                  <c:v>0.99078907666604399</c:v>
                </c:pt>
                <c:pt idx="62">
                  <c:v>0.99089209743661499</c:v>
                </c:pt>
                <c:pt idx="63">
                  <c:v>0.99099512891913299</c:v>
                </c:pt>
                <c:pt idx="64">
                  <c:v>0.99109817111470999</c:v>
                </c:pt>
                <c:pt idx="65">
                  <c:v>0.99120122402446098</c:v>
                </c:pt>
                <c:pt idx="66">
                  <c:v>0.99130428764949996</c:v>
                </c:pt>
                <c:pt idx="67">
                  <c:v>0.99140736199094104</c:v>
                </c:pt>
                <c:pt idx="68">
                  <c:v>0.99151044704989899</c:v>
                </c:pt>
                <c:pt idx="69">
                  <c:v>0.99161354282748704</c:v>
                </c:pt>
                <c:pt idx="70">
                  <c:v>0.99171664932481995</c:v>
                </c:pt>
                <c:pt idx="71">
                  <c:v>0.99181976654301396</c:v>
                </c:pt>
                <c:pt idx="72">
                  <c:v>0.99192289448318105</c:v>
                </c:pt>
                <c:pt idx="73">
                  <c:v>0.992026033146438</c:v>
                </c:pt>
                <c:pt idx="74">
                  <c:v>0.99212918253390003</c:v>
                </c:pt>
                <c:pt idx="75">
                  <c:v>0.99223234264668103</c:v>
                </c:pt>
                <c:pt idx="76">
                  <c:v>0.99233551348589599</c:v>
                </c:pt>
                <c:pt idx="77">
                  <c:v>0.99243869505266202</c:v>
                </c:pt>
                <c:pt idx="78">
                  <c:v>0.99254188734809301</c:v>
                </c:pt>
                <c:pt idx="79">
                  <c:v>0.99264509037330495</c:v>
                </c:pt>
                <c:pt idx="80">
                  <c:v>0.99274830412941395</c:v>
                </c:pt>
                <c:pt idx="81">
                  <c:v>0.99285152861753501</c:v>
                </c:pt>
                <c:pt idx="82">
                  <c:v>0.992954763838785</c:v>
                </c:pt>
                <c:pt idx="83">
                  <c:v>0.99305800979427905</c:v>
                </c:pt>
                <c:pt idx="84">
                  <c:v>0.99316126648513303</c:v>
                </c:pt>
                <c:pt idx="85">
                  <c:v>0.99326453391246405</c:v>
                </c:pt>
                <c:pt idx="86">
                  <c:v>0.993367812077388</c:v>
                </c:pt>
                <c:pt idx="87">
                  <c:v>0.99347110098102198</c:v>
                </c:pt>
                <c:pt idx="88">
                  <c:v>0.99357440062448099</c:v>
                </c:pt>
                <c:pt idx="89">
                  <c:v>0.99367771100888402</c:v>
                </c:pt>
                <c:pt idx="90">
                  <c:v>0.99378103213534696</c:v>
                </c:pt>
                <c:pt idx="91">
                  <c:v>0.99388436400498503</c:v>
                </c:pt>
                <c:pt idx="92">
                  <c:v>0.993987706618918</c:v>
                </c:pt>
                <c:pt idx="93">
                  <c:v>0.99409105997826197</c:v>
                </c:pt>
                <c:pt idx="94">
                  <c:v>0.99419442408413405</c:v>
                </c:pt>
                <c:pt idx="95">
                  <c:v>0.99429779893765102</c:v>
                </c:pt>
                <c:pt idx="96">
                  <c:v>0.99440118453993198</c:v>
                </c:pt>
                <c:pt idx="97">
                  <c:v>0.99450458089209304</c:v>
                </c:pt>
                <c:pt idx="98">
                  <c:v>0.99460798799525296</c:v>
                </c:pt>
                <c:pt idx="99">
                  <c:v>0.99471140585052897</c:v>
                </c:pt>
                <c:pt idx="100">
                  <c:v>0.99481483445903895</c:v>
                </c:pt>
                <c:pt idx="101">
                  <c:v>0.99491827382190201</c:v>
                </c:pt>
                <c:pt idx="102">
                  <c:v>0.99502172394023602</c:v>
                </c:pt>
                <c:pt idx="103">
                  <c:v>0.99512518481515799</c:v>
                </c:pt>
                <c:pt idx="104">
                  <c:v>0.99522865644778802</c:v>
                </c:pt>
                <c:pt idx="105">
                  <c:v>0.99533213883924399</c:v>
                </c:pt>
                <c:pt idx="106">
                  <c:v>0.995435631990645</c:v>
                </c:pt>
                <c:pt idx="107">
                  <c:v>0.99553913590310905</c:v>
                </c:pt>
                <c:pt idx="108">
                  <c:v>0.99564265057775603</c:v>
                </c:pt>
                <c:pt idx="109">
                  <c:v>0.99574617601570503</c:v>
                </c:pt>
                <c:pt idx="110">
                  <c:v>0.99584971221807395</c:v>
                </c:pt>
                <c:pt idx="111">
                  <c:v>0.99595325918598299</c:v>
                </c:pt>
                <c:pt idx="112">
                  <c:v>0.99605681692055104</c:v>
                </c:pt>
                <c:pt idx="113">
                  <c:v>0.99616038542289798</c:v>
                </c:pt>
                <c:pt idx="114">
                  <c:v>0.99626396469414302</c:v>
                </c:pt>
                <c:pt idx="115">
                  <c:v>0.99636755473540695</c:v>
                </c:pt>
                <c:pt idx="116">
                  <c:v>0.99647115554780796</c:v>
                </c:pt>
                <c:pt idx="117">
                  <c:v>0.99657476713246795</c:v>
                </c:pt>
                <c:pt idx="118">
                  <c:v>0.99667838949050502</c:v>
                </c:pt>
                <c:pt idx="119">
                  <c:v>0.99678202262304105</c:v>
                </c:pt>
                <c:pt idx="120">
                  <c:v>0.99688566653119604</c:v>
                </c:pt>
                <c:pt idx="121">
                  <c:v>0.99698932121608896</c:v>
                </c:pt>
                <c:pt idx="122">
                  <c:v>0.99709298667884205</c:v>
                </c:pt>
                <c:pt idx="123">
                  <c:v>0.99719666292057496</c:v>
                </c:pt>
                <c:pt idx="124">
                  <c:v>0.99730034994240901</c:v>
                </c:pt>
                <c:pt idx="125">
                  <c:v>0.99740404774546598</c:v>
                </c:pt>
                <c:pt idx="126">
                  <c:v>0.99750775633086497</c:v>
                </c:pt>
                <c:pt idx="127">
                  <c:v>0.99761147569972797</c:v>
                </c:pt>
                <c:pt idx="128">
                  <c:v>0.99771520585317597</c:v>
                </c:pt>
                <c:pt idx="129">
                  <c:v>0.99781894679233096</c:v>
                </c:pt>
                <c:pt idx="130">
                  <c:v>0.99792269851831406</c:v>
                </c:pt>
                <c:pt idx="131">
                  <c:v>0.99802646103224701</c:v>
                </c:pt>
                <c:pt idx="132">
                  <c:v>0.99813023433525105</c:v>
                </c:pt>
                <c:pt idx="133">
                  <c:v>0.99823401842844905</c:v>
                </c:pt>
                <c:pt idx="134">
                  <c:v>0.99833781331296101</c:v>
                </c:pt>
                <c:pt idx="135">
                  <c:v>0.99844161898991202</c:v>
                </c:pt>
                <c:pt idx="136">
                  <c:v>0.99854543546042096</c:v>
                </c:pt>
                <c:pt idx="137">
                  <c:v>0.99864926272561205</c:v>
                </c:pt>
                <c:pt idx="138">
                  <c:v>0.99875310078660795</c:v>
                </c:pt>
                <c:pt idx="139">
                  <c:v>0.99885694964452998</c:v>
                </c:pt>
                <c:pt idx="140">
                  <c:v>0.99896080930050202</c:v>
                </c:pt>
                <c:pt idx="141">
                  <c:v>0.99906467975564595</c:v>
                </c:pt>
                <c:pt idx="142">
                  <c:v>0.99916856101108498</c:v>
                </c:pt>
                <c:pt idx="143">
                  <c:v>0.99927245306794099</c:v>
                </c:pt>
                <c:pt idx="144">
                  <c:v>0.99937635592733898</c:v>
                </c:pt>
                <c:pt idx="145">
                  <c:v>0.99948026959040204</c:v>
                </c:pt>
                <c:pt idx="146">
                  <c:v>0.99958419405825205</c:v>
                </c:pt>
                <c:pt idx="147">
                  <c:v>0.99968812933201301</c:v>
                </c:pt>
                <c:pt idx="148">
                  <c:v>0.99979207541280901</c:v>
                </c:pt>
                <c:pt idx="149">
                  <c:v>0.99989603230176305</c:v>
                </c:pt>
                <c:pt idx="150">
                  <c:v>1</c:v>
                </c:pt>
                <c:pt idx="151">
                  <c:v>1.00069330390709</c:v>
                </c:pt>
                <c:pt idx="152">
                  <c:v>1.00138708848449</c:v>
                </c:pt>
                <c:pt idx="153">
                  <c:v>1.0020813540654401</c:v>
                </c:pt>
                <c:pt idx="154">
                  <c:v>1.0027761009834399</c:v>
                </c:pt>
                <c:pt idx="155">
                  <c:v>1.00347132957218</c:v>
                </c:pt>
                <c:pt idx="156">
                  <c:v>1.00416704016563</c:v>
                </c:pt>
                <c:pt idx="157">
                  <c:v>1.0048632330979499</c:v>
                </c:pt>
                <c:pt idx="158">
                  <c:v>1.0055599087035401</c:v>
                </c:pt>
                <c:pt idx="159">
                  <c:v>1.0062570673170601</c:v>
                </c:pt>
                <c:pt idx="160">
                  <c:v>1.0069547092733699</c:v>
                </c:pt>
                <c:pt idx="161">
                  <c:v>1.00765283490757</c:v>
                </c:pt>
                <c:pt idx="162">
                  <c:v>1.0083514445549999</c:v>
                </c:pt>
                <c:pt idx="163">
                  <c:v>1.0090505385512301</c:v>
                </c:pt>
                <c:pt idx="164">
                  <c:v>1.00975011723206</c:v>
                </c:pt>
                <c:pt idx="165">
                  <c:v>1.01045018093352</c:v>
                </c:pt>
                <c:pt idx="166">
                  <c:v>1.01115072999188</c:v>
                </c:pt>
                <c:pt idx="167">
                  <c:v>1.01185176474364</c:v>
                </c:pt>
                <c:pt idx="168">
                  <c:v>1.0125532855255299</c:v>
                </c:pt>
                <c:pt idx="169">
                  <c:v>1.01325529267452</c:v>
                </c:pt>
                <c:pt idx="170">
                  <c:v>1.01395778652781</c:v>
                </c:pt>
                <c:pt idx="171">
                  <c:v>1.0146607674228301</c:v>
                </c:pt>
                <c:pt idx="172">
                  <c:v>1.0153642356972601</c:v>
                </c:pt>
                <c:pt idx="173">
                  <c:v>1.01606819168898</c:v>
                </c:pt>
                <c:pt idx="174">
                  <c:v>1.01677263573615</c:v>
                </c:pt>
                <c:pt idx="175">
                  <c:v>1.01747756817713</c:v>
                </c:pt>
                <c:pt idx="176">
                  <c:v>1.0181829893505201</c:v>
                </c:pt>
                <c:pt idx="177">
                  <c:v>1.0188888995951699</c:v>
                </c:pt>
                <c:pt idx="178">
                  <c:v>1.01959529925015</c:v>
                </c:pt>
                <c:pt idx="179">
                  <c:v>1.0203021886547701</c:v>
                </c:pt>
                <c:pt idx="180">
                  <c:v>1.02100956814858</c:v>
                </c:pt>
                <c:pt idx="181">
                  <c:v>1.0217174380713501</c:v>
                </c:pt>
                <c:pt idx="182">
                  <c:v>1.02242579876311</c:v>
                </c:pt>
                <c:pt idx="183">
                  <c:v>1.0231346505640999</c:v>
                </c:pt>
                <c:pt idx="184">
                  <c:v>1.0238439938148101</c:v>
                </c:pt>
                <c:pt idx="185">
                  <c:v>1.0245538288559699</c:v>
                </c:pt>
                <c:pt idx="186">
                  <c:v>1.02526415602854</c:v>
                </c:pt>
                <c:pt idx="187">
                  <c:v>1.02597497567372</c:v>
                </c:pt>
                <c:pt idx="188">
                  <c:v>1.0266862881329299</c:v>
                </c:pt>
                <c:pt idx="189">
                  <c:v>1.02739809374784</c:v>
                </c:pt>
                <c:pt idx="190">
                  <c:v>1.0281103928603701</c:v>
                </c:pt>
                <c:pt idx="191">
                  <c:v>1.02882318581266</c:v>
                </c:pt>
                <c:pt idx="192">
                  <c:v>1.0295364729470899</c:v>
                </c:pt>
                <c:pt idx="193">
                  <c:v>1.0302502546062799</c:v>
                </c:pt>
                <c:pt idx="194">
                  <c:v>1.03096453113308</c:v>
                </c:pt>
                <c:pt idx="195">
                  <c:v>1.03167930287058</c:v>
                </c:pt>
                <c:pt idx="196">
                  <c:v>1.03239457016212</c:v>
                </c:pt>
                <c:pt idx="197">
                  <c:v>1.0331103333512699</c:v>
                </c:pt>
                <c:pt idx="198">
                  <c:v>1.03382659278184</c:v>
                </c:pt>
                <c:pt idx="199">
                  <c:v>1.0345433487978699</c:v>
                </c:pt>
                <c:pt idx="200">
                  <c:v>1.0352606017436401</c:v>
                </c:pt>
                <c:pt idx="201">
                  <c:v>1.03597835196369</c:v>
                </c:pt>
                <c:pt idx="202">
                  <c:v>1.03669659980277</c:v>
                </c:pt>
                <c:pt idx="203">
                  <c:v>1.0374153456058799</c:v>
                </c:pt>
                <c:pt idx="204">
                  <c:v>1.0381345897182599</c:v>
                </c:pt>
                <c:pt idx="205">
                  <c:v>1.0388543324853901</c:v>
                </c:pt>
                <c:pt idx="206">
                  <c:v>1.039574574253</c:v>
                </c:pt>
                <c:pt idx="207">
                  <c:v>1.04029531536704</c:v>
                </c:pt>
                <c:pt idx="208">
                  <c:v>1.0410165561737099</c:v>
                </c:pt>
                <c:pt idx="209">
                  <c:v>1.04173829701945</c:v>
                </c:pt>
                <c:pt idx="210">
                  <c:v>1.04246053825094</c:v>
                </c:pt>
                <c:pt idx="211">
                  <c:v>1.0431832802151</c:v>
                </c:pt>
                <c:pt idx="212">
                  <c:v>1.0439065232590801</c:v>
                </c:pt>
                <c:pt idx="213">
                  <c:v>1.0446302677302901</c:v>
                </c:pt>
                <c:pt idx="214">
                  <c:v>1.04535451397637</c:v>
                </c:pt>
                <c:pt idx="215">
                  <c:v>1.04607926234521</c:v>
                </c:pt>
                <c:pt idx="216">
                  <c:v>1.04680451318492</c:v>
                </c:pt>
                <c:pt idx="217">
                  <c:v>1.04753026684387</c:v>
                </c:pt>
                <c:pt idx="218">
                  <c:v>1.04825652367066</c:v>
                </c:pt>
                <c:pt idx="219">
                  <c:v>1.04898328401416</c:v>
                </c:pt>
                <c:pt idx="220">
                  <c:v>1.0497105482234299</c:v>
                </c:pt>
                <c:pt idx="221">
                  <c:v>1.0504383166478299</c:v>
                </c:pt>
                <c:pt idx="222">
                  <c:v>1.05116658963692</c:v>
                </c:pt>
                <c:pt idx="223">
                  <c:v>1.05189536754052</c:v>
                </c:pt>
                <c:pt idx="224">
                  <c:v>1.0526246507086801</c:v>
                </c:pt>
                <c:pt idx="225">
                  <c:v>1.05335443949172</c:v>
                </c:pt>
                <c:pt idx="226">
                  <c:v>1.05408473424016</c:v>
                </c:pt>
                <c:pt idx="227">
                  <c:v>1.0548155353048201</c:v>
                </c:pt>
                <c:pt idx="228">
                  <c:v>1.0555468430367001</c:v>
                </c:pt>
                <c:pt idx="229">
                  <c:v>1.05627865778709</c:v>
                </c:pt>
                <c:pt idx="230">
                  <c:v>1.05701097990751</c:v>
                </c:pt>
                <c:pt idx="231">
                  <c:v>1.05774380974972</c:v>
                </c:pt>
                <c:pt idx="232">
                  <c:v>1.05847714766572</c:v>
                </c:pt>
                <c:pt idx="233">
                  <c:v>1.0592109940077601</c:v>
                </c:pt>
                <c:pt idx="234">
                  <c:v>1.0599453491283399</c:v>
                </c:pt>
                <c:pt idx="235">
                  <c:v>1.06068021338019</c:v>
                </c:pt>
                <c:pt idx="236">
                  <c:v>1.0614155871163</c:v>
                </c:pt>
                <c:pt idx="237">
                  <c:v>1.06215147068989</c:v>
                </c:pt>
                <c:pt idx="238">
                  <c:v>1.0628878644544399</c:v>
                </c:pt>
                <c:pt idx="239">
                  <c:v>1.06362476876367</c:v>
                </c:pt>
                <c:pt idx="240">
                  <c:v>1.06436218397153</c:v>
                </c:pt>
                <c:pt idx="241">
                  <c:v>1.06510011043223</c:v>
                </c:pt>
                <c:pt idx="242">
                  <c:v>1.06583854850024</c:v>
                </c:pt>
                <c:pt idx="243">
                  <c:v>1.0665774985302401</c:v>
                </c:pt>
                <c:pt idx="244">
                  <c:v>1.06731696087718</c:v>
                </c:pt>
                <c:pt idx="245">
                  <c:v>1.0680569358962599</c:v>
                </c:pt>
                <c:pt idx="246">
                  <c:v>1.0687974239429101</c:v>
                </c:pt>
                <c:pt idx="247">
                  <c:v>1.06953842537282</c:v>
                </c:pt>
                <c:pt idx="248">
                  <c:v>1.0702799405419099</c:v>
                </c:pt>
                <c:pt idx="249">
                  <c:v>1.0710219698063701</c:v>
                </c:pt>
                <c:pt idx="250">
                  <c:v>1.0717645135226099</c:v>
                </c:pt>
                <c:pt idx="251">
                  <c:v>1.0725075720473201</c:v>
                </c:pt>
                <c:pt idx="252">
                  <c:v>1.0732511457374001</c:v>
                </c:pt>
                <c:pt idx="253">
                  <c:v>1.0739952349500299</c:v>
                </c:pt>
                <c:pt idx="254">
                  <c:v>1.07473984004262</c:v>
                </c:pt>
                <c:pt idx="255">
                  <c:v>1.0754849613728199</c:v>
                </c:pt>
                <c:pt idx="256">
                  <c:v>1.0762305992985599</c:v>
                </c:pt>
                <c:pt idx="257">
                  <c:v>1.07697675417798</c:v>
                </c:pt>
                <c:pt idx="258">
                  <c:v>1.0777234263694999</c:v>
                </c:pt>
                <c:pt idx="259">
                  <c:v>1.0784706162317601</c:v>
                </c:pt>
                <c:pt idx="260">
                  <c:v>1.0792183241236699</c:v>
                </c:pt>
                <c:pt idx="261">
                  <c:v>1.07996655040439</c:v>
                </c:pt>
                <c:pt idx="262">
                  <c:v>1.0807152954333099</c:v>
                </c:pt>
                <c:pt idx="263">
                  <c:v>1.08146455957009</c:v>
                </c:pt>
                <c:pt idx="264">
                  <c:v>1.0822143431746201</c:v>
                </c:pt>
                <c:pt idx="265">
                  <c:v>1.0829646466070499</c:v>
                </c:pt>
                <c:pt idx="266">
                  <c:v>1.08371547022778</c:v>
                </c:pt>
                <c:pt idx="267">
                  <c:v>1.0844668143974601</c:v>
                </c:pt>
                <c:pt idx="268">
                  <c:v>1.08521867947699</c:v>
                </c:pt>
                <c:pt idx="269">
                  <c:v>1.0859710658275199</c:v>
                </c:pt>
                <c:pt idx="270">
                  <c:v>1.0867239738104399</c:v>
                </c:pt>
                <c:pt idx="271">
                  <c:v>1.08747740378741</c:v>
                </c:pt>
                <c:pt idx="272">
                  <c:v>1.0882313561203301</c:v>
                </c:pt>
                <c:pt idx="273">
                  <c:v>1.0889858311713501</c:v>
                </c:pt>
                <c:pt idx="274">
                  <c:v>1.0897408293028601</c:v>
                </c:pt>
                <c:pt idx="275">
                  <c:v>1.0904963508775301</c:v>
                </c:pt>
                <c:pt idx="276">
                  <c:v>1.0912523962582601</c:v>
                </c:pt>
                <c:pt idx="277">
                  <c:v>1.0920089658082099</c:v>
                </c:pt>
                <c:pt idx="278">
                  <c:v>1.09276605989078</c:v>
                </c:pt>
                <c:pt idx="279">
                  <c:v>1.0935236788696401</c:v>
                </c:pt>
                <c:pt idx="280">
                  <c:v>1.0942818231086899</c:v>
                </c:pt>
                <c:pt idx="281">
                  <c:v>1.09504049297211</c:v>
                </c:pt>
                <c:pt idx="282">
                  <c:v>1.09579968882431</c:v>
                </c:pt>
                <c:pt idx="283">
                  <c:v>1.0965594110299599</c:v>
                </c:pt>
                <c:pt idx="284">
                  <c:v>1.0973196599539801</c:v>
                </c:pt>
                <c:pt idx="285">
                  <c:v>1.0980804359615499</c:v>
                </c:pt>
                <c:pt idx="286">
                  <c:v>1.0988417394181</c:v>
                </c:pt>
                <c:pt idx="287">
                  <c:v>1.0996035706893099</c:v>
                </c:pt>
                <c:pt idx="288">
                  <c:v>1.1003659301411199</c:v>
                </c:pt>
                <c:pt idx="289">
                  <c:v>1.1011288181397201</c:v>
                </c:pt>
                <c:pt idx="290">
                  <c:v>1.1018922350515401</c:v>
                </c:pt>
                <c:pt idx="291">
                  <c:v>1.10265618124329</c:v>
                </c:pt>
                <c:pt idx="292">
                  <c:v>1.10342065708193</c:v>
                </c:pt>
                <c:pt idx="293">
                  <c:v>1.10418566293464</c:v>
                </c:pt>
                <c:pt idx="294">
                  <c:v>1.10495119916891</c:v>
                </c:pt>
                <c:pt idx="295">
                  <c:v>1.1057172661524399</c:v>
                </c:pt>
                <c:pt idx="296">
                  <c:v>1.1064838642532</c:v>
                </c:pt>
                <c:pt idx="297">
                  <c:v>1.1072509938394099</c:v>
                </c:pt>
                <c:pt idx="298">
                  <c:v>1.1080186552795701</c:v>
                </c:pt>
                <c:pt idx="299">
                  <c:v>1.1087868489424</c:v>
                </c:pt>
                <c:pt idx="300">
                  <c:v>1.1095555751969099</c:v>
                </c:pt>
                <c:pt idx="301">
                  <c:v>1.11032483441232</c:v>
                </c:pt>
                <c:pt idx="302">
                  <c:v>1.1110946269581601</c:v>
                </c:pt>
                <c:pt idx="303">
                  <c:v>1.11186495320417</c:v>
                </c:pt>
                <c:pt idx="304">
                  <c:v>1.11263581352039</c:v>
                </c:pt>
                <c:pt idx="305">
                  <c:v>1.1134072082770701</c:v>
                </c:pt>
                <c:pt idx="306">
                  <c:v>1.1141791378447501</c:v>
                </c:pt>
                <c:pt idx="307">
                  <c:v>1.1149516025942099</c:v>
                </c:pt>
                <c:pt idx="308">
                  <c:v>1.11572460289651</c:v>
                </c:pt>
                <c:pt idx="309">
                  <c:v>1.1164981391229301</c:v>
                </c:pt>
                <c:pt idx="310">
                  <c:v>1.11727221164504</c:v>
                </c:pt>
                <c:pt idx="311">
                  <c:v>1.1180468208346599</c:v>
                </c:pt>
                <c:pt idx="312">
                  <c:v>1.11882196706385</c:v>
                </c:pt>
                <c:pt idx="313">
                  <c:v>1.1195976507049501</c:v>
                </c:pt>
                <c:pt idx="314">
                  <c:v>1.1203738721305601</c:v>
                </c:pt>
                <c:pt idx="315">
                  <c:v>1.1211506317135</c:v>
                </c:pt>
                <c:pt idx="316">
                  <c:v>1.12192792982691</c:v>
                </c:pt>
                <c:pt idx="317">
                  <c:v>1.12270576684413</c:v>
                </c:pt>
                <c:pt idx="318">
                  <c:v>1.1234841431387901</c:v>
                </c:pt>
                <c:pt idx="319">
                  <c:v>1.12426305908478</c:v>
                </c:pt>
                <c:pt idx="320">
                  <c:v>1.12504251505624</c:v>
                </c:pt>
                <c:pt idx="321">
                  <c:v>1.1258225114275699</c:v>
                </c:pt>
                <c:pt idx="322">
                  <c:v>1.12660304857344</c:v>
                </c:pt>
                <c:pt idx="323">
                  <c:v>1.1273841268687499</c:v>
                </c:pt>
                <c:pt idx="324">
                  <c:v>1.1281657466887001</c:v>
                </c:pt>
                <c:pt idx="325">
                  <c:v>1.1289479084087199</c:v>
                </c:pt>
                <c:pt idx="326">
                  <c:v>1.1297306124045201</c:v>
                </c:pt>
                <c:pt idx="327">
                  <c:v>1.13051385905206</c:v>
                </c:pt>
                <c:pt idx="328">
                  <c:v>1.1312976487275599</c:v>
                </c:pt>
                <c:pt idx="329">
                  <c:v>1.1320819818075001</c:v>
                </c:pt>
                <c:pt idx="330">
                  <c:v>1.1328668586686399</c:v>
                </c:pt>
                <c:pt idx="331">
                  <c:v>1.13365227968796</c:v>
                </c:pt>
                <c:pt idx="332">
                  <c:v>1.1344382452427499</c:v>
                </c:pt>
                <c:pt idx="333">
                  <c:v>1.1352247557105299</c:v>
                </c:pt>
                <c:pt idx="334">
                  <c:v>1.13601181146909</c:v>
                </c:pt>
                <c:pt idx="335">
                  <c:v>1.13679941289648</c:v>
                </c:pt>
                <c:pt idx="336">
                  <c:v>1.1375875603710199</c:v>
                </c:pt>
                <c:pt idx="337">
                  <c:v>1.1383762542712801</c:v>
                </c:pt>
                <c:pt idx="338">
                  <c:v>1.1391654949761001</c:v>
                </c:pt>
                <c:pt idx="339">
                  <c:v>1.13995528286459</c:v>
                </c:pt>
                <c:pt idx="340">
                  <c:v>1.14074561831611</c:v>
                </c:pt>
                <c:pt idx="341">
                  <c:v>1.1415365017102801</c:v>
                </c:pt>
                <c:pt idx="342">
                  <c:v>1.142327933427</c:v>
                </c:pt>
                <c:pt idx="343">
                  <c:v>1.1431199138464301</c:v>
                </c:pt>
                <c:pt idx="344">
                  <c:v>1.14391244334897</c:v>
                </c:pt>
                <c:pt idx="345">
                  <c:v>1.14470552231531</c:v>
                </c:pt>
                <c:pt idx="346">
                  <c:v>1.1454991511264001</c:v>
                </c:pt>
                <c:pt idx="347">
                  <c:v>1.1462933301634399</c:v>
                </c:pt>
                <c:pt idx="348">
                  <c:v>1.1470880598079101</c:v>
                </c:pt>
                <c:pt idx="349">
                  <c:v>1.14788334044155</c:v>
                </c:pt>
                <c:pt idx="350">
                  <c:v>1.1486791724463601</c:v>
                </c:pt>
                <c:pt idx="351">
                  <c:v>1.1494755562046099</c:v>
                </c:pt>
                <c:pt idx="352">
                  <c:v>1.1502724920988301</c:v>
                </c:pt>
                <c:pt idx="353">
                  <c:v>1.1510699805118201</c:v>
                </c:pt>
                <c:pt idx="354">
                  <c:v>1.1518680218266499</c:v>
                </c:pt>
                <c:pt idx="355">
                  <c:v>1.1526666164266299</c:v>
                </c:pt>
                <c:pt idx="356">
                  <c:v>1.1534657646953701</c:v>
                </c:pt>
                <c:pt idx="357">
                  <c:v>1.1542654670167301</c:v>
                </c:pt>
                <c:pt idx="358">
                  <c:v>1.1550657237748301</c:v>
                </c:pt>
                <c:pt idx="359">
                  <c:v>1.15586653535406</c:v>
                </c:pt>
                <c:pt idx="360">
                  <c:v>1.1566679021391</c:v>
                </c:pt>
                <c:pt idx="361">
                  <c:v>1.15746982451486</c:v>
                </c:pt>
                <c:pt idx="362">
                  <c:v>1.15827230286653</c:v>
                </c:pt>
                <c:pt idx="363">
                  <c:v>1.1590753375795799</c:v>
                </c:pt>
                <c:pt idx="364">
                  <c:v>1.15987892903974</c:v>
                </c:pt>
                <c:pt idx="365">
                  <c:v>1.1606830776329899</c:v>
                </c:pt>
                <c:pt idx="366">
                  <c:v>1.1614877837456099</c:v>
                </c:pt>
                <c:pt idx="367">
                  <c:v>1.16229304776411</c:v>
                </c:pt>
                <c:pt idx="368">
                  <c:v>1.16309887007531</c:v>
                </c:pt>
                <c:pt idx="369">
                  <c:v>1.16390525106627</c:v>
                </c:pt>
                <c:pt idx="370">
                  <c:v>1.1647121911243099</c:v>
                </c:pt>
                <c:pt idx="371">
                  <c:v>1.16551969063705</c:v>
                </c:pt>
                <c:pt idx="372">
                  <c:v>1.1663277499923601</c:v>
                </c:pt>
                <c:pt idx="373">
                  <c:v>1.1671363695783801</c:v>
                </c:pt>
                <c:pt idx="374">
                  <c:v>1.1679455497835101</c:v>
                </c:pt>
                <c:pt idx="375">
                  <c:v>1.16875529099644</c:v>
                </c:pt>
                <c:pt idx="376">
                  <c:v>1.16956559360612</c:v>
                </c:pt>
                <c:pt idx="377">
                  <c:v>1.1703764580017699</c:v>
                </c:pt>
                <c:pt idx="378">
                  <c:v>1.17118788457287</c:v>
                </c:pt>
                <c:pt idx="379">
                  <c:v>1.1719998737091799</c:v>
                </c:pt>
                <c:pt idx="380">
                  <c:v>1.17281242580073</c:v>
                </c:pt>
                <c:pt idx="381">
                  <c:v>1.17362554123782</c:v>
                </c:pt>
                <c:pt idx="382">
                  <c:v>1.1744392204110199</c:v>
                </c:pt>
                <c:pt idx="383">
                  <c:v>1.17525346371117</c:v>
                </c:pt>
                <c:pt idx="384">
                  <c:v>1.17606827152938</c:v>
                </c:pt>
                <c:pt idx="385">
                  <c:v>1.1768836442570301</c:v>
                </c:pt>
                <c:pt idx="386">
                  <c:v>1.1776995822857901</c:v>
                </c:pt>
                <c:pt idx="387">
                  <c:v>1.1785160860075601</c:v>
                </c:pt>
                <c:pt idx="388">
                  <c:v>1.1793331558145601</c:v>
                </c:pt>
                <c:pt idx="389">
                  <c:v>1.18015079209924</c:v>
                </c:pt>
                <c:pt idx="390">
                  <c:v>1.1809689952543601</c:v>
                </c:pt>
                <c:pt idx="391">
                  <c:v>1.1817877656729201</c:v>
                </c:pt>
                <c:pt idx="392">
                  <c:v>1.18260710374821</c:v>
                </c:pt>
                <c:pt idx="393">
                  <c:v>1.18342700987379</c:v>
                </c:pt>
                <c:pt idx="394">
                  <c:v>1.18424748444349</c:v>
                </c:pt>
                <c:pt idx="395">
                  <c:v>1.1850685278514199</c:v>
                </c:pt>
                <c:pt idx="396">
                  <c:v>1.18589014049195</c:v>
                </c:pt>
                <c:pt idx="397">
                  <c:v>1.18671232275973</c:v>
                </c:pt>
                <c:pt idx="398">
                  <c:v>1.18753507504969</c:v>
                </c:pt>
                <c:pt idx="399">
                  <c:v>1.18835839775703</c:v>
                </c:pt>
                <c:pt idx="400">
                  <c:v>1.1891822912772101</c:v>
                </c:pt>
              </c:numCache>
            </c:numRef>
          </c:yVal>
          <c:smooth val="1"/>
        </c:ser>
        <c:dLbls>
          <c:showLegendKey val="0"/>
          <c:showVal val="0"/>
          <c:showCatName val="0"/>
          <c:showSerName val="0"/>
          <c:showPercent val="0"/>
          <c:showBubbleSize val="0"/>
        </c:dLbls>
        <c:axId val="833090672"/>
        <c:axId val="833091064"/>
      </c:scatterChart>
      <c:valAx>
        <c:axId val="833090672"/>
        <c:scaling>
          <c:orientation val="minMax"/>
          <c:max val="55"/>
          <c:min val="15"/>
        </c:scaling>
        <c:delete val="0"/>
        <c:axPos val="b"/>
        <c:title>
          <c:tx>
            <c:rich>
              <a:bodyPr/>
              <a:lstStyle/>
              <a:p>
                <a:pPr>
                  <a:defRPr sz="1700"/>
                </a:pPr>
                <a:r>
                  <a:rPr lang="en-US" sz="1700" dirty="0" smtClean="0"/>
                  <a:t>Donor age</a:t>
                </a:r>
                <a:endParaRPr lang="en-US" sz="1700" dirty="0"/>
              </a:p>
            </c:rich>
          </c:tx>
          <c:layout>
            <c:manualLayout>
              <c:xMode val="edge"/>
              <c:yMode val="edge"/>
              <c:x val="0.47045356885699025"/>
              <c:y val="0.88582020997375333"/>
            </c:manualLayout>
          </c:layout>
          <c:overlay val="0"/>
        </c:title>
        <c:numFmt formatCode="#,##0" sourceLinked="0"/>
        <c:majorTickMark val="out"/>
        <c:minorTickMark val="none"/>
        <c:tickLblPos val="nextTo"/>
        <c:txPr>
          <a:bodyPr rot="0"/>
          <a:lstStyle/>
          <a:p>
            <a:pPr>
              <a:defRPr sz="1500" b="1"/>
            </a:pPr>
            <a:endParaRPr lang="en-US"/>
          </a:p>
        </c:txPr>
        <c:crossAx val="833091064"/>
        <c:crosses val="autoZero"/>
        <c:crossBetween val="midCat"/>
        <c:majorUnit val="5"/>
      </c:valAx>
      <c:valAx>
        <c:axId val="83309106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33090672"/>
        <c:crossesAt val="1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Microsoft_Excel_Worksheet3!$A$2:$A$9862</c:f>
              <c:numCache>
                <c:formatCode>General</c:formatCode>
                <c:ptCount val="9861"/>
                <c:pt idx="0">
                  <c:v>0.5</c:v>
                </c:pt>
                <c:pt idx="1">
                  <c:v>0.51</c:v>
                </c:pt>
                <c:pt idx="2">
                  <c:v>0.52</c:v>
                </c:pt>
                <c:pt idx="3">
                  <c:v>0.53</c:v>
                </c:pt>
                <c:pt idx="4">
                  <c:v>0.54</c:v>
                </c:pt>
                <c:pt idx="5">
                  <c:v>0.55000000000000004</c:v>
                </c:pt>
                <c:pt idx="6">
                  <c:v>0.56000000000000005</c:v>
                </c:pt>
                <c:pt idx="7">
                  <c:v>0.56999999999999995</c:v>
                </c:pt>
                <c:pt idx="8">
                  <c:v>0.57999999999999996</c:v>
                </c:pt>
                <c:pt idx="9">
                  <c:v>0.59</c:v>
                </c:pt>
                <c:pt idx="10">
                  <c:v>0.6</c:v>
                </c:pt>
                <c:pt idx="11">
                  <c:v>0.61</c:v>
                </c:pt>
                <c:pt idx="12">
                  <c:v>0.62</c:v>
                </c:pt>
                <c:pt idx="13">
                  <c:v>0.63</c:v>
                </c:pt>
                <c:pt idx="14">
                  <c:v>0.64</c:v>
                </c:pt>
                <c:pt idx="15">
                  <c:v>0.65</c:v>
                </c:pt>
                <c:pt idx="16">
                  <c:v>0.66</c:v>
                </c:pt>
                <c:pt idx="17">
                  <c:v>0.67</c:v>
                </c:pt>
                <c:pt idx="18">
                  <c:v>0.68</c:v>
                </c:pt>
                <c:pt idx="19">
                  <c:v>0.69</c:v>
                </c:pt>
                <c:pt idx="20">
                  <c:v>0.7</c:v>
                </c:pt>
                <c:pt idx="21">
                  <c:v>0.71</c:v>
                </c:pt>
                <c:pt idx="22">
                  <c:v>0.72</c:v>
                </c:pt>
                <c:pt idx="23">
                  <c:v>0.73</c:v>
                </c:pt>
                <c:pt idx="24">
                  <c:v>0.74</c:v>
                </c:pt>
                <c:pt idx="25">
                  <c:v>0.75</c:v>
                </c:pt>
                <c:pt idx="26">
                  <c:v>0.76</c:v>
                </c:pt>
                <c:pt idx="27">
                  <c:v>0.77</c:v>
                </c:pt>
                <c:pt idx="28">
                  <c:v>0.78</c:v>
                </c:pt>
                <c:pt idx="29">
                  <c:v>0.79</c:v>
                </c:pt>
                <c:pt idx="30">
                  <c:v>0.8</c:v>
                </c:pt>
                <c:pt idx="31">
                  <c:v>0.81</c:v>
                </c:pt>
                <c:pt idx="32">
                  <c:v>0.82</c:v>
                </c:pt>
                <c:pt idx="33">
                  <c:v>0.83</c:v>
                </c:pt>
                <c:pt idx="34">
                  <c:v>0.84</c:v>
                </c:pt>
                <c:pt idx="35">
                  <c:v>0.85</c:v>
                </c:pt>
                <c:pt idx="36">
                  <c:v>0.86</c:v>
                </c:pt>
                <c:pt idx="37">
                  <c:v>0.87</c:v>
                </c:pt>
                <c:pt idx="38">
                  <c:v>0.88</c:v>
                </c:pt>
                <c:pt idx="39">
                  <c:v>0.89</c:v>
                </c:pt>
                <c:pt idx="40">
                  <c:v>0.9</c:v>
                </c:pt>
                <c:pt idx="41">
                  <c:v>0.91</c:v>
                </c:pt>
                <c:pt idx="42">
                  <c:v>0.92</c:v>
                </c:pt>
                <c:pt idx="43">
                  <c:v>0.93</c:v>
                </c:pt>
                <c:pt idx="44">
                  <c:v>0.94</c:v>
                </c:pt>
                <c:pt idx="45">
                  <c:v>0.95</c:v>
                </c:pt>
                <c:pt idx="46">
                  <c:v>0.96</c:v>
                </c:pt>
                <c:pt idx="47">
                  <c:v>0.97</c:v>
                </c:pt>
                <c:pt idx="48">
                  <c:v>0.98</c:v>
                </c:pt>
                <c:pt idx="49">
                  <c:v>0.99</c:v>
                </c:pt>
                <c:pt idx="50">
                  <c:v>1</c:v>
                </c:pt>
                <c:pt idx="51">
                  <c:v>1.01</c:v>
                </c:pt>
                <c:pt idx="52">
                  <c:v>1.02</c:v>
                </c:pt>
                <c:pt idx="53">
                  <c:v>1.03</c:v>
                </c:pt>
                <c:pt idx="54">
                  <c:v>1.04</c:v>
                </c:pt>
                <c:pt idx="55">
                  <c:v>1.05</c:v>
                </c:pt>
                <c:pt idx="56">
                  <c:v>1.06</c:v>
                </c:pt>
                <c:pt idx="57">
                  <c:v>1.07</c:v>
                </c:pt>
                <c:pt idx="58">
                  <c:v>1.08</c:v>
                </c:pt>
                <c:pt idx="59">
                  <c:v>1.0900000000000001</c:v>
                </c:pt>
                <c:pt idx="60">
                  <c:v>1.1000000000000001</c:v>
                </c:pt>
                <c:pt idx="61">
                  <c:v>1.1100000000000001</c:v>
                </c:pt>
                <c:pt idx="62">
                  <c:v>1.1200000000000001</c:v>
                </c:pt>
                <c:pt idx="63">
                  <c:v>1.1299999999999999</c:v>
                </c:pt>
                <c:pt idx="64">
                  <c:v>1.1399999999999999</c:v>
                </c:pt>
                <c:pt idx="65">
                  <c:v>1.1499999999999999</c:v>
                </c:pt>
                <c:pt idx="66">
                  <c:v>1.1599999999999999</c:v>
                </c:pt>
                <c:pt idx="67">
                  <c:v>1.17</c:v>
                </c:pt>
                <c:pt idx="68">
                  <c:v>1.18</c:v>
                </c:pt>
                <c:pt idx="69">
                  <c:v>1.19</c:v>
                </c:pt>
                <c:pt idx="70">
                  <c:v>1.2</c:v>
                </c:pt>
                <c:pt idx="71">
                  <c:v>1.21</c:v>
                </c:pt>
                <c:pt idx="72">
                  <c:v>1.22</c:v>
                </c:pt>
                <c:pt idx="73">
                  <c:v>1.23</c:v>
                </c:pt>
                <c:pt idx="74">
                  <c:v>1.24</c:v>
                </c:pt>
                <c:pt idx="75">
                  <c:v>1.25</c:v>
                </c:pt>
                <c:pt idx="76">
                  <c:v>1.26</c:v>
                </c:pt>
                <c:pt idx="77">
                  <c:v>1.27</c:v>
                </c:pt>
                <c:pt idx="78">
                  <c:v>1.28</c:v>
                </c:pt>
                <c:pt idx="79">
                  <c:v>1.29</c:v>
                </c:pt>
                <c:pt idx="80">
                  <c:v>1.3</c:v>
                </c:pt>
                <c:pt idx="81">
                  <c:v>1.31</c:v>
                </c:pt>
                <c:pt idx="82">
                  <c:v>1.32</c:v>
                </c:pt>
                <c:pt idx="83">
                  <c:v>1.33</c:v>
                </c:pt>
                <c:pt idx="84">
                  <c:v>1.34</c:v>
                </c:pt>
                <c:pt idx="85">
                  <c:v>1.35</c:v>
                </c:pt>
                <c:pt idx="86">
                  <c:v>1.36</c:v>
                </c:pt>
                <c:pt idx="87">
                  <c:v>1.37</c:v>
                </c:pt>
                <c:pt idx="88">
                  <c:v>1.38</c:v>
                </c:pt>
                <c:pt idx="89">
                  <c:v>1.39</c:v>
                </c:pt>
                <c:pt idx="90">
                  <c:v>1.4</c:v>
                </c:pt>
                <c:pt idx="91">
                  <c:v>1.41</c:v>
                </c:pt>
                <c:pt idx="92">
                  <c:v>1.42</c:v>
                </c:pt>
                <c:pt idx="93">
                  <c:v>1.43</c:v>
                </c:pt>
                <c:pt idx="94">
                  <c:v>1.44</c:v>
                </c:pt>
                <c:pt idx="95">
                  <c:v>1.45</c:v>
                </c:pt>
                <c:pt idx="96">
                  <c:v>1.46</c:v>
                </c:pt>
                <c:pt idx="97">
                  <c:v>1.47</c:v>
                </c:pt>
                <c:pt idx="98">
                  <c:v>1.48</c:v>
                </c:pt>
                <c:pt idx="99">
                  <c:v>1.49</c:v>
                </c:pt>
                <c:pt idx="100">
                  <c:v>1.5</c:v>
                </c:pt>
              </c:numCache>
            </c:numRef>
          </c:xVal>
          <c:yVal>
            <c:numRef>
              <c:f>Microsoft_Excel_Worksheet3!$B$2:$B$9862</c:f>
              <c:numCache>
                <c:formatCode>General</c:formatCode>
                <c:ptCount val="9861"/>
                <c:pt idx="0">
                  <c:v>1.0462277198484</c:v>
                </c:pt>
                <c:pt idx="1">
                  <c:v>1.04431966818861</c:v>
                </c:pt>
                <c:pt idx="2">
                  <c:v>1.0424150963268299</c:v>
                </c:pt>
                <c:pt idx="3">
                  <c:v>1.0405139979167899</c:v>
                </c:pt>
                <c:pt idx="4">
                  <c:v>1.03861636662382</c:v>
                </c:pt>
                <c:pt idx="5">
                  <c:v>1.0367221961247699</c:v>
                </c:pt>
                <c:pt idx="6">
                  <c:v>1.03483148010805</c:v>
                </c:pt>
                <c:pt idx="7">
                  <c:v>1.0329442122735599</c:v>
                </c:pt>
                <c:pt idx="8">
                  <c:v>1.0310603863326999</c:v>
                </c:pt>
                <c:pt idx="9">
                  <c:v>1.0291799960083301</c:v>
                </c:pt>
                <c:pt idx="10">
                  <c:v>1.02730303503478</c:v>
                </c:pt>
                <c:pt idx="11">
                  <c:v>1.0254307239859299</c:v>
                </c:pt>
                <c:pt idx="12">
                  <c:v>1.0235691729013601</c:v>
                </c:pt>
                <c:pt idx="13">
                  <c:v>1.0217256698963399</c:v>
                </c:pt>
                <c:pt idx="14">
                  <c:v>1.0199074508774899</c:v>
                </c:pt>
                <c:pt idx="15">
                  <c:v>1.01812170108758</c:v>
                </c:pt>
                <c:pt idx="16">
                  <c:v>1.01637555715915</c:v>
                </c:pt>
                <c:pt idx="17">
                  <c:v>1.0146761096713399</c:v>
                </c:pt>
                <c:pt idx="18">
                  <c:v>1.01303040620417</c:v>
                </c:pt>
                <c:pt idx="19">
                  <c:v>1.01144545488556</c:v>
                </c:pt>
                <c:pt idx="20">
                  <c:v>1.0099282284267399</c:v>
                </c:pt>
                <c:pt idx="21">
                  <c:v>1.00848566864262</c:v>
                </c:pt>
                <c:pt idx="22">
                  <c:v>1.0071246914543599</c:v>
                </c:pt>
                <c:pt idx="23">
                  <c:v>1.0058521923724899</c:v>
                </c:pt>
                <c:pt idx="24">
                  <c:v>1.0046750524599299</c:v>
                </c:pt>
                <c:pt idx="25">
                  <c:v>1.0036001447752401</c:v>
                </c:pt>
                <c:pt idx="26">
                  <c:v>1.00263434129784</c:v>
                </c:pt>
                <c:pt idx="27">
                  <c:v>1.0017845203381901</c:v>
                </c:pt>
                <c:pt idx="28">
                  <c:v>1.00105757443729</c:v>
                </c:pt>
                <c:pt idx="29">
                  <c:v>1.0004604187614801</c:v>
                </c:pt>
                <c:pt idx="30">
                  <c:v>1</c:v>
                </c:pt>
                <c:pt idx="31">
                  <c:v>0.99968151173938402</c:v>
                </c:pt>
                <c:pt idx="32">
                  <c:v>0.99950302476286801</c:v>
                </c:pt>
                <c:pt idx="33">
                  <c:v>0.99946087682426299</c:v>
                </c:pt>
                <c:pt idx="34">
                  <c:v>0.99955146306965803</c:v>
                </c:pt>
                <c:pt idx="35">
                  <c:v>0.99977123119618405</c:v>
                </c:pt>
                <c:pt idx="36">
                  <c:v>1.0001166767740599</c:v>
                </c:pt>
                <c:pt idx="37">
                  <c:v>1.00058433872557</c:v>
                </c:pt>
                <c:pt idx="38">
                  <c:v>1.0011707949550599</c:v>
                </c:pt>
                <c:pt idx="39">
                  <c:v>1.0018726581245301</c:v>
                </c:pt>
                <c:pt idx="40">
                  <c:v>1.00268657156996</c:v>
                </c:pt>
                <c:pt idx="41">
                  <c:v>1.00360920535368</c:v>
                </c:pt>
                <c:pt idx="42">
                  <c:v>1.0046372524487099</c:v>
                </c:pt>
                <c:pt idx="43">
                  <c:v>1.0057674250513899</c:v>
                </c:pt>
                <c:pt idx="44">
                  <c:v>1.00699645101888</c:v>
                </c:pt>
                <c:pt idx="45">
                  <c:v>1.0083210704284999</c:v>
                </c:pt>
                <c:pt idx="46">
                  <c:v>1.0097380322563201</c:v>
                </c:pt>
                <c:pt idx="47">
                  <c:v>1.0112440911726599</c:v>
                </c:pt>
                <c:pt idx="48">
                  <c:v>1.01283600445249</c:v>
                </c:pt>
                <c:pt idx="49">
                  <c:v>1.01451052899898</c:v>
                </c:pt>
                <c:pt idx="50">
                  <c:v>1.01626441847894</c:v>
                </c:pt>
                <c:pt idx="51">
                  <c:v>1.01809442056888</c:v>
                </c:pt>
                <c:pt idx="52">
                  <c:v>1.01999727431094</c:v>
                </c:pt>
                <c:pt idx="53">
                  <c:v>1.02196970757806</c:v>
                </c:pt>
                <c:pt idx="54">
                  <c:v>1.02400843464807</c:v>
                </c:pt>
                <c:pt idx="55">
                  <c:v>1.02611015388663</c:v>
                </c:pt>
                <c:pt idx="56">
                  <c:v>1.0282715455390601</c:v>
                </c:pt>
                <c:pt idx="57">
                  <c:v>1.03048926963152</c:v>
                </c:pt>
                <c:pt idx="58">
                  <c:v>1.03275996398202</c:v>
                </c:pt>
                <c:pt idx="59">
                  <c:v>1.03508024232203</c:v>
                </c:pt>
                <c:pt idx="60">
                  <c:v>1.03744669252963</c:v>
                </c:pt>
                <c:pt idx="61">
                  <c:v>1.0398558749753199</c:v>
                </c:pt>
                <c:pt idx="62">
                  <c:v>1.0423043209817899</c:v>
                </c:pt>
                <c:pt idx="63">
                  <c:v>1.04478853139901</c:v>
                </c:pt>
                <c:pt idx="64">
                  <c:v>1.04730497529628</c:v>
                </c:pt>
                <c:pt idx="65">
                  <c:v>1.04985008877298</c:v>
                </c:pt>
                <c:pt idx="66">
                  <c:v>1.0524202738897801</c:v>
                </c:pt>
                <c:pt idx="67">
                  <c:v>1.05501189772226</c:v>
                </c:pt>
                <c:pt idx="68">
                  <c:v>1.0576212915390799</c:v>
                </c:pt>
                <c:pt idx="69">
                  <c:v>1.06024475010672</c:v>
                </c:pt>
                <c:pt idx="70">
                  <c:v>1.06287853112303</c:v>
                </c:pt>
                <c:pt idx="71">
                  <c:v>1.0655194921773501</c:v>
                </c:pt>
                <c:pt idx="72">
                  <c:v>1.0681670152941101</c:v>
                </c:pt>
                <c:pt idx="73">
                  <c:v>1.07082111677823</c:v>
                </c:pt>
                <c:pt idx="74">
                  <c:v>1.07348181297515</c:v>
                </c:pt>
                <c:pt idx="75">
                  <c:v>1.0761491202709199</c:v>
                </c:pt>
                <c:pt idx="76">
                  <c:v>1.0788230550922999</c:v>
                </c:pt>
                <c:pt idx="77">
                  <c:v>1.08150363390688</c:v>
                </c:pt>
                <c:pt idx="78">
                  <c:v>1.08419087322315</c:v>
                </c:pt>
                <c:pt idx="79">
                  <c:v>1.08688478959062</c:v>
                </c:pt>
                <c:pt idx="80">
                  <c:v>1.0895853995999301</c:v>
                </c:pt>
                <c:pt idx="81">
                  <c:v>1.09229271988295</c:v>
                </c:pt>
                <c:pt idx="82">
                  <c:v>1.09500676711286</c:v>
                </c:pt>
                <c:pt idx="83">
                  <c:v>1.09772755800427</c:v>
                </c:pt>
                <c:pt idx="84">
                  <c:v>1.1004551093133299</c:v>
                </c:pt>
                <c:pt idx="85">
                  <c:v>1.10318943783782</c:v>
                </c:pt>
                <c:pt idx="86">
                  <c:v>1.10593056041726</c:v>
                </c:pt>
                <c:pt idx="87">
                  <c:v>1.1086784939330001</c:v>
                </c:pt>
                <c:pt idx="88">
                  <c:v>1.1114332553083599</c:v>
                </c:pt>
                <c:pt idx="89">
                  <c:v>1.1141948615086801</c:v>
                </c:pt>
                <c:pt idx="90">
                  <c:v>1.11696332954148</c:v>
                </c:pt>
                <c:pt idx="91">
                  <c:v>1.11973867645652</c:v>
                </c:pt>
                <c:pt idx="92">
                  <c:v>1.12252091934594</c:v>
                </c:pt>
                <c:pt idx="93">
                  <c:v>1.1253100753443299</c:v>
                </c:pt>
                <c:pt idx="94">
                  <c:v>1.1281061616288801</c:v>
                </c:pt>
                <c:pt idx="95">
                  <c:v>1.1309091954194399</c:v>
                </c:pt>
                <c:pt idx="96">
                  <c:v>1.13371919397864</c:v>
                </c:pt>
                <c:pt idx="97">
                  <c:v>1.1365361746120399</c:v>
                </c:pt>
                <c:pt idx="98">
                  <c:v>1.13936015466816</c:v>
                </c:pt>
                <c:pt idx="99">
                  <c:v>1.14219115153865</c:v>
                </c:pt>
                <c:pt idx="100">
                  <c:v>1.1450291826583601</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Microsoft_Excel_Worksheet3!$A$2:$A$9862</c:f>
              <c:numCache>
                <c:formatCode>General</c:formatCode>
                <c:ptCount val="9861"/>
                <c:pt idx="0">
                  <c:v>0.5</c:v>
                </c:pt>
                <c:pt idx="1">
                  <c:v>0.51</c:v>
                </c:pt>
                <c:pt idx="2">
                  <c:v>0.52</c:v>
                </c:pt>
                <c:pt idx="3">
                  <c:v>0.53</c:v>
                </c:pt>
                <c:pt idx="4">
                  <c:v>0.54</c:v>
                </c:pt>
                <c:pt idx="5">
                  <c:v>0.55000000000000004</c:v>
                </c:pt>
                <c:pt idx="6">
                  <c:v>0.56000000000000005</c:v>
                </c:pt>
                <c:pt idx="7">
                  <c:v>0.56999999999999995</c:v>
                </c:pt>
                <c:pt idx="8">
                  <c:v>0.57999999999999996</c:v>
                </c:pt>
                <c:pt idx="9">
                  <c:v>0.59</c:v>
                </c:pt>
                <c:pt idx="10">
                  <c:v>0.6</c:v>
                </c:pt>
                <c:pt idx="11">
                  <c:v>0.61</c:v>
                </c:pt>
                <c:pt idx="12">
                  <c:v>0.62</c:v>
                </c:pt>
                <c:pt idx="13">
                  <c:v>0.63</c:v>
                </c:pt>
                <c:pt idx="14">
                  <c:v>0.64</c:v>
                </c:pt>
                <c:pt idx="15">
                  <c:v>0.65</c:v>
                </c:pt>
                <c:pt idx="16">
                  <c:v>0.66</c:v>
                </c:pt>
                <c:pt idx="17">
                  <c:v>0.67</c:v>
                </c:pt>
                <c:pt idx="18">
                  <c:v>0.68</c:v>
                </c:pt>
                <c:pt idx="19">
                  <c:v>0.69</c:v>
                </c:pt>
                <c:pt idx="20">
                  <c:v>0.7</c:v>
                </c:pt>
                <c:pt idx="21">
                  <c:v>0.71</c:v>
                </c:pt>
                <c:pt idx="22">
                  <c:v>0.72</c:v>
                </c:pt>
                <c:pt idx="23">
                  <c:v>0.73</c:v>
                </c:pt>
                <c:pt idx="24">
                  <c:v>0.74</c:v>
                </c:pt>
                <c:pt idx="25">
                  <c:v>0.75</c:v>
                </c:pt>
                <c:pt idx="26">
                  <c:v>0.76</c:v>
                </c:pt>
                <c:pt idx="27">
                  <c:v>0.77</c:v>
                </c:pt>
                <c:pt idx="28">
                  <c:v>0.78</c:v>
                </c:pt>
                <c:pt idx="29">
                  <c:v>0.79</c:v>
                </c:pt>
                <c:pt idx="30">
                  <c:v>0.8</c:v>
                </c:pt>
                <c:pt idx="31">
                  <c:v>0.81</c:v>
                </c:pt>
                <c:pt idx="32">
                  <c:v>0.82</c:v>
                </c:pt>
                <c:pt idx="33">
                  <c:v>0.83</c:v>
                </c:pt>
                <c:pt idx="34">
                  <c:v>0.84</c:v>
                </c:pt>
                <c:pt idx="35">
                  <c:v>0.85</c:v>
                </c:pt>
                <c:pt idx="36">
                  <c:v>0.86</c:v>
                </c:pt>
                <c:pt idx="37">
                  <c:v>0.87</c:v>
                </c:pt>
                <c:pt idx="38">
                  <c:v>0.88</c:v>
                </c:pt>
                <c:pt idx="39">
                  <c:v>0.89</c:v>
                </c:pt>
                <c:pt idx="40">
                  <c:v>0.9</c:v>
                </c:pt>
                <c:pt idx="41">
                  <c:v>0.91</c:v>
                </c:pt>
                <c:pt idx="42">
                  <c:v>0.92</c:v>
                </c:pt>
                <c:pt idx="43">
                  <c:v>0.93</c:v>
                </c:pt>
                <c:pt idx="44">
                  <c:v>0.94</c:v>
                </c:pt>
                <c:pt idx="45">
                  <c:v>0.95</c:v>
                </c:pt>
                <c:pt idx="46">
                  <c:v>0.96</c:v>
                </c:pt>
                <c:pt idx="47">
                  <c:v>0.97</c:v>
                </c:pt>
                <c:pt idx="48">
                  <c:v>0.98</c:v>
                </c:pt>
                <c:pt idx="49">
                  <c:v>0.99</c:v>
                </c:pt>
                <c:pt idx="50">
                  <c:v>1</c:v>
                </c:pt>
                <c:pt idx="51">
                  <c:v>1.01</c:v>
                </c:pt>
                <c:pt idx="52">
                  <c:v>1.02</c:v>
                </c:pt>
                <c:pt idx="53">
                  <c:v>1.03</c:v>
                </c:pt>
                <c:pt idx="54">
                  <c:v>1.04</c:v>
                </c:pt>
                <c:pt idx="55">
                  <c:v>1.05</c:v>
                </c:pt>
                <c:pt idx="56">
                  <c:v>1.06</c:v>
                </c:pt>
                <c:pt idx="57">
                  <c:v>1.07</c:v>
                </c:pt>
                <c:pt idx="58">
                  <c:v>1.08</c:v>
                </c:pt>
                <c:pt idx="59">
                  <c:v>1.0900000000000001</c:v>
                </c:pt>
                <c:pt idx="60">
                  <c:v>1.1000000000000001</c:v>
                </c:pt>
                <c:pt idx="61">
                  <c:v>1.1100000000000001</c:v>
                </c:pt>
                <c:pt idx="62">
                  <c:v>1.1200000000000001</c:v>
                </c:pt>
                <c:pt idx="63">
                  <c:v>1.1299999999999999</c:v>
                </c:pt>
                <c:pt idx="64">
                  <c:v>1.1399999999999999</c:v>
                </c:pt>
                <c:pt idx="65">
                  <c:v>1.1499999999999999</c:v>
                </c:pt>
                <c:pt idx="66">
                  <c:v>1.1599999999999999</c:v>
                </c:pt>
                <c:pt idx="67">
                  <c:v>1.17</c:v>
                </c:pt>
                <c:pt idx="68">
                  <c:v>1.18</c:v>
                </c:pt>
                <c:pt idx="69">
                  <c:v>1.19</c:v>
                </c:pt>
                <c:pt idx="70">
                  <c:v>1.2</c:v>
                </c:pt>
                <c:pt idx="71">
                  <c:v>1.21</c:v>
                </c:pt>
                <c:pt idx="72">
                  <c:v>1.22</c:v>
                </c:pt>
                <c:pt idx="73">
                  <c:v>1.23</c:v>
                </c:pt>
                <c:pt idx="74">
                  <c:v>1.24</c:v>
                </c:pt>
                <c:pt idx="75">
                  <c:v>1.25</c:v>
                </c:pt>
                <c:pt idx="76">
                  <c:v>1.26</c:v>
                </c:pt>
                <c:pt idx="77">
                  <c:v>1.27</c:v>
                </c:pt>
                <c:pt idx="78">
                  <c:v>1.28</c:v>
                </c:pt>
                <c:pt idx="79">
                  <c:v>1.29</c:v>
                </c:pt>
                <c:pt idx="80">
                  <c:v>1.3</c:v>
                </c:pt>
                <c:pt idx="81">
                  <c:v>1.31</c:v>
                </c:pt>
                <c:pt idx="82">
                  <c:v>1.32</c:v>
                </c:pt>
                <c:pt idx="83">
                  <c:v>1.33</c:v>
                </c:pt>
                <c:pt idx="84">
                  <c:v>1.34</c:v>
                </c:pt>
                <c:pt idx="85">
                  <c:v>1.35</c:v>
                </c:pt>
                <c:pt idx="86">
                  <c:v>1.36</c:v>
                </c:pt>
                <c:pt idx="87">
                  <c:v>1.37</c:v>
                </c:pt>
                <c:pt idx="88">
                  <c:v>1.38</c:v>
                </c:pt>
                <c:pt idx="89">
                  <c:v>1.39</c:v>
                </c:pt>
                <c:pt idx="90">
                  <c:v>1.4</c:v>
                </c:pt>
                <c:pt idx="91">
                  <c:v>1.41</c:v>
                </c:pt>
                <c:pt idx="92">
                  <c:v>1.42</c:v>
                </c:pt>
                <c:pt idx="93">
                  <c:v>1.43</c:v>
                </c:pt>
                <c:pt idx="94">
                  <c:v>1.44</c:v>
                </c:pt>
                <c:pt idx="95">
                  <c:v>1.45</c:v>
                </c:pt>
                <c:pt idx="96">
                  <c:v>1.46</c:v>
                </c:pt>
                <c:pt idx="97">
                  <c:v>1.47</c:v>
                </c:pt>
                <c:pt idx="98">
                  <c:v>1.48</c:v>
                </c:pt>
                <c:pt idx="99">
                  <c:v>1.49</c:v>
                </c:pt>
                <c:pt idx="100">
                  <c:v>1.5</c:v>
                </c:pt>
              </c:numCache>
            </c:numRef>
          </c:xVal>
          <c:yVal>
            <c:numRef>
              <c:f>Microsoft_Excel_Worksheet3!$C$2:$C$9862</c:f>
              <c:numCache>
                <c:formatCode>General</c:formatCode>
                <c:ptCount val="9861"/>
                <c:pt idx="0">
                  <c:v>0.96104584995563203</c:v>
                </c:pt>
                <c:pt idx="1">
                  <c:v>0.96228125376190199</c:v>
                </c:pt>
                <c:pt idx="2">
                  <c:v>0.96351802512122797</c:v>
                </c:pt>
                <c:pt idx="3">
                  <c:v>0.96475613797287996</c:v>
                </c:pt>
                <c:pt idx="4">
                  <c:v>0.965995561436779</c:v>
                </c:pt>
                <c:pt idx="5">
                  <c:v>0.96723625873418895</c:v>
                </c:pt>
                <c:pt idx="6">
                  <c:v>0.968478185805147</c:v>
                </c:pt>
                <c:pt idx="7">
                  <c:v>0.96972128951842296</c:v>
                </c:pt>
                <c:pt idx="8">
                  <c:v>0.97096550532680104</c:v>
                </c:pt>
                <c:pt idx="9">
                  <c:v>0.97221075415644898</c:v>
                </c:pt>
                <c:pt idx="10">
                  <c:v>0.97345693822203005</c:v>
                </c:pt>
                <c:pt idx="11">
                  <c:v>0.97470409451088103</c:v>
                </c:pt>
                <c:pt idx="12">
                  <c:v>0.975952884929283</c:v>
                </c:pt>
                <c:pt idx="13">
                  <c:v>0.97720415201821398</c:v>
                </c:pt>
                <c:pt idx="14">
                  <c:v>0.97845877052982699</c:v>
                </c:pt>
                <c:pt idx="15">
                  <c:v>0.97971765465916705</c:v>
                </c:pt>
                <c:pt idx="16">
                  <c:v>0.98098176622057998</c:v>
                </c:pt>
                <c:pt idx="17">
                  <c:v>0.98225212397882999</c:v>
                </c:pt>
                <c:pt idx="18">
                  <c:v>0.98352981438784104</c:v>
                </c:pt>
                <c:pt idx="19">
                  <c:v>0.98481600404372005</c:v>
                </c:pt>
                <c:pt idx="20">
                  <c:v>0.98611195422592202</c:v>
                </c:pt>
                <c:pt idx="21">
                  <c:v>0.98741903798465902</c:v>
                </c:pt>
                <c:pt idx="22">
                  <c:v>0.988738760338293</c:v>
                </c:pt>
                <c:pt idx="23">
                  <c:v>0.99007278227709405</c:v>
                </c:pt>
                <c:pt idx="24">
                  <c:v>0.99142294943630305</c:v>
                </c:pt>
                <c:pt idx="25">
                  <c:v>0.99279132651059299</c:v>
                </c:pt>
                <c:pt idx="26">
                  <c:v>0.99418023874428896</c:v>
                </c:pt>
                <c:pt idx="27">
                  <c:v>0.99559232215957205</c:v>
                </c:pt>
                <c:pt idx="28">
                  <c:v>0.99703058459274596</c:v>
                </c:pt>
                <c:pt idx="29">
                  <c:v>0.99849848011167297</c:v>
                </c:pt>
                <c:pt idx="30">
                  <c:v>1</c:v>
                </c:pt>
                <c:pt idx="31">
                  <c:v>0.997827161202688</c:v>
                </c:pt>
                <c:pt idx="32">
                  <c:v>0.99589987395494195</c:v>
                </c:pt>
                <c:pt idx="33">
                  <c:v>0.99420726276390903</c:v>
                </c:pt>
                <c:pt idx="34">
                  <c:v>0.99273854964892705</c:v>
                </c:pt>
                <c:pt idx="35">
                  <c:v>0.99148303628474399</c:v>
                </c:pt>
                <c:pt idx="36">
                  <c:v>0.99043009025044004</c:v>
                </c:pt>
                <c:pt idx="37">
                  <c:v>0.98956913589114404</c:v>
                </c:pt>
                <c:pt idx="38">
                  <c:v>0.98888965028742004</c:v>
                </c:pt>
                <c:pt idx="39">
                  <c:v>0.98838116477747595</c:v>
                </c:pt>
                <c:pt idx="40">
                  <c:v>0.98803327238274197</c:v>
                </c:pt>
                <c:pt idx="41">
                  <c:v>0.98783564134269997</c:v>
                </c:pt>
                <c:pt idx="42">
                  <c:v>0.98777803476866399</c:v>
                </c:pt>
                <c:pt idx="43">
                  <c:v>0.98785033618235096</c:v>
                </c:pt>
                <c:pt idx="44">
                  <c:v>0.98804258042398996</c:v>
                </c:pt>
                <c:pt idx="45">
                  <c:v>0.98834498911366597</c:v>
                </c:pt>
                <c:pt idx="46">
                  <c:v>0.98874800955268105</c:v>
                </c:pt>
                <c:pt idx="47">
                  <c:v>0.98924235568706398</c:v>
                </c:pt>
                <c:pt idx="48">
                  <c:v>0.98981904955305</c:v>
                </c:pt>
                <c:pt idx="49">
                  <c:v>0.99046946151100201</c:v>
                </c:pt>
                <c:pt idx="50">
                  <c:v>0.99118534756959298</c:v>
                </c:pt>
                <c:pt idx="51">
                  <c:v>0.99195888221447703</c:v>
                </c:pt>
                <c:pt idx="52">
                  <c:v>0.99278268538024605</c:v>
                </c:pt>
                <c:pt idx="53">
                  <c:v>0.99364984252270105</c:v>
                </c:pt>
                <c:pt idx="54">
                  <c:v>0.99455391713100005</c:v>
                </c:pt>
                <c:pt idx="55">
                  <c:v>0.99548895542967097</c:v>
                </c:pt>
                <c:pt idx="56">
                  <c:v>0.99644948342106299</c:v>
                </c:pt>
                <c:pt idx="57">
                  <c:v>0.99743049677567597</c:v>
                </c:pt>
                <c:pt idx="58">
                  <c:v>0.99842744436509401</c:v>
                </c:pt>
                <c:pt idx="59">
                  <c:v>0.99943620643465303</c:v>
                </c:pt>
                <c:pt idx="60">
                  <c:v>1.0004530685261901</c:v>
                </c:pt>
                <c:pt idx="61">
                  <c:v>1.0014746922905</c:v>
                </c:pt>
                <c:pt idx="62">
                  <c:v>1.00249808428718</c:v>
                </c:pt>
                <c:pt idx="63">
                  <c:v>1.0035205637726099</c:v>
                </c:pt>
                <c:pt idx="64">
                  <c:v>1.0045397303439501</c:v>
                </c:pt>
                <c:pt idx="65">
                  <c:v>1.00555343215411</c:v>
                </c:pt>
                <c:pt idx="66">
                  <c:v>1.00655973525549</c:v>
                </c:pt>
                <c:pt idx="67">
                  <c:v>1.0075568944792801</c:v>
                </c:pt>
                <c:pt idx="68">
                  <c:v>1.00854332612041</c:v>
                </c:pt>
                <c:pt idx="69">
                  <c:v>1.0095175825803699</c:v>
                </c:pt>
                <c:pt idx="70">
                  <c:v>1.01047832902266</c:v>
                </c:pt>
                <c:pt idx="71">
                  <c:v>1.0114247443478599</c:v>
                </c:pt>
                <c:pt idx="72">
                  <c:v>1.0123577008701099</c:v>
                </c:pt>
                <c:pt idx="73">
                  <c:v>1.01327837599243</c:v>
                </c:pt>
                <c:pt idx="74">
                  <c:v>1.01418782682891</c:v>
                </c:pt>
                <c:pt idx="75">
                  <c:v>1.0150870040395099</c:v>
                </c:pt>
                <c:pt idx="76">
                  <c:v>1.0159767639871</c:v>
                </c:pt>
                <c:pt idx="77">
                  <c:v>1.0168578794129499</c:v>
                </c:pt>
                <c:pt idx="78">
                  <c:v>1.0177310488092399</c:v>
                </c:pt>
                <c:pt idx="79">
                  <c:v>1.0185969046493599</c:v>
                </c:pt>
                <c:pt idx="80">
                  <c:v>1.019456020619</c:v>
                </c:pt>
                <c:pt idx="81">
                  <c:v>1.0203089179743201</c:v>
                </c:pt>
                <c:pt idx="82">
                  <c:v>1.0211560711379699</c:v>
                </c:pt>
                <c:pt idx="83">
                  <c:v>1.02199791263004</c:v>
                </c:pt>
                <c:pt idx="84">
                  <c:v>1.02283483741836</c:v>
                </c:pt>
                <c:pt idx="85">
                  <c:v>1.0236672067617301</c:v>
                </c:pt>
                <c:pt idx="86">
                  <c:v>1.02449535161015</c:v>
                </c:pt>
                <c:pt idx="87">
                  <c:v>1.0253195756173801</c:v>
                </c:pt>
                <c:pt idx="88">
                  <c:v>1.0261401578143301</c:v>
                </c:pt>
                <c:pt idx="89">
                  <c:v>1.0269573549848501</c:v>
                </c:pt>
                <c:pt idx="90">
                  <c:v>1.0277714037805501</c:v>
                </c:pt>
                <c:pt idx="91">
                  <c:v>1.0285825226062699</c:v>
                </c:pt>
                <c:pt idx="92">
                  <c:v>1.02939091330351</c:v>
                </c:pt>
                <c:pt idx="93">
                  <c:v>1.03019676265602</c:v>
                </c:pt>
                <c:pt idx="94">
                  <c:v>1.0310002437383501</c:v>
                </c:pt>
                <c:pt idx="95">
                  <c:v>1.0318015171256001</c:v>
                </c:pt>
                <c:pt idx="96">
                  <c:v>1.03260073198021</c:v>
                </c:pt>
                <c:pt idx="97">
                  <c:v>1.0333980270299701</c:v>
                </c:pt>
                <c:pt idx="98">
                  <c:v>1.0341935314491899</c:v>
                </c:pt>
                <c:pt idx="99">
                  <c:v>1.0349873656539701</c:v>
                </c:pt>
                <c:pt idx="100">
                  <c:v>1.0357796420208301</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Microsoft_Excel_Worksheet3!$A$2:$A$9862</c:f>
              <c:numCache>
                <c:formatCode>General</c:formatCode>
                <c:ptCount val="9861"/>
                <c:pt idx="0">
                  <c:v>0.5</c:v>
                </c:pt>
                <c:pt idx="1">
                  <c:v>0.51</c:v>
                </c:pt>
                <c:pt idx="2">
                  <c:v>0.52</c:v>
                </c:pt>
                <c:pt idx="3">
                  <c:v>0.53</c:v>
                </c:pt>
                <c:pt idx="4">
                  <c:v>0.54</c:v>
                </c:pt>
                <c:pt idx="5">
                  <c:v>0.55000000000000004</c:v>
                </c:pt>
                <c:pt idx="6">
                  <c:v>0.56000000000000005</c:v>
                </c:pt>
                <c:pt idx="7">
                  <c:v>0.56999999999999995</c:v>
                </c:pt>
                <c:pt idx="8">
                  <c:v>0.57999999999999996</c:v>
                </c:pt>
                <c:pt idx="9">
                  <c:v>0.59</c:v>
                </c:pt>
                <c:pt idx="10">
                  <c:v>0.6</c:v>
                </c:pt>
                <c:pt idx="11">
                  <c:v>0.61</c:v>
                </c:pt>
                <c:pt idx="12">
                  <c:v>0.62</c:v>
                </c:pt>
                <c:pt idx="13">
                  <c:v>0.63</c:v>
                </c:pt>
                <c:pt idx="14">
                  <c:v>0.64</c:v>
                </c:pt>
                <c:pt idx="15">
                  <c:v>0.65</c:v>
                </c:pt>
                <c:pt idx="16">
                  <c:v>0.66</c:v>
                </c:pt>
                <c:pt idx="17">
                  <c:v>0.67</c:v>
                </c:pt>
                <c:pt idx="18">
                  <c:v>0.68</c:v>
                </c:pt>
                <c:pt idx="19">
                  <c:v>0.69</c:v>
                </c:pt>
                <c:pt idx="20">
                  <c:v>0.7</c:v>
                </c:pt>
                <c:pt idx="21">
                  <c:v>0.71</c:v>
                </c:pt>
                <c:pt idx="22">
                  <c:v>0.72</c:v>
                </c:pt>
                <c:pt idx="23">
                  <c:v>0.73</c:v>
                </c:pt>
                <c:pt idx="24">
                  <c:v>0.74</c:v>
                </c:pt>
                <c:pt idx="25">
                  <c:v>0.75</c:v>
                </c:pt>
                <c:pt idx="26">
                  <c:v>0.76</c:v>
                </c:pt>
                <c:pt idx="27">
                  <c:v>0.77</c:v>
                </c:pt>
                <c:pt idx="28">
                  <c:v>0.78</c:v>
                </c:pt>
                <c:pt idx="29">
                  <c:v>0.79</c:v>
                </c:pt>
                <c:pt idx="30">
                  <c:v>0.8</c:v>
                </c:pt>
                <c:pt idx="31">
                  <c:v>0.81</c:v>
                </c:pt>
                <c:pt idx="32">
                  <c:v>0.82</c:v>
                </c:pt>
                <c:pt idx="33">
                  <c:v>0.83</c:v>
                </c:pt>
                <c:pt idx="34">
                  <c:v>0.84</c:v>
                </c:pt>
                <c:pt idx="35">
                  <c:v>0.85</c:v>
                </c:pt>
                <c:pt idx="36">
                  <c:v>0.86</c:v>
                </c:pt>
                <c:pt idx="37">
                  <c:v>0.87</c:v>
                </c:pt>
                <c:pt idx="38">
                  <c:v>0.88</c:v>
                </c:pt>
                <c:pt idx="39">
                  <c:v>0.89</c:v>
                </c:pt>
                <c:pt idx="40">
                  <c:v>0.9</c:v>
                </c:pt>
                <c:pt idx="41">
                  <c:v>0.91</c:v>
                </c:pt>
                <c:pt idx="42">
                  <c:v>0.92</c:v>
                </c:pt>
                <c:pt idx="43">
                  <c:v>0.93</c:v>
                </c:pt>
                <c:pt idx="44">
                  <c:v>0.94</c:v>
                </c:pt>
                <c:pt idx="45">
                  <c:v>0.95</c:v>
                </c:pt>
                <c:pt idx="46">
                  <c:v>0.96</c:v>
                </c:pt>
                <c:pt idx="47">
                  <c:v>0.97</c:v>
                </c:pt>
                <c:pt idx="48">
                  <c:v>0.98</c:v>
                </c:pt>
                <c:pt idx="49">
                  <c:v>0.99</c:v>
                </c:pt>
                <c:pt idx="50">
                  <c:v>1</c:v>
                </c:pt>
                <c:pt idx="51">
                  <c:v>1.01</c:v>
                </c:pt>
                <c:pt idx="52">
                  <c:v>1.02</c:v>
                </c:pt>
                <c:pt idx="53">
                  <c:v>1.03</c:v>
                </c:pt>
                <c:pt idx="54">
                  <c:v>1.04</c:v>
                </c:pt>
                <c:pt idx="55">
                  <c:v>1.05</c:v>
                </c:pt>
                <c:pt idx="56">
                  <c:v>1.06</c:v>
                </c:pt>
                <c:pt idx="57">
                  <c:v>1.07</c:v>
                </c:pt>
                <c:pt idx="58">
                  <c:v>1.08</c:v>
                </c:pt>
                <c:pt idx="59">
                  <c:v>1.0900000000000001</c:v>
                </c:pt>
                <c:pt idx="60">
                  <c:v>1.1000000000000001</c:v>
                </c:pt>
                <c:pt idx="61">
                  <c:v>1.1100000000000001</c:v>
                </c:pt>
                <c:pt idx="62">
                  <c:v>1.1200000000000001</c:v>
                </c:pt>
                <c:pt idx="63">
                  <c:v>1.1299999999999999</c:v>
                </c:pt>
                <c:pt idx="64">
                  <c:v>1.1399999999999999</c:v>
                </c:pt>
                <c:pt idx="65">
                  <c:v>1.1499999999999999</c:v>
                </c:pt>
                <c:pt idx="66">
                  <c:v>1.1599999999999999</c:v>
                </c:pt>
                <c:pt idx="67">
                  <c:v>1.17</c:v>
                </c:pt>
                <c:pt idx="68">
                  <c:v>1.18</c:v>
                </c:pt>
                <c:pt idx="69">
                  <c:v>1.19</c:v>
                </c:pt>
                <c:pt idx="70">
                  <c:v>1.2</c:v>
                </c:pt>
                <c:pt idx="71">
                  <c:v>1.21</c:v>
                </c:pt>
                <c:pt idx="72">
                  <c:v>1.22</c:v>
                </c:pt>
                <c:pt idx="73">
                  <c:v>1.23</c:v>
                </c:pt>
                <c:pt idx="74">
                  <c:v>1.24</c:v>
                </c:pt>
                <c:pt idx="75">
                  <c:v>1.25</c:v>
                </c:pt>
                <c:pt idx="76">
                  <c:v>1.26</c:v>
                </c:pt>
                <c:pt idx="77">
                  <c:v>1.27</c:v>
                </c:pt>
                <c:pt idx="78">
                  <c:v>1.28</c:v>
                </c:pt>
                <c:pt idx="79">
                  <c:v>1.29</c:v>
                </c:pt>
                <c:pt idx="80">
                  <c:v>1.3</c:v>
                </c:pt>
                <c:pt idx="81">
                  <c:v>1.31</c:v>
                </c:pt>
                <c:pt idx="82">
                  <c:v>1.32</c:v>
                </c:pt>
                <c:pt idx="83">
                  <c:v>1.33</c:v>
                </c:pt>
                <c:pt idx="84">
                  <c:v>1.34</c:v>
                </c:pt>
                <c:pt idx="85">
                  <c:v>1.35</c:v>
                </c:pt>
                <c:pt idx="86">
                  <c:v>1.36</c:v>
                </c:pt>
                <c:pt idx="87">
                  <c:v>1.37</c:v>
                </c:pt>
                <c:pt idx="88">
                  <c:v>1.38</c:v>
                </c:pt>
                <c:pt idx="89">
                  <c:v>1.39</c:v>
                </c:pt>
                <c:pt idx="90">
                  <c:v>1.4</c:v>
                </c:pt>
                <c:pt idx="91">
                  <c:v>1.41</c:v>
                </c:pt>
                <c:pt idx="92">
                  <c:v>1.42</c:v>
                </c:pt>
                <c:pt idx="93">
                  <c:v>1.43</c:v>
                </c:pt>
                <c:pt idx="94">
                  <c:v>1.44</c:v>
                </c:pt>
                <c:pt idx="95">
                  <c:v>1.45</c:v>
                </c:pt>
                <c:pt idx="96">
                  <c:v>1.46</c:v>
                </c:pt>
                <c:pt idx="97">
                  <c:v>1.47</c:v>
                </c:pt>
                <c:pt idx="98">
                  <c:v>1.48</c:v>
                </c:pt>
                <c:pt idx="99">
                  <c:v>1.49</c:v>
                </c:pt>
                <c:pt idx="100">
                  <c:v>1.5</c:v>
                </c:pt>
              </c:numCache>
            </c:numRef>
          </c:xVal>
          <c:yVal>
            <c:numRef>
              <c:f>Microsoft_Excel_Worksheet3!$D$2:$D$9862</c:f>
              <c:numCache>
                <c:formatCode>General</c:formatCode>
                <c:ptCount val="9861"/>
                <c:pt idx="0">
                  <c:v>1.1389596467532901</c:v>
                </c:pt>
                <c:pt idx="1">
                  <c:v>1.13335219313689</c:v>
                </c:pt>
                <c:pt idx="2">
                  <c:v>1.12777260489066</c:v>
                </c:pt>
                <c:pt idx="3">
                  <c:v>1.1222207739830199</c:v>
                </c:pt>
                <c:pt idx="4">
                  <c:v>1.11669659787507</c:v>
                </c:pt>
                <c:pt idx="5">
                  <c:v>1.11119998059662</c:v>
                </c:pt>
                <c:pt idx="6">
                  <c:v>1.1057308341254399</c:v>
                </c:pt>
                <c:pt idx="7">
                  <c:v>1.1002890801740799</c:v>
                </c:pt>
                <c:pt idx="8">
                  <c:v>1.09487465253127</c:v>
                </c:pt>
                <c:pt idx="9">
                  <c:v>1.08948750016939</c:v>
                </c:pt>
                <c:pt idx="10">
                  <c:v>1.0841275914260899</c:v>
                </c:pt>
                <c:pt idx="11">
                  <c:v>1.0787973248660301</c:v>
                </c:pt>
                <c:pt idx="12">
                  <c:v>1.0735086374481</c:v>
                </c:pt>
                <c:pt idx="13">
                  <c:v>1.0682755925352001</c:v>
                </c:pt>
                <c:pt idx="14">
                  <c:v>1.06311194675291</c:v>
                </c:pt>
                <c:pt idx="15">
                  <c:v>1.0580311514199201</c:v>
                </c:pt>
                <c:pt idx="16">
                  <c:v>1.0530463549495701</c:v>
                </c:pt>
                <c:pt idx="17">
                  <c:v>1.0481704059516599</c:v>
                </c:pt>
                <c:pt idx="18">
                  <c:v>1.0434158567251299</c:v>
                </c:pt>
                <c:pt idx="19">
                  <c:v>1.03879496678371</c:v>
                </c:pt>
                <c:pt idx="20">
                  <c:v>1.0343197059950699</c:v>
                </c:pt>
                <c:pt idx="21">
                  <c:v>1.03000175683605</c:v>
                </c:pt>
                <c:pt idx="22">
                  <c:v>1.0258525151679001</c:v>
                </c:pt>
                <c:pt idx="23">
                  <c:v>1.0218830888105099</c:v>
                </c:pt>
                <c:pt idx="24">
                  <c:v>1.0181042930358499</c:v>
                </c:pt>
                <c:pt idx="25">
                  <c:v>1.01452664190065</c:v>
                </c:pt>
                <c:pt idx="26">
                  <c:v>1.0111603340853801</c:v>
                </c:pt>
                <c:pt idx="27">
                  <c:v>1.0080152315883</c:v>
                </c:pt>
                <c:pt idx="28">
                  <c:v>1.0051008292264201</c:v>
                </c:pt>
                <c:pt idx="29">
                  <c:v>1.0024262124029</c:v>
                </c:pt>
                <c:pt idx="30">
                  <c:v>1</c:v>
                </c:pt>
                <c:pt idx="31">
                  <c:v>1.0015393083798201</c:v>
                </c:pt>
                <c:pt idx="32">
                  <c:v>1.0031192117163801</c:v>
                </c:pt>
                <c:pt idx="33">
                  <c:v>1.0047422521590801</c:v>
                </c:pt>
                <c:pt idx="34">
                  <c:v>1.0064111317909601</c:v>
                </c:pt>
                <c:pt idx="35">
                  <c:v>1.0081287103740999</c:v>
                </c:pt>
                <c:pt idx="36">
                  <c:v>1.0098979998766799</c:v>
                </c:pt>
                <c:pt idx="37">
                  <c:v>1.01172215521991</c:v>
                </c:pt>
                <c:pt idx="38">
                  <c:v>1.01360446069954</c:v>
                </c:pt>
                <c:pt idx="39">
                  <c:v>1.0155483115903901</c:v>
                </c:pt>
                <c:pt idx="40">
                  <c:v>1.01755719054091</c:v>
                </c:pt>
                <c:pt idx="41">
                  <c:v>1.01963463851292</c:v>
                </c:pt>
                <c:pt idx="42">
                  <c:v>1.02178422022116</c:v>
                </c:pt>
                <c:pt idx="43">
                  <c:v>1.02400948427452</c:v>
                </c:pt>
                <c:pt idx="44">
                  <c:v>1.02631391850488</c:v>
                </c:pt>
                <c:pt idx="45">
                  <c:v>1.02870090127319</c:v>
                </c:pt>
                <c:pt idx="46">
                  <c:v>1.03117364984241</c:v>
                </c:pt>
                <c:pt idx="47">
                  <c:v>1.0337351671738499</c:v>
                </c:pt>
                <c:pt idx="48">
                  <c:v>1.0363881887083299</c:v>
                </c:pt>
                <c:pt idx="49">
                  <c:v>1.03913513080924</c:v>
                </c:pt>
                <c:pt idx="50">
                  <c:v>1.0419780425515499</c:v>
                </c:pt>
                <c:pt idx="51">
                  <c:v>1.0449185624302699</c:v>
                </c:pt>
                <c:pt idx="52">
                  <c:v>1.04795788133963</c:v>
                </c:pt>
                <c:pt idx="53">
                  <c:v>1.0510967128577</c:v>
                </c:pt>
                <c:pt idx="54">
                  <c:v>1.05433527149064</c:v>
                </c:pt>
                <c:pt idx="55">
                  <c:v>1.05767325912198</c:v>
                </c:pt>
                <c:pt idx="56">
                  <c:v>1.06110985951356</c:v>
                </c:pt>
                <c:pt idx="57">
                  <c:v>1.0646437403492901</c:v>
                </c:pt>
                <c:pt idx="58">
                  <c:v>1.0682730620274601</c:v>
                </c:pt>
                <c:pt idx="59">
                  <c:v>1.07199549220602</c:v>
                </c:pt>
                <c:pt idx="60">
                  <c:v>1.07580822499371</c:v>
                </c:pt>
                <c:pt idx="61">
                  <c:v>1.0797080036517199</c:v>
                </c:pt>
                <c:pt idx="62">
                  <c:v>1.0836911457140599</c:v>
                </c:pt>
                <c:pt idx="63">
                  <c:v>1.08775356953248</c:v>
                </c:pt>
                <c:pt idx="64">
                  <c:v>1.09189082138622</c:v>
                </c:pt>
                <c:pt idx="65">
                  <c:v>1.0960981024504399</c:v>
                </c:pt>
                <c:pt idx="66">
                  <c:v>1.1003702950755301</c:v>
                </c:pt>
                <c:pt idx="67">
                  <c:v>1.10470198798129</c:v>
                </c:pt>
                <c:pt idx="68">
                  <c:v>1.1090875001073</c:v>
                </c:pt>
                <c:pt idx="69">
                  <c:v>1.1135209029797899</c:v>
                </c:pt>
                <c:pt idx="70">
                  <c:v>1.1179960415528301</c:v>
                </c:pt>
                <c:pt idx="71">
                  <c:v>1.1225074278184799</c:v>
                </c:pt>
                <c:pt idx="72">
                  <c:v>1.12705298886121</c:v>
                </c:pt>
                <c:pt idx="73">
                  <c:v>1.1316316338193899</c:v>
                </c:pt>
                <c:pt idx="74">
                  <c:v>1.13624239248812</c:v>
                </c:pt>
                <c:pt idx="75">
                  <c:v>1.14088440148605</c:v>
                </c:pt>
                <c:pt idx="76">
                  <c:v>1.14555689209982</c:v>
                </c:pt>
                <c:pt idx="77">
                  <c:v>1.1502591796102799</c:v>
                </c:pt>
                <c:pt idx="78">
                  <c:v>1.15499065392147</c:v>
                </c:pt>
                <c:pt idx="79">
                  <c:v>1.1597507713319599</c:v>
                </c:pt>
                <c:pt idx="80">
                  <c:v>1.1645390473053401</c:v>
                </c:pt>
                <c:pt idx="81">
                  <c:v>1.16935505011368</c:v>
                </c:pt>
                <c:pt idx="82">
                  <c:v>1.1741983952431001</c:v>
                </c:pt>
                <c:pt idx="83">
                  <c:v>1.17906874046446</c:v>
                </c:pt>
                <c:pt idx="84">
                  <c:v>1.1839657814847</c:v>
                </c:pt>
                <c:pt idx="85">
                  <c:v>1.18888924810522</c:v>
                </c:pt>
                <c:pt idx="86">
                  <c:v>1.1938389008232899</c:v>
                </c:pt>
                <c:pt idx="87">
                  <c:v>1.1988145278211599</c:v>
                </c:pt>
                <c:pt idx="88">
                  <c:v>1.20381594229435</c:v>
                </c:pt>
                <c:pt idx="89">
                  <c:v>1.20884298007746</c:v>
                </c:pt>
                <c:pt idx="90">
                  <c:v>1.2138954975310501</c:v>
                </c:pt>
                <c:pt idx="91">
                  <c:v>1.2189733696579099</c:v>
                </c:pt>
                <c:pt idx="92">
                  <c:v>1.2240764884212001</c:v>
                </c:pt>
                <c:pt idx="93">
                  <c:v>1.22920476124064</c:v>
                </c:pt>
                <c:pt idx="94">
                  <c:v>1.23435810964562</c:v>
                </c:pt>
                <c:pt idx="95">
                  <c:v>1.2395364680671901</c:v>
                </c:pt>
                <c:pt idx="96">
                  <c:v>1.2447397827529501</c:v>
                </c:pt>
                <c:pt idx="97">
                  <c:v>1.24996801079079</c:v>
                </c:pt>
                <c:pt idx="98">
                  <c:v>1.2552211192294001</c:v>
                </c:pt>
                <c:pt idx="99">
                  <c:v>1.2604990842848101</c:v>
                </c:pt>
                <c:pt idx="100">
                  <c:v>1.26580189062346</c:v>
                </c:pt>
              </c:numCache>
            </c:numRef>
          </c:yVal>
          <c:smooth val="1"/>
        </c:ser>
        <c:dLbls>
          <c:showLegendKey val="0"/>
          <c:showVal val="0"/>
          <c:showCatName val="0"/>
          <c:showSerName val="0"/>
          <c:showPercent val="0"/>
          <c:showBubbleSize val="0"/>
        </c:dLbls>
        <c:axId val="833091848"/>
        <c:axId val="833092240"/>
      </c:scatterChart>
      <c:valAx>
        <c:axId val="833091848"/>
        <c:scaling>
          <c:orientation val="minMax"/>
          <c:max val="1.5"/>
          <c:min val="0.5"/>
        </c:scaling>
        <c:delete val="0"/>
        <c:axPos val="b"/>
        <c:title>
          <c:tx>
            <c:rich>
              <a:bodyPr/>
              <a:lstStyle/>
              <a:p>
                <a:pPr>
                  <a:defRPr sz="1700"/>
                </a:pPr>
                <a:r>
                  <a:rPr lang="en-US" sz="1700" dirty="0" smtClean="0"/>
                  <a:t>Recipient creatinine</a:t>
                </a:r>
                <a:endParaRPr lang="en-US" sz="1700" dirty="0"/>
              </a:p>
            </c:rich>
          </c:tx>
          <c:layout>
            <c:manualLayout>
              <c:xMode val="edge"/>
              <c:yMode val="edge"/>
              <c:x val="0.41330383480825966"/>
              <c:y val="0.88582020997375333"/>
            </c:manualLayout>
          </c:layout>
          <c:overlay val="0"/>
        </c:title>
        <c:numFmt formatCode="#,##0.00" sourceLinked="0"/>
        <c:majorTickMark val="out"/>
        <c:minorTickMark val="none"/>
        <c:tickLblPos val="nextTo"/>
        <c:txPr>
          <a:bodyPr rot="0"/>
          <a:lstStyle/>
          <a:p>
            <a:pPr>
              <a:defRPr sz="1500" b="1"/>
            </a:pPr>
            <a:endParaRPr lang="en-US"/>
          </a:p>
        </c:txPr>
        <c:crossAx val="833092240"/>
        <c:crosses val="autoZero"/>
        <c:crossBetween val="midCat"/>
        <c:majorUnit val="0.25"/>
      </c:valAx>
      <c:valAx>
        <c:axId val="83309224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33091848"/>
        <c:crossesAt val="0.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Microsoft_Excel_Worksheet4!$A$2:$A$10002</c:f>
              <c:numCache>
                <c:formatCode>General</c:formatCode>
                <c:ptCount val="10001"/>
                <c:pt idx="0">
                  <c:v>3</c:v>
                </c:pt>
                <c:pt idx="1">
                  <c:v>3.5</c:v>
                </c:pt>
                <c:pt idx="2">
                  <c:v>4</c:v>
                </c:pt>
                <c:pt idx="3">
                  <c:v>4.5</c:v>
                </c:pt>
                <c:pt idx="4">
                  <c:v>5</c:v>
                </c:pt>
                <c:pt idx="5">
                  <c:v>5.5</c:v>
                </c:pt>
                <c:pt idx="6">
                  <c:v>6</c:v>
                </c:pt>
                <c:pt idx="7">
                  <c:v>6.5</c:v>
                </c:pt>
                <c:pt idx="8">
                  <c:v>7</c:v>
                </c:pt>
                <c:pt idx="9">
                  <c:v>7.5</c:v>
                </c:pt>
                <c:pt idx="10">
                  <c:v>8</c:v>
                </c:pt>
              </c:numCache>
            </c:numRef>
          </c:xVal>
          <c:yVal>
            <c:numRef>
              <c:f>Microsoft_Excel_Worksheet4!$B$2:$B$10002</c:f>
              <c:numCache>
                <c:formatCode>General</c:formatCode>
                <c:ptCount val="10001"/>
                <c:pt idx="0">
                  <c:v>1.1722498164653901</c:v>
                </c:pt>
                <c:pt idx="1">
                  <c:v>1.1246947965818199</c:v>
                </c:pt>
                <c:pt idx="2">
                  <c:v>1.0792283415088699</c:v>
                </c:pt>
                <c:pt idx="3">
                  <c:v>1.03819769544235</c:v>
                </c:pt>
                <c:pt idx="4">
                  <c:v>1.00530443591427</c:v>
                </c:pt>
                <c:pt idx="5">
                  <c:v>0.98329457537350795</c:v>
                </c:pt>
                <c:pt idx="6">
                  <c:v>0.970519339201113</c:v>
                </c:pt>
                <c:pt idx="7">
                  <c:v>0.96371917321174605</c:v>
                </c:pt>
                <c:pt idx="8">
                  <c:v>0.95986395298125804</c:v>
                </c:pt>
                <c:pt idx="9">
                  <c:v>0.95650595513210102</c:v>
                </c:pt>
                <c:pt idx="10">
                  <c:v>0.95315970493688995</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Microsoft_Excel_Worksheet4!$A$2:$A$10002</c:f>
              <c:numCache>
                <c:formatCode>General</c:formatCode>
                <c:ptCount val="10001"/>
                <c:pt idx="0">
                  <c:v>3</c:v>
                </c:pt>
                <c:pt idx="1">
                  <c:v>3.5</c:v>
                </c:pt>
                <c:pt idx="2">
                  <c:v>4</c:v>
                </c:pt>
                <c:pt idx="3">
                  <c:v>4.5</c:v>
                </c:pt>
                <c:pt idx="4">
                  <c:v>5</c:v>
                </c:pt>
                <c:pt idx="5">
                  <c:v>5.5</c:v>
                </c:pt>
                <c:pt idx="6">
                  <c:v>6</c:v>
                </c:pt>
                <c:pt idx="7">
                  <c:v>6.5</c:v>
                </c:pt>
                <c:pt idx="8">
                  <c:v>7</c:v>
                </c:pt>
                <c:pt idx="9">
                  <c:v>7.5</c:v>
                </c:pt>
                <c:pt idx="10">
                  <c:v>8</c:v>
                </c:pt>
              </c:numCache>
            </c:numRef>
          </c:xVal>
          <c:yVal>
            <c:numRef>
              <c:f>Microsoft_Excel_Worksheet4!$C$2:$C$10002</c:f>
              <c:numCache>
                <c:formatCode>General</c:formatCode>
                <c:ptCount val="10001"/>
                <c:pt idx="0">
                  <c:v>1.0477575258882199</c:v>
                </c:pt>
                <c:pt idx="1">
                  <c:v>1.0364351273021599</c:v>
                </c:pt>
                <c:pt idx="2">
                  <c:v>1.02508676047168</c:v>
                </c:pt>
                <c:pt idx="3">
                  <c:v>1.01348126065649</c:v>
                </c:pt>
                <c:pt idx="4">
                  <c:v>1.0020475643912099</c:v>
                </c:pt>
                <c:pt idx="5">
                  <c:v>0.97245281417291995</c:v>
                </c:pt>
                <c:pt idx="6">
                  <c:v>0.94599208197431905</c:v>
                </c:pt>
                <c:pt idx="7">
                  <c:v>0.92178039989881999</c:v>
                </c:pt>
                <c:pt idx="8">
                  <c:v>0.897719220287446</c:v>
                </c:pt>
                <c:pt idx="9">
                  <c:v>0.873701565209417</c:v>
                </c:pt>
                <c:pt idx="10">
                  <c:v>0.85004740026407</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Microsoft_Excel_Worksheet4!$A$2:$A$10002</c:f>
              <c:numCache>
                <c:formatCode>General</c:formatCode>
                <c:ptCount val="10001"/>
                <c:pt idx="0">
                  <c:v>3</c:v>
                </c:pt>
                <c:pt idx="1">
                  <c:v>3.5</c:v>
                </c:pt>
                <c:pt idx="2">
                  <c:v>4</c:v>
                </c:pt>
                <c:pt idx="3">
                  <c:v>4.5</c:v>
                </c:pt>
                <c:pt idx="4">
                  <c:v>5</c:v>
                </c:pt>
                <c:pt idx="5">
                  <c:v>5.5</c:v>
                </c:pt>
                <c:pt idx="6">
                  <c:v>6</c:v>
                </c:pt>
                <c:pt idx="7">
                  <c:v>6.5</c:v>
                </c:pt>
                <c:pt idx="8">
                  <c:v>7</c:v>
                </c:pt>
                <c:pt idx="9">
                  <c:v>7.5</c:v>
                </c:pt>
                <c:pt idx="10">
                  <c:v>8</c:v>
                </c:pt>
              </c:numCache>
            </c:numRef>
          </c:xVal>
          <c:yVal>
            <c:numRef>
              <c:f>Microsoft_Excel_Worksheet4!$D$2:$D$10002</c:f>
              <c:numCache>
                <c:formatCode>General</c:formatCode>
                <c:ptCount val="10001"/>
                <c:pt idx="0">
                  <c:v>1.3115340126411399</c:v>
                </c:pt>
                <c:pt idx="1">
                  <c:v>1.2204703913797901</c:v>
                </c:pt>
                <c:pt idx="2">
                  <c:v>1.13622949591122</c:v>
                </c:pt>
                <c:pt idx="3">
                  <c:v>1.06351690619678</c:v>
                </c:pt>
                <c:pt idx="4">
                  <c:v>1.0085718929748799</c:v>
                </c:pt>
                <c:pt idx="5">
                  <c:v>0.99425721008509504</c:v>
                </c:pt>
                <c:pt idx="6">
                  <c:v>0.99568252812176805</c:v>
                </c:pt>
                <c:pt idx="7">
                  <c:v>1.0075660590286799</c:v>
                </c:pt>
                <c:pt idx="8">
                  <c:v>1.0263106630799299</c:v>
                </c:pt>
                <c:pt idx="9">
                  <c:v>1.0471580670499101</c:v>
                </c:pt>
                <c:pt idx="10">
                  <c:v>1.06877972079339</c:v>
                </c:pt>
              </c:numCache>
            </c:numRef>
          </c:yVal>
          <c:smooth val="1"/>
        </c:ser>
        <c:dLbls>
          <c:showLegendKey val="0"/>
          <c:showVal val="0"/>
          <c:showCatName val="0"/>
          <c:showSerName val="0"/>
          <c:showPercent val="0"/>
          <c:showBubbleSize val="0"/>
        </c:dLbls>
        <c:axId val="833093024"/>
        <c:axId val="833093416"/>
      </c:scatterChart>
      <c:valAx>
        <c:axId val="833093024"/>
        <c:scaling>
          <c:orientation val="minMax"/>
          <c:max val="8"/>
          <c:min val="3"/>
        </c:scaling>
        <c:delete val="0"/>
        <c:axPos val="b"/>
        <c:title>
          <c:tx>
            <c:rich>
              <a:bodyPr/>
              <a:lstStyle/>
              <a:p>
                <a:pPr>
                  <a:defRPr sz="1700"/>
                </a:pPr>
                <a:r>
                  <a:rPr lang="en-US" sz="1700" dirty="0" smtClean="0"/>
                  <a:t>Recipient cardiac output</a:t>
                </a:r>
                <a:endParaRPr lang="en-US" sz="1700" dirty="0"/>
              </a:p>
            </c:rich>
          </c:tx>
          <c:layout>
            <c:manualLayout>
              <c:xMode val="edge"/>
              <c:yMode val="edge"/>
              <c:x val="0.38615410075952894"/>
              <c:y val="0.88582020997375333"/>
            </c:manualLayout>
          </c:layout>
          <c:overlay val="0"/>
        </c:title>
        <c:numFmt formatCode="#,##0" sourceLinked="0"/>
        <c:majorTickMark val="out"/>
        <c:minorTickMark val="none"/>
        <c:tickLblPos val="nextTo"/>
        <c:txPr>
          <a:bodyPr rot="0"/>
          <a:lstStyle/>
          <a:p>
            <a:pPr>
              <a:defRPr sz="1500" b="1"/>
            </a:pPr>
            <a:endParaRPr lang="en-US"/>
          </a:p>
        </c:txPr>
        <c:crossAx val="833093416"/>
        <c:crosses val="autoZero"/>
        <c:crossBetween val="midCat"/>
        <c:majorUnit val="1"/>
      </c:valAx>
      <c:valAx>
        <c:axId val="83309341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33093024"/>
        <c:crossesAt val="3"/>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FF00"/>
              </a:solidFill>
            </a:ln>
          </c:spPr>
          <c:marker>
            <c:symbol val="none"/>
          </c:marker>
          <c:xVal>
            <c:numRef>
              <c:f>Microsoft_Excel_Worksheet5!$A$2:$A$9997</c:f>
              <c:numCache>
                <c:formatCode>General</c:formatCode>
                <c:ptCount val="999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Microsoft_Excel_Worksheet5!$B$2:$B$9997</c:f>
              <c:numCache>
                <c:formatCode>General</c:formatCode>
                <c:ptCount val="9996"/>
                <c:pt idx="0">
                  <c:v>1.2075282423793201</c:v>
                </c:pt>
                <c:pt idx="1">
                  <c:v>1.19467441213934</c:v>
                </c:pt>
                <c:pt idx="2">
                  <c:v>1.1819574076447401</c:v>
                </c:pt>
                <c:pt idx="3">
                  <c:v>1.1693757724203599</c:v>
                </c:pt>
                <c:pt idx="4">
                  <c:v>1.15693223417489</c:v>
                </c:pt>
                <c:pt idx="5">
                  <c:v>1.1446458560958801</c:v>
                </c:pt>
                <c:pt idx="6">
                  <c:v>1.13253892523661</c:v>
                </c:pt>
                <c:pt idx="7">
                  <c:v>1.1206327292122</c:v>
                </c:pt>
                <c:pt idx="8">
                  <c:v>1.1089475958426001</c:v>
                </c:pt>
                <c:pt idx="9">
                  <c:v>1.0975029365448901</c:v>
                </c:pt>
                <c:pt idx="10">
                  <c:v>1.08631729315284</c:v>
                </c:pt>
                <c:pt idx="11">
                  <c:v>1.07540838786726</c:v>
                </c:pt>
                <c:pt idx="12">
                  <c:v>1.06479317606811</c:v>
                </c:pt>
                <c:pt idx="13">
                  <c:v>1.05448790174774</c:v>
                </c:pt>
                <c:pt idx="14">
                  <c:v>1.04450815535435</c:v>
                </c:pt>
                <c:pt idx="15">
                  <c:v>1.03486893386519</c:v>
                </c:pt>
                <c:pt idx="16">
                  <c:v>1.0255847029407299</c:v>
                </c:pt>
                <c:pt idx="17">
                  <c:v>1.01666946104277</c:v>
                </c:pt>
                <c:pt idx="18">
                  <c:v>1.0081368054327799</c:v>
                </c:pt>
                <c:pt idx="19">
                  <c:v>1</c:v>
                </c:pt>
                <c:pt idx="20">
                  <c:v>0.99226618129766497</c:v>
                </c:pt>
                <c:pt idx="21">
                  <c:v>0.98491918556311497</c:v>
                </c:pt>
                <c:pt idx="22">
                  <c:v>0.97793775521733906</c:v>
                </c:pt>
                <c:pt idx="23">
                  <c:v>0.97130143116585199</c:v>
                </c:pt>
                <c:pt idx="24">
                  <c:v>0.96499049232617296</c:v>
                </c:pt>
                <c:pt idx="25">
                  <c:v>0.958985899467382</c:v>
                </c:pt>
                <c:pt idx="26">
                  <c:v>0.95326924308547401</c:v>
                </c:pt>
                <c:pt idx="27">
                  <c:v>0.94782269506390404</c:v>
                </c:pt>
                <c:pt idx="28">
                  <c:v>0.94262896389226303</c:v>
                </c:pt>
                <c:pt idx="29">
                  <c:v>0.93767125323737599</c:v>
                </c:pt>
                <c:pt idx="30">
                  <c:v>0.93293322368068898</c:v>
                </c:pt>
                <c:pt idx="31">
                  <c:v>0.92839895745361001</c:v>
                </c:pt>
                <c:pt idx="32">
                  <c:v>0.92405292601864497</c:v>
                </c:pt>
                <c:pt idx="33">
                  <c:v>0.91987996035894204</c:v>
                </c:pt>
                <c:pt idx="34">
                  <c:v>0.91586522385218905</c:v>
                </c:pt>
                <c:pt idx="35">
                  <c:v>0.91199418761689099</c:v>
                </c:pt>
                <c:pt idx="36">
                  <c:v>0.908252608229976</c:v>
                </c:pt>
                <c:pt idx="37">
                  <c:v>0.90462650772443498</c:v>
                </c:pt>
                <c:pt idx="38">
                  <c:v>0.90110215578444297</c:v>
                </c:pt>
                <c:pt idx="39">
                  <c:v>0.89766605406315603</c:v>
                </c:pt>
                <c:pt idx="40">
                  <c:v>0.89430492255517702</c:v>
                </c:pt>
                <c:pt idx="41">
                  <c:v>0.89100568796159296</c:v>
                </c:pt>
                <c:pt idx="42">
                  <c:v>0.88775547399056298</c:v>
                </c:pt>
                <c:pt idx="43">
                  <c:v>0.88454159354066697</c:v>
                </c:pt>
                <c:pt idx="44">
                  <c:v>0.88135154271770799</c:v>
                </c:pt>
                <c:pt idx="45">
                  <c:v>0.87817502176404205</c:v>
                </c:pt>
              </c:numCache>
            </c:numRef>
          </c:yVal>
          <c:smooth val="0"/>
        </c:ser>
        <c:ser>
          <c:idx val="1"/>
          <c:order val="1"/>
          <c:tx>
            <c:strRef>
              <c:f>Microsoft_Excel_Worksheet5!$C$1</c:f>
              <c:strCache>
                <c:ptCount val="1"/>
                <c:pt idx="0">
                  <c:v>lower</c:v>
                </c:pt>
              </c:strCache>
            </c:strRef>
          </c:tx>
          <c:spPr>
            <a:ln w="41275">
              <a:solidFill>
                <a:srgbClr val="00FF00"/>
              </a:solidFill>
              <a:prstDash val="sysDash"/>
            </a:ln>
          </c:spPr>
          <c:marker>
            <c:symbol val="none"/>
          </c:marker>
          <c:xVal>
            <c:numRef>
              <c:f>Microsoft_Excel_Worksheet5!$A$2:$A$9997</c:f>
              <c:numCache>
                <c:formatCode>General</c:formatCode>
                <c:ptCount val="999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Microsoft_Excel_Worksheet5!$C$2:$C$9997</c:f>
              <c:numCache>
                <c:formatCode>General</c:formatCode>
                <c:ptCount val="9996"/>
                <c:pt idx="0">
                  <c:v>1.1034054177035699</c:v>
                </c:pt>
                <c:pt idx="1">
                  <c:v>1.0978684233748801</c:v>
                </c:pt>
                <c:pt idx="2">
                  <c:v>1.0923554646888201</c:v>
                </c:pt>
                <c:pt idx="3">
                  <c:v>1.08686559180317</c:v>
                </c:pt>
                <c:pt idx="4">
                  <c:v>1.0813969098634999</c:v>
                </c:pt>
                <c:pt idx="5">
                  <c:v>1.0759446903394001</c:v>
                </c:pt>
                <c:pt idx="6">
                  <c:v>1.07050378957083</c:v>
                </c:pt>
                <c:pt idx="7">
                  <c:v>1.0650694586731899</c:v>
                </c:pt>
                <c:pt idx="8">
                  <c:v>1.0596374455755899</c:v>
                </c:pt>
                <c:pt idx="9">
                  <c:v>1.0542041221251399</c:v>
                </c:pt>
                <c:pt idx="10">
                  <c:v>1.04876664570417</c:v>
                </c:pt>
                <c:pt idx="11">
                  <c:v>1.0433231682917501</c:v>
                </c:pt>
                <c:pt idx="12">
                  <c:v>1.03787311081102</c:v>
                </c:pt>
                <c:pt idx="13">
                  <c:v>1.03241752745919</c:v>
                </c:pt>
                <c:pt idx="14">
                  <c:v>1.02695959413307</c:v>
                </c:pt>
                <c:pt idx="15">
                  <c:v>1.0215052676113601</c:v>
                </c:pt>
                <c:pt idx="16">
                  <c:v>1.01606417794852</c:v>
                </c:pt>
                <c:pt idx="17">
                  <c:v>1.01065083422028</c:v>
                </c:pt>
                <c:pt idx="18">
                  <c:v>1.0052862383138801</c:v>
                </c:pt>
                <c:pt idx="19">
                  <c:v>1</c:v>
                </c:pt>
                <c:pt idx="20">
                  <c:v>0.98970803988483602</c:v>
                </c:pt>
                <c:pt idx="21">
                  <c:v>0.98004336749759302</c:v>
                </c:pt>
                <c:pt idx="22">
                  <c:v>0.970920457591679</c:v>
                </c:pt>
                <c:pt idx="23">
                  <c:v>0.96225648454305102</c:v>
                </c:pt>
                <c:pt idx="24">
                  <c:v>0.95397293114977699</c:v>
                </c:pt>
                <c:pt idx="25">
                  <c:v>0.94599738892707397</c:v>
                </c:pt>
                <c:pt idx="26">
                  <c:v>0.938265215360224</c:v>
                </c:pt>
                <c:pt idx="27">
                  <c:v>0.93072072400633599</c:v>
                </c:pt>
                <c:pt idx="28">
                  <c:v>0.92331770154260795</c:v>
                </c:pt>
                <c:pt idx="29">
                  <c:v>0.91601922152221404</c:v>
                </c:pt>
                <c:pt idx="30">
                  <c:v>0.90879688201713904</c:v>
                </c:pt>
                <c:pt idx="31">
                  <c:v>0.90162967990043996</c:v>
                </c:pt>
                <c:pt idx="32">
                  <c:v>0.89450274025551801</c:v>
                </c:pt>
                <c:pt idx="33">
                  <c:v>0.88740607184672904</c:v>
                </c:pt>
                <c:pt idx="34">
                  <c:v>0.88033345392101603</c:v>
                </c:pt>
                <c:pt idx="35">
                  <c:v>0.87328150103920799</c:v>
                </c:pt>
                <c:pt idx="36">
                  <c:v>0.86624891178709396</c:v>
                </c:pt>
                <c:pt idx="37">
                  <c:v>0.85923588423649899</c:v>
                </c:pt>
                <c:pt idx="38">
                  <c:v>0.85224367140108304</c:v>
                </c:pt>
                <c:pt idx="39">
                  <c:v>0.84527424849748101</c:v>
                </c:pt>
                <c:pt idx="40">
                  <c:v>0.83833006653729103</c:v>
                </c:pt>
                <c:pt idx="41">
                  <c:v>0.83141387104972797</c:v>
                </c:pt>
                <c:pt idx="42">
                  <c:v>0.82452856915205197</c:v>
                </c:pt>
                <c:pt idx="43">
                  <c:v>0.81767713209881698</c:v>
                </c:pt>
                <c:pt idx="44">
                  <c:v>0.81086252364205302</c:v>
                </c:pt>
                <c:pt idx="45">
                  <c:v>0.80408762920613397</c:v>
                </c:pt>
              </c:numCache>
            </c:numRef>
          </c:yVal>
          <c:smooth val="0"/>
        </c:ser>
        <c:ser>
          <c:idx val="2"/>
          <c:order val="2"/>
          <c:tx>
            <c:strRef>
              <c:f>Microsoft_Excel_Worksheet5!$D$1</c:f>
              <c:strCache>
                <c:ptCount val="1"/>
                <c:pt idx="0">
                  <c:v>upper</c:v>
                </c:pt>
              </c:strCache>
            </c:strRef>
          </c:tx>
          <c:spPr>
            <a:ln w="41275">
              <a:solidFill>
                <a:srgbClr val="00FF00"/>
              </a:solidFill>
              <a:prstDash val="sysDash"/>
            </a:ln>
          </c:spPr>
          <c:marker>
            <c:symbol val="none"/>
          </c:marker>
          <c:xVal>
            <c:numRef>
              <c:f>Microsoft_Excel_Worksheet5!$A$2:$A$9997</c:f>
              <c:numCache>
                <c:formatCode>General</c:formatCode>
                <c:ptCount val="999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Microsoft_Excel_Worksheet5!$D$2:$D$9997</c:f>
              <c:numCache>
                <c:formatCode>General</c:formatCode>
                <c:ptCount val="9996"/>
                <c:pt idx="0">
                  <c:v>1.32147661480436</c:v>
                </c:pt>
                <c:pt idx="1">
                  <c:v>1.3000163959840301</c:v>
                </c:pt>
                <c:pt idx="2">
                  <c:v>1.2789090718599101</c:v>
                </c:pt>
                <c:pt idx="3">
                  <c:v>1.25814977255379</c:v>
                </c:pt>
                <c:pt idx="4">
                  <c:v>1.23774368343798</c:v>
                </c:pt>
                <c:pt idx="5">
                  <c:v>1.2177337252012199</c:v>
                </c:pt>
                <c:pt idx="6">
                  <c:v>1.19816896462395</c:v>
                </c:pt>
                <c:pt idx="7">
                  <c:v>1.1790946623763101</c:v>
                </c:pt>
                <c:pt idx="8">
                  <c:v>1.1605523903103301</c:v>
                </c:pt>
                <c:pt idx="9">
                  <c:v>1.1425801421611901</c:v>
                </c:pt>
                <c:pt idx="10">
                  <c:v>1.12521242569701</c:v>
                </c:pt>
                <c:pt idx="11">
                  <c:v>1.1084803211921499</c:v>
                </c:pt>
                <c:pt idx="12">
                  <c:v>1.09241148652096</c:v>
                </c:pt>
                <c:pt idx="13">
                  <c:v>1.0770300826535599</c:v>
                </c:pt>
                <c:pt idx="14">
                  <c:v>1.0623565842653599</c:v>
                </c:pt>
                <c:pt idx="15">
                  <c:v>1.04840742797494</c:v>
                </c:pt>
                <c:pt idx="16">
                  <c:v>1.0351944352862601</c:v>
                </c:pt>
                <c:pt idx="17">
                  <c:v>1.0227239299855999</c:v>
                </c:pt>
                <c:pt idx="18">
                  <c:v>1.0109954555559</c:v>
                </c:pt>
                <c:pt idx="19">
                  <c:v>1</c:v>
                </c:pt>
                <c:pt idx="20">
                  <c:v>0.99483093484985696</c:v>
                </c:pt>
                <c:pt idx="21">
                  <c:v>0.98981926133252696</c:v>
                </c:pt>
                <c:pt idx="22">
                  <c:v>0.98500577014489799</c:v>
                </c:pt>
                <c:pt idx="23">
                  <c:v>0.98043139780226096</c:v>
                </c:pt>
                <c:pt idx="24">
                  <c:v>0.97613529679250999</c:v>
                </c:pt>
                <c:pt idx="25">
                  <c:v>0.97215274179595002</c:v>
                </c:pt>
                <c:pt idx="26">
                  <c:v>0.96851320387473805</c:v>
                </c:pt>
                <c:pt idx="27">
                  <c:v>0.96523891443088405</c:v>
                </c:pt>
                <c:pt idx="28">
                  <c:v>0.96234412281285397</c:v>
                </c:pt>
                <c:pt idx="29">
                  <c:v>0.95983507604423002</c:v>
                </c:pt>
                <c:pt idx="30">
                  <c:v>0.957710591959127</c:v>
                </c:pt>
                <c:pt idx="31">
                  <c:v>0.95596301166142394</c:v>
                </c:pt>
                <c:pt idx="32">
                  <c:v>0.95457931167399901</c:v>
                </c:pt>
                <c:pt idx="33">
                  <c:v>0.95354220386280897</c:v>
                </c:pt>
                <c:pt idx="34">
                  <c:v>0.95283111703384005</c:v>
                </c:pt>
                <c:pt idx="35">
                  <c:v>0.95242301280540997</c:v>
                </c:pt>
                <c:pt idx="36">
                  <c:v>0.95229302932654503</c:v>
                </c:pt>
                <c:pt idx="37">
                  <c:v>0.95241496949918203</c:v>
                </c:pt>
                <c:pt idx="38">
                  <c:v>0.95276166008305097</c:v>
                </c:pt>
                <c:pt idx="39">
                  <c:v>0.95330520958100395</c:v>
                </c:pt>
                <c:pt idx="40">
                  <c:v>0.95401719016222797</c:v>
                </c:pt>
                <c:pt idx="41">
                  <c:v>0.95486876467139004</c:v>
                </c:pt>
                <c:pt idx="42">
                  <c:v>0.95583077540988504</c:v>
                </c:pt>
                <c:pt idx="43">
                  <c:v>0.95687380750781104</c:v>
                </c:pt>
                <c:pt idx="44">
                  <c:v>0.95796823654139596</c:v>
                </c:pt>
                <c:pt idx="45">
                  <c:v>0.95908871227339199</c:v>
                </c:pt>
              </c:numCache>
            </c:numRef>
          </c:yVal>
          <c:smooth val="1"/>
        </c:ser>
        <c:dLbls>
          <c:showLegendKey val="0"/>
          <c:showVal val="0"/>
          <c:showCatName val="0"/>
          <c:showSerName val="0"/>
          <c:showPercent val="0"/>
          <c:showBubbleSize val="0"/>
        </c:dLbls>
        <c:axId val="833094200"/>
        <c:axId val="833094592"/>
      </c:scatterChart>
      <c:valAx>
        <c:axId val="833094200"/>
        <c:scaling>
          <c:orientation val="minMax"/>
          <c:max val="50"/>
          <c:min val="5"/>
        </c:scaling>
        <c:delete val="0"/>
        <c:axPos val="b"/>
        <c:title>
          <c:tx>
            <c:rich>
              <a:bodyPr/>
              <a:lstStyle/>
              <a:p>
                <a:pPr>
                  <a:defRPr sz="1700"/>
                </a:pPr>
                <a:r>
                  <a:rPr lang="en-US" sz="1700" dirty="0" smtClean="0"/>
                  <a:t>Transplant center volume</a:t>
                </a:r>
                <a:endParaRPr lang="en-US" sz="1700" dirty="0"/>
              </a:p>
            </c:rich>
          </c:tx>
          <c:layout>
            <c:manualLayout>
              <c:xMode val="edge"/>
              <c:yMode val="edge"/>
              <c:x val="0.38056047197640119"/>
              <c:y val="0.88582020997375333"/>
            </c:manualLayout>
          </c:layout>
          <c:overlay val="0"/>
        </c:title>
        <c:numFmt formatCode="#,##0" sourceLinked="0"/>
        <c:majorTickMark val="out"/>
        <c:minorTickMark val="none"/>
        <c:tickLblPos val="nextTo"/>
        <c:txPr>
          <a:bodyPr rot="0"/>
          <a:lstStyle/>
          <a:p>
            <a:pPr>
              <a:defRPr sz="1500" b="1"/>
            </a:pPr>
            <a:endParaRPr lang="en-US"/>
          </a:p>
        </c:txPr>
        <c:crossAx val="833094592"/>
        <c:crosses val="autoZero"/>
        <c:crossBetween val="midCat"/>
        <c:majorUnit val="5"/>
      </c:valAx>
      <c:valAx>
        <c:axId val="83309459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33094200"/>
        <c:crossesAt val="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FF00"/>
              </a:solidFill>
            </a:ln>
          </c:spPr>
          <c:marker>
            <c:symbol val="none"/>
          </c:marker>
          <c:xVal>
            <c:numRef>
              <c:f>Microsoft_Excel_Worksheet6!$A$2:$A$9996</c:f>
              <c:numCache>
                <c:formatCode>General</c:formatCode>
                <c:ptCount val="9995"/>
                <c:pt idx="0">
                  <c:v>-8</c:v>
                </c:pt>
                <c:pt idx="1">
                  <c:v>-7.5</c:v>
                </c:pt>
                <c:pt idx="2">
                  <c:v>-7</c:v>
                </c:pt>
                <c:pt idx="3">
                  <c:v>-6.5</c:v>
                </c:pt>
                <c:pt idx="4">
                  <c:v>-6</c:v>
                </c:pt>
                <c:pt idx="5">
                  <c:v>-5.5</c:v>
                </c:pt>
                <c:pt idx="6">
                  <c:v>-5</c:v>
                </c:pt>
                <c:pt idx="7">
                  <c:v>-4.5</c:v>
                </c:pt>
                <c:pt idx="8">
                  <c:v>-4</c:v>
                </c:pt>
                <c:pt idx="9">
                  <c:v>-3.5</c:v>
                </c:pt>
                <c:pt idx="10">
                  <c:v>-3</c:v>
                </c:pt>
                <c:pt idx="11">
                  <c:v>-2.5</c:v>
                </c:pt>
                <c:pt idx="12">
                  <c:v>-2</c:v>
                </c:pt>
                <c:pt idx="13">
                  <c:v>-1.5</c:v>
                </c:pt>
                <c:pt idx="14">
                  <c:v>-1</c:v>
                </c:pt>
                <c:pt idx="15">
                  <c:v>-0.5</c:v>
                </c:pt>
                <c:pt idx="16">
                  <c:v>0</c:v>
                </c:pt>
                <c:pt idx="17">
                  <c:v>0.5</c:v>
                </c:pt>
                <c:pt idx="18">
                  <c:v>1</c:v>
                </c:pt>
                <c:pt idx="19">
                  <c:v>1.5</c:v>
                </c:pt>
                <c:pt idx="20">
                  <c:v>2</c:v>
                </c:pt>
                <c:pt idx="21">
                  <c:v>2.5</c:v>
                </c:pt>
                <c:pt idx="22">
                  <c:v>3</c:v>
                </c:pt>
                <c:pt idx="23">
                  <c:v>3.5</c:v>
                </c:pt>
                <c:pt idx="24">
                  <c:v>4</c:v>
                </c:pt>
                <c:pt idx="25">
                  <c:v>4.5</c:v>
                </c:pt>
                <c:pt idx="26">
                  <c:v>5</c:v>
                </c:pt>
                <c:pt idx="27">
                  <c:v>5.5</c:v>
                </c:pt>
                <c:pt idx="28">
                  <c:v>6</c:v>
                </c:pt>
                <c:pt idx="29">
                  <c:v>6.5</c:v>
                </c:pt>
                <c:pt idx="30">
                  <c:v>7</c:v>
                </c:pt>
                <c:pt idx="31">
                  <c:v>7.5</c:v>
                </c:pt>
                <c:pt idx="32">
                  <c:v>8</c:v>
                </c:pt>
                <c:pt idx="33">
                  <c:v>8.5</c:v>
                </c:pt>
                <c:pt idx="34">
                  <c:v>9</c:v>
                </c:pt>
              </c:numCache>
            </c:numRef>
          </c:xVal>
          <c:yVal>
            <c:numRef>
              <c:f>Microsoft_Excel_Worksheet6!$B$2:$B$9996</c:f>
              <c:numCache>
                <c:formatCode>General</c:formatCode>
                <c:ptCount val="9995"/>
                <c:pt idx="0">
                  <c:v>1.16637722647681</c:v>
                </c:pt>
                <c:pt idx="1">
                  <c:v>1.15296397745477</c:v>
                </c:pt>
                <c:pt idx="2">
                  <c:v>1.1397074554948099</c:v>
                </c:pt>
                <c:pt idx="3">
                  <c:v>1.1266467502972799</c:v>
                </c:pt>
                <c:pt idx="4">
                  <c:v>1.1138493844301101</c:v>
                </c:pt>
                <c:pt idx="5">
                  <c:v>1.1013805726160699</c:v>
                </c:pt>
                <c:pt idx="6">
                  <c:v>1.08930253844766</c:v>
                </c:pt>
                <c:pt idx="7">
                  <c:v>1.0776747346807201</c:v>
                </c:pt>
                <c:pt idx="8">
                  <c:v>1.0665540968482301</c:v>
                </c:pt>
                <c:pt idx="9">
                  <c:v>1.0559953276982701</c:v>
                </c:pt>
                <c:pt idx="10">
                  <c:v>1.0460512104109601</c:v>
                </c:pt>
                <c:pt idx="11">
                  <c:v>1.0367729490439801</c:v>
                </c:pt>
                <c:pt idx="12">
                  <c:v>1.0282105351908599</c:v>
                </c:pt>
                <c:pt idx="13">
                  <c:v>1.0204131404104699</c:v>
                </c:pt>
                <c:pt idx="14">
                  <c:v>1.0134295345997799</c:v>
                </c:pt>
                <c:pt idx="15">
                  <c:v>1.0073085311375001</c:v>
                </c:pt>
                <c:pt idx="16">
                  <c:v>1.00209946032829</c:v>
                </c:pt>
                <c:pt idx="17">
                  <c:v>0.99784678474011501</c:v>
                </c:pt>
                <c:pt idx="18">
                  <c:v>0.99452400448088396</c:v>
                </c:pt>
                <c:pt idx="19">
                  <c:v>0.99205856569737005</c:v>
                </c:pt>
                <c:pt idx="20">
                  <c:v>0.99037996115021898</c:v>
                </c:pt>
                <c:pt idx="21">
                  <c:v>0.98942009811410103</c:v>
                </c:pt>
                <c:pt idx="22">
                  <c:v>0.98911279553147302</c:v>
                </c:pt>
                <c:pt idx="23">
                  <c:v>0.98939333233740001</c:v>
                </c:pt>
                <c:pt idx="24">
                  <c:v>0.99019804338057904</c:v>
                </c:pt>
                <c:pt idx="25">
                  <c:v>0.99146396017119498</c:v>
                </c:pt>
                <c:pt idx="26">
                  <c:v>0.99312849439339501</c:v>
                </c:pt>
                <c:pt idx="27">
                  <c:v>0.99512916273838303</c:v>
                </c:pt>
                <c:pt idx="28">
                  <c:v>0.99740335215054998</c:v>
                </c:pt>
                <c:pt idx="29">
                  <c:v>0.99988812503855795</c:v>
                </c:pt>
                <c:pt idx="30">
                  <c:v>1.00252006438904</c:v>
                </c:pt>
                <c:pt idx="31">
                  <c:v>1.0052351590343001</c:v>
                </c:pt>
                <c:pt idx="32">
                  <c:v>1.0079749473350701</c:v>
                </c:pt>
                <c:pt idx="33">
                  <c:v>1.0107222568900001</c:v>
                </c:pt>
                <c:pt idx="34">
                  <c:v>1.01347705443836</c:v>
                </c:pt>
              </c:numCache>
            </c:numRef>
          </c:yVal>
          <c:smooth val="0"/>
        </c:ser>
        <c:ser>
          <c:idx val="1"/>
          <c:order val="1"/>
          <c:tx>
            <c:strRef>
              <c:f>Microsoft_Excel_Worksheet6!$C$1</c:f>
              <c:strCache>
                <c:ptCount val="1"/>
                <c:pt idx="0">
                  <c:v>lower</c:v>
                </c:pt>
              </c:strCache>
            </c:strRef>
          </c:tx>
          <c:spPr>
            <a:ln w="41275">
              <a:solidFill>
                <a:srgbClr val="00FF00"/>
              </a:solidFill>
              <a:prstDash val="sysDash"/>
            </a:ln>
          </c:spPr>
          <c:marker>
            <c:symbol val="none"/>
          </c:marker>
          <c:xVal>
            <c:numRef>
              <c:f>Microsoft_Excel_Worksheet6!$A$2:$A$9996</c:f>
              <c:numCache>
                <c:formatCode>General</c:formatCode>
                <c:ptCount val="9995"/>
                <c:pt idx="0">
                  <c:v>-8</c:v>
                </c:pt>
                <c:pt idx="1">
                  <c:v>-7.5</c:v>
                </c:pt>
                <c:pt idx="2">
                  <c:v>-7</c:v>
                </c:pt>
                <c:pt idx="3">
                  <c:v>-6.5</c:v>
                </c:pt>
                <c:pt idx="4">
                  <c:v>-6</c:v>
                </c:pt>
                <c:pt idx="5">
                  <c:v>-5.5</c:v>
                </c:pt>
                <c:pt idx="6">
                  <c:v>-5</c:v>
                </c:pt>
                <c:pt idx="7">
                  <c:v>-4.5</c:v>
                </c:pt>
                <c:pt idx="8">
                  <c:v>-4</c:v>
                </c:pt>
                <c:pt idx="9">
                  <c:v>-3.5</c:v>
                </c:pt>
                <c:pt idx="10">
                  <c:v>-3</c:v>
                </c:pt>
                <c:pt idx="11">
                  <c:v>-2.5</c:v>
                </c:pt>
                <c:pt idx="12">
                  <c:v>-2</c:v>
                </c:pt>
                <c:pt idx="13">
                  <c:v>-1.5</c:v>
                </c:pt>
                <c:pt idx="14">
                  <c:v>-1</c:v>
                </c:pt>
                <c:pt idx="15">
                  <c:v>-0.5</c:v>
                </c:pt>
                <c:pt idx="16">
                  <c:v>0</c:v>
                </c:pt>
                <c:pt idx="17">
                  <c:v>0.5</c:v>
                </c:pt>
                <c:pt idx="18">
                  <c:v>1</c:v>
                </c:pt>
                <c:pt idx="19">
                  <c:v>1.5</c:v>
                </c:pt>
                <c:pt idx="20">
                  <c:v>2</c:v>
                </c:pt>
                <c:pt idx="21">
                  <c:v>2.5</c:v>
                </c:pt>
                <c:pt idx="22">
                  <c:v>3</c:v>
                </c:pt>
                <c:pt idx="23">
                  <c:v>3.5</c:v>
                </c:pt>
                <c:pt idx="24">
                  <c:v>4</c:v>
                </c:pt>
                <c:pt idx="25">
                  <c:v>4.5</c:v>
                </c:pt>
                <c:pt idx="26">
                  <c:v>5</c:v>
                </c:pt>
                <c:pt idx="27">
                  <c:v>5.5</c:v>
                </c:pt>
                <c:pt idx="28">
                  <c:v>6</c:v>
                </c:pt>
                <c:pt idx="29">
                  <c:v>6.5</c:v>
                </c:pt>
                <c:pt idx="30">
                  <c:v>7</c:v>
                </c:pt>
                <c:pt idx="31">
                  <c:v>7.5</c:v>
                </c:pt>
                <c:pt idx="32">
                  <c:v>8</c:v>
                </c:pt>
                <c:pt idx="33">
                  <c:v>8.5</c:v>
                </c:pt>
                <c:pt idx="34">
                  <c:v>9</c:v>
                </c:pt>
              </c:numCache>
            </c:numRef>
          </c:xVal>
          <c:yVal>
            <c:numRef>
              <c:f>Microsoft_Excel_Worksheet6!$C$2:$C$9996</c:f>
              <c:numCache>
                <c:formatCode>General</c:formatCode>
                <c:ptCount val="9995"/>
                <c:pt idx="0">
                  <c:v>1.0810120188357899</c:v>
                </c:pt>
                <c:pt idx="1">
                  <c:v>1.07483606081893</c:v>
                </c:pt>
                <c:pt idx="2">
                  <c:v>1.0686792376765299</c:v>
                </c:pt>
                <c:pt idx="3">
                  <c:v>1.0625547142618299</c:v>
                </c:pt>
                <c:pt idx="4">
                  <c:v>1.0564886805721201</c:v>
                </c:pt>
                <c:pt idx="5">
                  <c:v>1.05050792519284</c:v>
                </c:pt>
                <c:pt idx="6">
                  <c:v>1.04463989564227</c:v>
                </c:pt>
                <c:pt idx="7">
                  <c:v>1.0389132662710401</c:v>
                </c:pt>
                <c:pt idx="8">
                  <c:v>1.03335870834521</c:v>
                </c:pt>
                <c:pt idx="9">
                  <c:v>1.0280099460566301</c:v>
                </c:pt>
                <c:pt idx="10">
                  <c:v>1.0229052094264599</c:v>
                </c:pt>
                <c:pt idx="11">
                  <c:v>1.01808922078928</c:v>
                </c:pt>
                <c:pt idx="12">
                  <c:v>1.0136158594142399</c:v>
                </c:pt>
                <c:pt idx="13">
                  <c:v>1.009551603727</c:v>
                </c:pt>
                <c:pt idx="14">
                  <c:v>1.0059796930512599</c:v>
                </c:pt>
                <c:pt idx="15">
                  <c:v>1.0030046126911001</c:v>
                </c:pt>
                <c:pt idx="16">
                  <c:v>1.00075598294403</c:v>
                </c:pt>
                <c:pt idx="17">
                  <c:v>0.99631162944107998</c:v>
                </c:pt>
                <c:pt idx="18">
                  <c:v>0.99008595384981801</c:v>
                </c:pt>
                <c:pt idx="19">
                  <c:v>0.98459589773072198</c:v>
                </c:pt>
                <c:pt idx="20">
                  <c:v>0.97969933726913605</c:v>
                </c:pt>
                <c:pt idx="21">
                  <c:v>0.97528199427757001</c:v>
                </c:pt>
                <c:pt idx="22">
                  <c:v>0.97125288575489999</c:v>
                </c:pt>
                <c:pt idx="23">
                  <c:v>0.96753939420819102</c:v>
                </c:pt>
                <c:pt idx="24">
                  <c:v>0.96408280842215399</c:v>
                </c:pt>
                <c:pt idx="25">
                  <c:v>0.960834681739967</c:v>
                </c:pt>
                <c:pt idx="26">
                  <c:v>0.95775403423150296</c:v>
                </c:pt>
                <c:pt idx="27">
                  <c:v>0.95480527872013798</c:v>
                </c:pt>
                <c:pt idx="28">
                  <c:v>0.95195671232257295</c:v>
                </c:pt>
                <c:pt idx="29">
                  <c:v>0.94917942733322402</c:v>
                </c:pt>
                <c:pt idx="30">
                  <c:v>0.94644652391039197</c:v>
                </c:pt>
                <c:pt idx="31">
                  <c:v>0.94373253626990705</c:v>
                </c:pt>
                <c:pt idx="32">
                  <c:v>0.94101569322673295</c:v>
                </c:pt>
                <c:pt idx="33">
                  <c:v>0.93829250121305696</c:v>
                </c:pt>
                <c:pt idx="34">
                  <c:v>0.93556602017136103</c:v>
                </c:pt>
              </c:numCache>
            </c:numRef>
          </c:yVal>
          <c:smooth val="0"/>
        </c:ser>
        <c:ser>
          <c:idx val="2"/>
          <c:order val="2"/>
          <c:tx>
            <c:strRef>
              <c:f>Microsoft_Excel_Worksheet6!$D$1</c:f>
              <c:strCache>
                <c:ptCount val="1"/>
                <c:pt idx="0">
                  <c:v>upper</c:v>
                </c:pt>
              </c:strCache>
            </c:strRef>
          </c:tx>
          <c:spPr>
            <a:ln w="41275">
              <a:solidFill>
                <a:srgbClr val="00FF00"/>
              </a:solidFill>
              <a:prstDash val="sysDash"/>
            </a:ln>
          </c:spPr>
          <c:marker>
            <c:symbol val="none"/>
          </c:marker>
          <c:xVal>
            <c:numRef>
              <c:f>Microsoft_Excel_Worksheet6!$A$2:$A$9996</c:f>
              <c:numCache>
                <c:formatCode>General</c:formatCode>
                <c:ptCount val="9995"/>
                <c:pt idx="0">
                  <c:v>-8</c:v>
                </c:pt>
                <c:pt idx="1">
                  <c:v>-7.5</c:v>
                </c:pt>
                <c:pt idx="2">
                  <c:v>-7</c:v>
                </c:pt>
                <c:pt idx="3">
                  <c:v>-6.5</c:v>
                </c:pt>
                <c:pt idx="4">
                  <c:v>-6</c:v>
                </c:pt>
                <c:pt idx="5">
                  <c:v>-5.5</c:v>
                </c:pt>
                <c:pt idx="6">
                  <c:v>-5</c:v>
                </c:pt>
                <c:pt idx="7">
                  <c:v>-4.5</c:v>
                </c:pt>
                <c:pt idx="8">
                  <c:v>-4</c:v>
                </c:pt>
                <c:pt idx="9">
                  <c:v>-3.5</c:v>
                </c:pt>
                <c:pt idx="10">
                  <c:v>-3</c:v>
                </c:pt>
                <c:pt idx="11">
                  <c:v>-2.5</c:v>
                </c:pt>
                <c:pt idx="12">
                  <c:v>-2</c:v>
                </c:pt>
                <c:pt idx="13">
                  <c:v>-1.5</c:v>
                </c:pt>
                <c:pt idx="14">
                  <c:v>-1</c:v>
                </c:pt>
                <c:pt idx="15">
                  <c:v>-0.5</c:v>
                </c:pt>
                <c:pt idx="16">
                  <c:v>0</c:v>
                </c:pt>
                <c:pt idx="17">
                  <c:v>0.5</c:v>
                </c:pt>
                <c:pt idx="18">
                  <c:v>1</c:v>
                </c:pt>
                <c:pt idx="19">
                  <c:v>1.5</c:v>
                </c:pt>
                <c:pt idx="20">
                  <c:v>2</c:v>
                </c:pt>
                <c:pt idx="21">
                  <c:v>2.5</c:v>
                </c:pt>
                <c:pt idx="22">
                  <c:v>3</c:v>
                </c:pt>
                <c:pt idx="23">
                  <c:v>3.5</c:v>
                </c:pt>
                <c:pt idx="24">
                  <c:v>4</c:v>
                </c:pt>
                <c:pt idx="25">
                  <c:v>4.5</c:v>
                </c:pt>
                <c:pt idx="26">
                  <c:v>5</c:v>
                </c:pt>
                <c:pt idx="27">
                  <c:v>5.5</c:v>
                </c:pt>
                <c:pt idx="28">
                  <c:v>6</c:v>
                </c:pt>
                <c:pt idx="29">
                  <c:v>6.5</c:v>
                </c:pt>
                <c:pt idx="30">
                  <c:v>7</c:v>
                </c:pt>
                <c:pt idx="31">
                  <c:v>7.5</c:v>
                </c:pt>
                <c:pt idx="32">
                  <c:v>8</c:v>
                </c:pt>
                <c:pt idx="33">
                  <c:v>8.5</c:v>
                </c:pt>
                <c:pt idx="34">
                  <c:v>9</c:v>
                </c:pt>
              </c:numCache>
            </c:numRef>
          </c:xVal>
          <c:yVal>
            <c:numRef>
              <c:f>Microsoft_Excel_Worksheet6!$D$2:$D$9996</c:f>
              <c:numCache>
                <c:formatCode>General</c:formatCode>
                <c:ptCount val="9995"/>
                <c:pt idx="0">
                  <c:v>1.2584835420321001</c:v>
                </c:pt>
                <c:pt idx="1">
                  <c:v>1.2367708730347999</c:v>
                </c:pt>
                <c:pt idx="2">
                  <c:v>1.2154564609438101</c:v>
                </c:pt>
                <c:pt idx="3">
                  <c:v>1.1946047416835901</c:v>
                </c:pt>
                <c:pt idx="4">
                  <c:v>1.17432441445891</c:v>
                </c:pt>
                <c:pt idx="5">
                  <c:v>1.1547168152143401</c:v>
                </c:pt>
                <c:pt idx="6">
                  <c:v>1.13587469253122</c:v>
                </c:pt>
                <c:pt idx="7">
                  <c:v>1.11788237909185</c:v>
                </c:pt>
                <c:pt idx="8">
                  <c:v>1.10081584673087</c:v>
                </c:pt>
                <c:pt idx="9">
                  <c:v>1.0847425517604301</c:v>
                </c:pt>
                <c:pt idx="10">
                  <c:v>1.06972095236055</c:v>
                </c:pt>
                <c:pt idx="11">
                  <c:v>1.05579955658114</c:v>
                </c:pt>
                <c:pt idx="12">
                  <c:v>1.0430153542471601</c:v>
                </c:pt>
                <c:pt idx="13">
                  <c:v>1.0313915339031301</c:v>
                </c:pt>
                <c:pt idx="14">
                  <c:v>1.02093454638631</c:v>
                </c:pt>
                <c:pt idx="15">
                  <c:v>1.01163091780804</c:v>
                </c:pt>
                <c:pt idx="16">
                  <c:v>1.00344474128057</c:v>
                </c:pt>
                <c:pt idx="17">
                  <c:v>0.99938430546551205</c:v>
                </c:pt>
                <c:pt idx="18">
                  <c:v>0.99898194863061696</c:v>
                </c:pt>
                <c:pt idx="19">
                  <c:v>0.99957779637498301</c:v>
                </c:pt>
                <c:pt idx="20">
                  <c:v>1.0011770245573399</c:v>
                </c:pt>
                <c:pt idx="21">
                  <c:v>1.00376315393505</c:v>
                </c:pt>
                <c:pt idx="22">
                  <c:v>1.0073011227386699</c:v>
                </c:pt>
                <c:pt idx="23">
                  <c:v>1.01174088820932</c:v>
                </c:pt>
                <c:pt idx="24">
                  <c:v>1.0170206921534399</c:v>
                </c:pt>
                <c:pt idx="25">
                  <c:v>1.02306963206016</c:v>
                </c:pt>
                <c:pt idx="26">
                  <c:v>1.0298095034050101</c:v>
                </c:pt>
                <c:pt idx="27">
                  <c:v>1.0371560281482901</c:v>
                </c:pt>
                <c:pt idx="28">
                  <c:v>1.0450196253714299</c:v>
                </c:pt>
                <c:pt idx="29">
                  <c:v>1.0533058701051401</c:v>
                </c:pt>
                <c:pt idx="30">
                  <c:v>1.06191575975165</c:v>
                </c:pt>
                <c:pt idx="31">
                  <c:v>1.0707458799213401</c:v>
                </c:pt>
                <c:pt idx="32">
                  <c:v>1.0796987784244501</c:v>
                </c:pt>
                <c:pt idx="33">
                  <c:v>1.0887430937070299</c:v>
                </c:pt>
                <c:pt idx="34">
                  <c:v>1.09787627781193</c:v>
                </c:pt>
              </c:numCache>
            </c:numRef>
          </c:yVal>
          <c:smooth val="1"/>
        </c:ser>
        <c:dLbls>
          <c:showLegendKey val="0"/>
          <c:showVal val="0"/>
          <c:showCatName val="0"/>
          <c:showSerName val="0"/>
          <c:showPercent val="0"/>
          <c:showBubbleSize val="0"/>
        </c:dLbls>
        <c:axId val="833095376"/>
        <c:axId val="833095768"/>
      </c:scatterChart>
      <c:valAx>
        <c:axId val="833095376"/>
        <c:scaling>
          <c:orientation val="minMax"/>
          <c:max val="9"/>
          <c:min val="-8"/>
        </c:scaling>
        <c:delete val="0"/>
        <c:axPos val="b"/>
        <c:title>
          <c:tx>
            <c:rich>
              <a:bodyPr/>
              <a:lstStyle/>
              <a:p>
                <a:pPr>
                  <a:defRPr sz="1700"/>
                </a:pPr>
                <a:r>
                  <a:rPr lang="en-US" sz="1700" dirty="0" smtClean="0"/>
                  <a:t>BMI difference</a:t>
                </a:r>
                <a:endParaRPr lang="en-US" sz="1700" dirty="0"/>
              </a:p>
            </c:rich>
          </c:tx>
          <c:layout>
            <c:manualLayout>
              <c:xMode val="edge"/>
              <c:yMode val="edge"/>
              <c:x val="0.44606560518430771"/>
              <c:y val="0.88582020997375333"/>
            </c:manualLayout>
          </c:layout>
          <c:overlay val="0"/>
        </c:title>
        <c:numFmt formatCode="#,##0" sourceLinked="0"/>
        <c:majorTickMark val="out"/>
        <c:minorTickMark val="none"/>
        <c:tickLblPos val="nextTo"/>
        <c:txPr>
          <a:bodyPr rot="0"/>
          <a:lstStyle/>
          <a:p>
            <a:pPr>
              <a:defRPr sz="1500" b="1"/>
            </a:pPr>
            <a:endParaRPr lang="en-US"/>
          </a:p>
        </c:txPr>
        <c:crossAx val="833095768"/>
        <c:crosses val="autoZero"/>
        <c:crossBetween val="midCat"/>
        <c:majorUnit val="2"/>
      </c:valAx>
      <c:valAx>
        <c:axId val="83309576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33095376"/>
        <c:crossesAt val="-1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Microsoft_Excel_Worksheet7!$B$1</c:f>
              <c:strCache>
                <c:ptCount val="1"/>
                <c:pt idx="0">
                  <c:v>yhat</c:v>
                </c:pt>
              </c:strCache>
            </c:strRef>
          </c:tx>
          <c:spPr>
            <a:ln w="38100">
              <a:solidFill>
                <a:srgbClr val="00FF00"/>
              </a:solidFill>
            </a:ln>
          </c:spPr>
          <c:marker>
            <c:symbol val="none"/>
          </c:marker>
          <c:xVal>
            <c:numRef>
              <c:f>Microsoft_Excel_Worksheet7!$A$2:$A$10002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Microsoft_Excel_Worksheet7!$B$2:$B$10002</c:f>
              <c:numCache>
                <c:formatCode>General</c:formatCode>
                <c:ptCount val="10001"/>
                <c:pt idx="0">
                  <c:v>0.854957992833837</c:v>
                </c:pt>
                <c:pt idx="1">
                  <c:v>0.89588056211154798</c:v>
                </c:pt>
                <c:pt idx="2">
                  <c:v>0.93592023789175904</c:v>
                </c:pt>
                <c:pt idx="3">
                  <c:v>0.97183903256007897</c:v>
                </c:pt>
                <c:pt idx="4">
                  <c:v>1</c:v>
                </c:pt>
                <c:pt idx="5">
                  <c:v>1.01760230717304</c:v>
                </c:pt>
                <c:pt idx="6">
                  <c:v>1.0261393178131999</c:v>
                </c:pt>
                <c:pt idx="7">
                  <c:v>1.0284930208134699</c:v>
                </c:pt>
                <c:pt idx="8">
                  <c:v>1.02773171097635</c:v>
                </c:pt>
                <c:pt idx="9">
                  <c:v>1.02645219944447</c:v>
                </c:pt>
                <c:pt idx="10">
                  <c:v>1.0251742808864599</c:v>
                </c:pt>
                <c:pt idx="11">
                  <c:v>1.0238979533190899</c:v>
                </c:pt>
                <c:pt idx="12">
                  <c:v>1.0226232147615999</c:v>
                </c:pt>
              </c:numCache>
            </c:numRef>
          </c:yVal>
          <c:smooth val="0"/>
        </c:ser>
        <c:ser>
          <c:idx val="1"/>
          <c:order val="1"/>
          <c:tx>
            <c:strRef>
              <c:f>Microsoft_Excel_Worksheet7!$C$1</c:f>
              <c:strCache>
                <c:ptCount val="1"/>
                <c:pt idx="0">
                  <c:v>lower</c:v>
                </c:pt>
              </c:strCache>
            </c:strRef>
          </c:tx>
          <c:spPr>
            <a:ln w="41275">
              <a:solidFill>
                <a:srgbClr val="00FF00"/>
              </a:solidFill>
              <a:prstDash val="sysDash"/>
            </a:ln>
          </c:spPr>
          <c:marker>
            <c:symbol val="none"/>
          </c:marker>
          <c:xVal>
            <c:numRef>
              <c:f>Microsoft_Excel_Worksheet7!$A$2:$A$10002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Microsoft_Excel_Worksheet7!$C$2:$C$10002</c:f>
              <c:numCache>
                <c:formatCode>General</c:formatCode>
                <c:ptCount val="10001"/>
                <c:pt idx="0">
                  <c:v>0.781781130039231</c:v>
                </c:pt>
                <c:pt idx="1">
                  <c:v>0.84194871329332499</c:v>
                </c:pt>
                <c:pt idx="2">
                  <c:v>0.90205917629055099</c:v>
                </c:pt>
                <c:pt idx="3">
                  <c:v>0.95671785781860597</c:v>
                </c:pt>
                <c:pt idx="4">
                  <c:v>1</c:v>
                </c:pt>
                <c:pt idx="5">
                  <c:v>1.0067471233057601</c:v>
                </c:pt>
                <c:pt idx="6">
                  <c:v>1.0056708473560401</c:v>
                </c:pt>
                <c:pt idx="7">
                  <c:v>0.99706134537146196</c:v>
                </c:pt>
                <c:pt idx="8">
                  <c:v>0.983742273651524</c:v>
                </c:pt>
                <c:pt idx="9">
                  <c:v>0.969273019393463</c:v>
                </c:pt>
                <c:pt idx="10">
                  <c:v>0.95469648422817599</c:v>
                </c:pt>
                <c:pt idx="11">
                  <c:v>0.94017797180151197</c:v>
                </c:pt>
                <c:pt idx="12">
                  <c:v>0.92578889360894601</c:v>
                </c:pt>
              </c:numCache>
            </c:numRef>
          </c:yVal>
          <c:smooth val="0"/>
        </c:ser>
        <c:ser>
          <c:idx val="2"/>
          <c:order val="2"/>
          <c:tx>
            <c:strRef>
              <c:f>Microsoft_Excel_Worksheet7!$D$1</c:f>
              <c:strCache>
                <c:ptCount val="1"/>
                <c:pt idx="0">
                  <c:v>upper</c:v>
                </c:pt>
              </c:strCache>
            </c:strRef>
          </c:tx>
          <c:spPr>
            <a:ln w="41275">
              <a:solidFill>
                <a:srgbClr val="00FF00"/>
              </a:solidFill>
              <a:prstDash val="sysDash"/>
            </a:ln>
          </c:spPr>
          <c:marker>
            <c:symbol val="none"/>
          </c:marker>
          <c:xVal>
            <c:numRef>
              <c:f>Microsoft_Excel_Worksheet7!$A$2:$A$10002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Microsoft_Excel_Worksheet7!$D$2:$D$10002</c:f>
              <c:numCache>
                <c:formatCode>General</c:formatCode>
                <c:ptCount val="10001"/>
                <c:pt idx="0">
                  <c:v>0.93498441114047204</c:v>
                </c:pt>
                <c:pt idx="1">
                  <c:v>0.95326706828719399</c:v>
                </c:pt>
                <c:pt idx="2">
                  <c:v>0.97105235966606596</c:v>
                </c:pt>
                <c:pt idx="3">
                  <c:v>0.98719920140383</c:v>
                </c:pt>
                <c:pt idx="4">
                  <c:v>1</c:v>
                </c:pt>
                <c:pt idx="5">
                  <c:v>1.0285745363380501</c:v>
                </c:pt>
                <c:pt idx="6">
                  <c:v>1.0470243841018401</c:v>
                </c:pt>
                <c:pt idx="7">
                  <c:v>1.06091555827784</c:v>
                </c:pt>
                <c:pt idx="8">
                  <c:v>1.07368819866384</c:v>
                </c:pt>
                <c:pt idx="9">
                  <c:v>1.0870044834258299</c:v>
                </c:pt>
                <c:pt idx="10">
                  <c:v>1.1008549036825499</c:v>
                </c:pt>
                <c:pt idx="11">
                  <c:v>1.1150729439046601</c:v>
                </c:pt>
                <c:pt idx="12">
                  <c:v>1.1295860714992401</c:v>
                </c:pt>
              </c:numCache>
            </c:numRef>
          </c:yVal>
          <c:smooth val="1"/>
        </c:ser>
        <c:dLbls>
          <c:showLegendKey val="0"/>
          <c:showVal val="0"/>
          <c:showCatName val="0"/>
          <c:showSerName val="0"/>
          <c:showPercent val="0"/>
          <c:showBubbleSize val="0"/>
        </c:dLbls>
        <c:axId val="833096552"/>
        <c:axId val="833096944"/>
      </c:scatterChart>
      <c:valAx>
        <c:axId val="833096552"/>
        <c:scaling>
          <c:orientation val="minMax"/>
          <c:max val="6"/>
          <c:min val="0"/>
        </c:scaling>
        <c:delete val="0"/>
        <c:axPos val="b"/>
        <c:title>
          <c:tx>
            <c:rich>
              <a:bodyPr/>
              <a:lstStyle/>
              <a:p>
                <a:pPr>
                  <a:defRPr sz="1700"/>
                </a:pPr>
                <a:r>
                  <a:rPr lang="en-US" sz="1700" dirty="0" smtClean="0"/>
                  <a:t>Recipient oxygen required at rest</a:t>
                </a:r>
                <a:endParaRPr lang="en-US" sz="1700" dirty="0"/>
              </a:p>
            </c:rich>
          </c:tx>
          <c:layout>
            <c:manualLayout>
              <c:xMode val="edge"/>
              <c:yMode val="edge"/>
              <c:x val="0.33387905604719764"/>
              <c:y val="0.88582020997375333"/>
            </c:manualLayout>
          </c:layout>
          <c:overlay val="0"/>
        </c:title>
        <c:numFmt formatCode="#,##0" sourceLinked="0"/>
        <c:majorTickMark val="out"/>
        <c:minorTickMark val="none"/>
        <c:tickLblPos val="nextTo"/>
        <c:txPr>
          <a:bodyPr rot="0"/>
          <a:lstStyle/>
          <a:p>
            <a:pPr>
              <a:defRPr sz="1500" b="1"/>
            </a:pPr>
            <a:endParaRPr lang="en-US"/>
          </a:p>
        </c:txPr>
        <c:crossAx val="833096944"/>
        <c:crosses val="autoZero"/>
        <c:crossBetween val="midCat"/>
        <c:majorUnit val="1"/>
      </c:valAx>
      <c:valAx>
        <c:axId val="83309694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33096552"/>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62230274313056"/>
          <c:y val="3.3590508847684365E-2"/>
          <c:w val="0.83755661626367495"/>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Microsoft_Excel_Worksheet1!$A$2:$A$9702</c:f>
              <c:numCache>
                <c:formatCode>General</c:formatCode>
                <c:ptCount val="9701"/>
                <c:pt idx="0">
                  <c:v>25</c:v>
                </c:pt>
                <c:pt idx="1">
                  <c:v>25.1</c:v>
                </c:pt>
                <c:pt idx="2">
                  <c:v>25.2</c:v>
                </c:pt>
                <c:pt idx="3">
                  <c:v>25.3</c:v>
                </c:pt>
                <c:pt idx="4">
                  <c:v>25.4</c:v>
                </c:pt>
                <c:pt idx="5">
                  <c:v>25.5</c:v>
                </c:pt>
                <c:pt idx="6">
                  <c:v>25.6</c:v>
                </c:pt>
                <c:pt idx="7">
                  <c:v>25.7</c:v>
                </c:pt>
                <c:pt idx="8">
                  <c:v>25.8</c:v>
                </c:pt>
                <c:pt idx="9">
                  <c:v>25.9</c:v>
                </c:pt>
                <c:pt idx="10">
                  <c:v>26</c:v>
                </c:pt>
                <c:pt idx="11">
                  <c:v>26.1</c:v>
                </c:pt>
                <c:pt idx="12">
                  <c:v>26.2</c:v>
                </c:pt>
                <c:pt idx="13">
                  <c:v>26.3</c:v>
                </c:pt>
                <c:pt idx="14">
                  <c:v>26.4</c:v>
                </c:pt>
                <c:pt idx="15">
                  <c:v>26.5</c:v>
                </c:pt>
                <c:pt idx="16">
                  <c:v>26.6</c:v>
                </c:pt>
                <c:pt idx="17">
                  <c:v>26.7</c:v>
                </c:pt>
                <c:pt idx="18">
                  <c:v>26.8</c:v>
                </c:pt>
                <c:pt idx="19">
                  <c:v>26.9</c:v>
                </c:pt>
                <c:pt idx="20">
                  <c:v>27</c:v>
                </c:pt>
                <c:pt idx="21">
                  <c:v>27.1</c:v>
                </c:pt>
                <c:pt idx="22">
                  <c:v>27.2</c:v>
                </c:pt>
                <c:pt idx="23">
                  <c:v>27.3</c:v>
                </c:pt>
                <c:pt idx="24">
                  <c:v>27.4</c:v>
                </c:pt>
                <c:pt idx="25">
                  <c:v>27.5</c:v>
                </c:pt>
                <c:pt idx="26">
                  <c:v>27.6</c:v>
                </c:pt>
                <c:pt idx="27">
                  <c:v>27.7</c:v>
                </c:pt>
                <c:pt idx="28">
                  <c:v>27.8</c:v>
                </c:pt>
                <c:pt idx="29">
                  <c:v>27.9</c:v>
                </c:pt>
                <c:pt idx="30">
                  <c:v>28</c:v>
                </c:pt>
                <c:pt idx="31">
                  <c:v>28.1</c:v>
                </c:pt>
                <c:pt idx="32">
                  <c:v>28.2</c:v>
                </c:pt>
                <c:pt idx="33">
                  <c:v>28.3</c:v>
                </c:pt>
                <c:pt idx="34">
                  <c:v>28.4</c:v>
                </c:pt>
                <c:pt idx="35">
                  <c:v>28.5</c:v>
                </c:pt>
                <c:pt idx="36">
                  <c:v>28.6</c:v>
                </c:pt>
                <c:pt idx="37">
                  <c:v>28.7</c:v>
                </c:pt>
                <c:pt idx="38">
                  <c:v>28.8</c:v>
                </c:pt>
                <c:pt idx="39">
                  <c:v>28.9</c:v>
                </c:pt>
                <c:pt idx="40">
                  <c:v>29</c:v>
                </c:pt>
                <c:pt idx="41">
                  <c:v>29.1</c:v>
                </c:pt>
                <c:pt idx="42">
                  <c:v>29.2</c:v>
                </c:pt>
                <c:pt idx="43">
                  <c:v>29.3</c:v>
                </c:pt>
                <c:pt idx="44">
                  <c:v>29.4</c:v>
                </c:pt>
                <c:pt idx="45">
                  <c:v>29.5</c:v>
                </c:pt>
                <c:pt idx="46">
                  <c:v>29.6</c:v>
                </c:pt>
                <c:pt idx="47">
                  <c:v>29.7</c:v>
                </c:pt>
                <c:pt idx="48">
                  <c:v>29.8</c:v>
                </c:pt>
                <c:pt idx="49">
                  <c:v>29.9</c:v>
                </c:pt>
                <c:pt idx="50">
                  <c:v>30</c:v>
                </c:pt>
                <c:pt idx="51">
                  <c:v>30.1</c:v>
                </c:pt>
                <c:pt idx="52">
                  <c:v>30.2</c:v>
                </c:pt>
                <c:pt idx="53">
                  <c:v>30.3</c:v>
                </c:pt>
                <c:pt idx="54">
                  <c:v>30.4</c:v>
                </c:pt>
                <c:pt idx="55">
                  <c:v>30.5</c:v>
                </c:pt>
                <c:pt idx="56">
                  <c:v>30.6</c:v>
                </c:pt>
                <c:pt idx="57">
                  <c:v>30.7</c:v>
                </c:pt>
                <c:pt idx="58">
                  <c:v>30.8</c:v>
                </c:pt>
                <c:pt idx="59">
                  <c:v>30.9</c:v>
                </c:pt>
                <c:pt idx="60">
                  <c:v>31</c:v>
                </c:pt>
                <c:pt idx="61">
                  <c:v>31.1</c:v>
                </c:pt>
                <c:pt idx="62">
                  <c:v>31.2</c:v>
                </c:pt>
                <c:pt idx="63">
                  <c:v>31.3</c:v>
                </c:pt>
                <c:pt idx="64">
                  <c:v>31.4</c:v>
                </c:pt>
                <c:pt idx="65">
                  <c:v>31.5</c:v>
                </c:pt>
                <c:pt idx="66">
                  <c:v>31.6</c:v>
                </c:pt>
                <c:pt idx="67">
                  <c:v>31.7</c:v>
                </c:pt>
                <c:pt idx="68">
                  <c:v>31.8</c:v>
                </c:pt>
                <c:pt idx="69">
                  <c:v>31.9</c:v>
                </c:pt>
                <c:pt idx="70">
                  <c:v>32</c:v>
                </c:pt>
                <c:pt idx="71">
                  <c:v>32.1</c:v>
                </c:pt>
                <c:pt idx="72">
                  <c:v>32.200000000000003</c:v>
                </c:pt>
                <c:pt idx="73">
                  <c:v>32.299999999999997</c:v>
                </c:pt>
                <c:pt idx="74">
                  <c:v>32.4</c:v>
                </c:pt>
                <c:pt idx="75">
                  <c:v>32.5</c:v>
                </c:pt>
                <c:pt idx="76">
                  <c:v>32.6</c:v>
                </c:pt>
                <c:pt idx="77">
                  <c:v>32.700000000000003</c:v>
                </c:pt>
                <c:pt idx="78">
                  <c:v>32.799999999999997</c:v>
                </c:pt>
                <c:pt idx="79">
                  <c:v>32.9</c:v>
                </c:pt>
                <c:pt idx="80">
                  <c:v>33</c:v>
                </c:pt>
                <c:pt idx="81">
                  <c:v>33.1</c:v>
                </c:pt>
                <c:pt idx="82">
                  <c:v>33.200000000000003</c:v>
                </c:pt>
                <c:pt idx="83">
                  <c:v>33.299999999999997</c:v>
                </c:pt>
                <c:pt idx="84">
                  <c:v>33.4</c:v>
                </c:pt>
                <c:pt idx="85">
                  <c:v>33.5</c:v>
                </c:pt>
                <c:pt idx="86">
                  <c:v>33.6</c:v>
                </c:pt>
                <c:pt idx="87">
                  <c:v>33.700000000000003</c:v>
                </c:pt>
                <c:pt idx="88">
                  <c:v>33.799999999999997</c:v>
                </c:pt>
                <c:pt idx="89">
                  <c:v>33.9</c:v>
                </c:pt>
                <c:pt idx="90">
                  <c:v>34</c:v>
                </c:pt>
                <c:pt idx="91">
                  <c:v>34.1</c:v>
                </c:pt>
                <c:pt idx="92">
                  <c:v>34.200000000000003</c:v>
                </c:pt>
                <c:pt idx="93">
                  <c:v>34.299999999999997</c:v>
                </c:pt>
                <c:pt idx="94">
                  <c:v>34.4</c:v>
                </c:pt>
                <c:pt idx="95">
                  <c:v>34.5</c:v>
                </c:pt>
                <c:pt idx="96">
                  <c:v>34.6</c:v>
                </c:pt>
                <c:pt idx="97">
                  <c:v>34.700000000000003</c:v>
                </c:pt>
                <c:pt idx="98">
                  <c:v>34.799999999999997</c:v>
                </c:pt>
                <c:pt idx="99">
                  <c:v>34.9</c:v>
                </c:pt>
                <c:pt idx="100">
                  <c:v>35</c:v>
                </c:pt>
                <c:pt idx="101">
                  <c:v>35.1</c:v>
                </c:pt>
                <c:pt idx="102">
                  <c:v>35.200000000000003</c:v>
                </c:pt>
                <c:pt idx="103">
                  <c:v>35.299999999999997</c:v>
                </c:pt>
                <c:pt idx="104">
                  <c:v>35.4</c:v>
                </c:pt>
                <c:pt idx="105">
                  <c:v>35.5</c:v>
                </c:pt>
                <c:pt idx="106">
                  <c:v>35.6</c:v>
                </c:pt>
                <c:pt idx="107">
                  <c:v>35.700000000000003</c:v>
                </c:pt>
                <c:pt idx="108">
                  <c:v>35.799999999999997</c:v>
                </c:pt>
                <c:pt idx="109">
                  <c:v>35.9</c:v>
                </c:pt>
                <c:pt idx="110">
                  <c:v>36</c:v>
                </c:pt>
                <c:pt idx="111">
                  <c:v>36.1</c:v>
                </c:pt>
                <c:pt idx="112">
                  <c:v>36.200000000000003</c:v>
                </c:pt>
                <c:pt idx="113">
                  <c:v>36.299999999999997</c:v>
                </c:pt>
                <c:pt idx="114">
                  <c:v>36.4</c:v>
                </c:pt>
                <c:pt idx="115">
                  <c:v>36.5</c:v>
                </c:pt>
                <c:pt idx="116">
                  <c:v>36.6</c:v>
                </c:pt>
                <c:pt idx="117">
                  <c:v>36.700000000000003</c:v>
                </c:pt>
                <c:pt idx="118">
                  <c:v>36.799999999999997</c:v>
                </c:pt>
                <c:pt idx="119">
                  <c:v>36.9</c:v>
                </c:pt>
                <c:pt idx="120">
                  <c:v>37</c:v>
                </c:pt>
                <c:pt idx="121">
                  <c:v>37.1</c:v>
                </c:pt>
                <c:pt idx="122">
                  <c:v>37.200000000000003</c:v>
                </c:pt>
                <c:pt idx="123">
                  <c:v>37.299999999999997</c:v>
                </c:pt>
                <c:pt idx="124">
                  <c:v>37.4</c:v>
                </c:pt>
                <c:pt idx="125">
                  <c:v>37.5</c:v>
                </c:pt>
                <c:pt idx="126">
                  <c:v>37.6</c:v>
                </c:pt>
                <c:pt idx="127">
                  <c:v>37.700000000000003</c:v>
                </c:pt>
                <c:pt idx="128">
                  <c:v>37.799999999999997</c:v>
                </c:pt>
                <c:pt idx="129">
                  <c:v>37.9</c:v>
                </c:pt>
                <c:pt idx="130">
                  <c:v>38</c:v>
                </c:pt>
                <c:pt idx="131">
                  <c:v>38.1</c:v>
                </c:pt>
                <c:pt idx="132">
                  <c:v>38.200000000000003</c:v>
                </c:pt>
                <c:pt idx="133">
                  <c:v>38.299999999999997</c:v>
                </c:pt>
                <c:pt idx="134">
                  <c:v>38.4</c:v>
                </c:pt>
                <c:pt idx="135">
                  <c:v>38.5</c:v>
                </c:pt>
                <c:pt idx="136">
                  <c:v>38.6</c:v>
                </c:pt>
                <c:pt idx="137">
                  <c:v>38.700000000000003</c:v>
                </c:pt>
                <c:pt idx="138">
                  <c:v>38.799999999999997</c:v>
                </c:pt>
                <c:pt idx="139">
                  <c:v>38.9</c:v>
                </c:pt>
                <c:pt idx="140">
                  <c:v>39</c:v>
                </c:pt>
                <c:pt idx="141">
                  <c:v>39.1</c:v>
                </c:pt>
                <c:pt idx="142">
                  <c:v>39.200000000000003</c:v>
                </c:pt>
                <c:pt idx="143">
                  <c:v>39.299999999999997</c:v>
                </c:pt>
                <c:pt idx="144">
                  <c:v>39.4</c:v>
                </c:pt>
                <c:pt idx="145">
                  <c:v>39.5</c:v>
                </c:pt>
                <c:pt idx="146">
                  <c:v>39.6</c:v>
                </c:pt>
                <c:pt idx="147">
                  <c:v>39.700000000000003</c:v>
                </c:pt>
                <c:pt idx="148">
                  <c:v>39.799999999999997</c:v>
                </c:pt>
                <c:pt idx="149">
                  <c:v>39.9</c:v>
                </c:pt>
                <c:pt idx="150">
                  <c:v>40</c:v>
                </c:pt>
                <c:pt idx="151">
                  <c:v>40.1</c:v>
                </c:pt>
                <c:pt idx="152">
                  <c:v>40.200000000000003</c:v>
                </c:pt>
                <c:pt idx="153">
                  <c:v>40.299999999999997</c:v>
                </c:pt>
                <c:pt idx="154">
                  <c:v>40.4</c:v>
                </c:pt>
                <c:pt idx="155">
                  <c:v>40.5</c:v>
                </c:pt>
                <c:pt idx="156">
                  <c:v>40.6</c:v>
                </c:pt>
                <c:pt idx="157">
                  <c:v>40.700000000000003</c:v>
                </c:pt>
                <c:pt idx="158">
                  <c:v>40.799999999999997</c:v>
                </c:pt>
                <c:pt idx="159">
                  <c:v>40.9</c:v>
                </c:pt>
                <c:pt idx="160">
                  <c:v>41</c:v>
                </c:pt>
                <c:pt idx="161">
                  <c:v>41.1</c:v>
                </c:pt>
                <c:pt idx="162">
                  <c:v>41.2</c:v>
                </c:pt>
                <c:pt idx="163">
                  <c:v>41.3</c:v>
                </c:pt>
                <c:pt idx="164">
                  <c:v>41.4</c:v>
                </c:pt>
                <c:pt idx="165">
                  <c:v>41.5</c:v>
                </c:pt>
                <c:pt idx="166">
                  <c:v>41.6</c:v>
                </c:pt>
                <c:pt idx="167">
                  <c:v>41.7</c:v>
                </c:pt>
                <c:pt idx="168">
                  <c:v>41.8</c:v>
                </c:pt>
                <c:pt idx="169">
                  <c:v>41.9</c:v>
                </c:pt>
                <c:pt idx="170">
                  <c:v>42</c:v>
                </c:pt>
                <c:pt idx="171">
                  <c:v>42.1</c:v>
                </c:pt>
                <c:pt idx="172">
                  <c:v>42.2</c:v>
                </c:pt>
                <c:pt idx="173">
                  <c:v>42.3</c:v>
                </c:pt>
                <c:pt idx="174">
                  <c:v>42.4</c:v>
                </c:pt>
                <c:pt idx="175">
                  <c:v>42.5</c:v>
                </c:pt>
                <c:pt idx="176">
                  <c:v>42.6</c:v>
                </c:pt>
                <c:pt idx="177">
                  <c:v>42.7</c:v>
                </c:pt>
                <c:pt idx="178">
                  <c:v>42.8</c:v>
                </c:pt>
                <c:pt idx="179">
                  <c:v>42.9</c:v>
                </c:pt>
                <c:pt idx="180">
                  <c:v>43</c:v>
                </c:pt>
                <c:pt idx="181">
                  <c:v>43.1</c:v>
                </c:pt>
                <c:pt idx="182">
                  <c:v>43.2</c:v>
                </c:pt>
                <c:pt idx="183">
                  <c:v>43.3</c:v>
                </c:pt>
                <c:pt idx="184">
                  <c:v>43.4</c:v>
                </c:pt>
                <c:pt idx="185">
                  <c:v>43.5</c:v>
                </c:pt>
                <c:pt idx="186">
                  <c:v>43.6</c:v>
                </c:pt>
                <c:pt idx="187">
                  <c:v>43.7</c:v>
                </c:pt>
                <c:pt idx="188">
                  <c:v>43.8</c:v>
                </c:pt>
                <c:pt idx="189">
                  <c:v>43.9</c:v>
                </c:pt>
                <c:pt idx="190">
                  <c:v>44</c:v>
                </c:pt>
                <c:pt idx="191">
                  <c:v>44.1</c:v>
                </c:pt>
                <c:pt idx="192">
                  <c:v>44.2</c:v>
                </c:pt>
                <c:pt idx="193">
                  <c:v>44.3</c:v>
                </c:pt>
                <c:pt idx="194">
                  <c:v>44.4</c:v>
                </c:pt>
                <c:pt idx="195">
                  <c:v>44.5</c:v>
                </c:pt>
                <c:pt idx="196">
                  <c:v>44.6</c:v>
                </c:pt>
                <c:pt idx="197">
                  <c:v>44.7</c:v>
                </c:pt>
                <c:pt idx="198">
                  <c:v>44.8</c:v>
                </c:pt>
                <c:pt idx="199">
                  <c:v>44.9</c:v>
                </c:pt>
                <c:pt idx="200">
                  <c:v>45</c:v>
                </c:pt>
                <c:pt idx="201">
                  <c:v>45.1</c:v>
                </c:pt>
                <c:pt idx="202">
                  <c:v>45.2</c:v>
                </c:pt>
                <c:pt idx="203">
                  <c:v>45.3</c:v>
                </c:pt>
                <c:pt idx="204">
                  <c:v>45.4</c:v>
                </c:pt>
                <c:pt idx="205">
                  <c:v>45.5</c:v>
                </c:pt>
                <c:pt idx="206">
                  <c:v>45.6</c:v>
                </c:pt>
                <c:pt idx="207">
                  <c:v>45.7</c:v>
                </c:pt>
                <c:pt idx="208">
                  <c:v>45.8</c:v>
                </c:pt>
                <c:pt idx="209">
                  <c:v>45.9</c:v>
                </c:pt>
                <c:pt idx="210">
                  <c:v>46</c:v>
                </c:pt>
                <c:pt idx="211">
                  <c:v>46.1</c:v>
                </c:pt>
                <c:pt idx="212">
                  <c:v>46.2</c:v>
                </c:pt>
                <c:pt idx="213">
                  <c:v>46.3</c:v>
                </c:pt>
                <c:pt idx="214">
                  <c:v>46.4</c:v>
                </c:pt>
                <c:pt idx="215">
                  <c:v>46.5</c:v>
                </c:pt>
                <c:pt idx="216">
                  <c:v>46.6</c:v>
                </c:pt>
                <c:pt idx="217">
                  <c:v>46.7</c:v>
                </c:pt>
                <c:pt idx="218">
                  <c:v>46.8</c:v>
                </c:pt>
                <c:pt idx="219">
                  <c:v>46.9</c:v>
                </c:pt>
                <c:pt idx="220">
                  <c:v>47</c:v>
                </c:pt>
                <c:pt idx="221">
                  <c:v>47.1</c:v>
                </c:pt>
                <c:pt idx="222">
                  <c:v>47.2</c:v>
                </c:pt>
                <c:pt idx="223">
                  <c:v>47.3</c:v>
                </c:pt>
                <c:pt idx="224">
                  <c:v>47.4</c:v>
                </c:pt>
                <c:pt idx="225">
                  <c:v>47.5</c:v>
                </c:pt>
                <c:pt idx="226">
                  <c:v>47.6</c:v>
                </c:pt>
                <c:pt idx="227">
                  <c:v>47.7</c:v>
                </c:pt>
                <c:pt idx="228">
                  <c:v>47.8</c:v>
                </c:pt>
                <c:pt idx="229">
                  <c:v>47.9</c:v>
                </c:pt>
                <c:pt idx="230">
                  <c:v>48</c:v>
                </c:pt>
                <c:pt idx="231">
                  <c:v>48.1</c:v>
                </c:pt>
                <c:pt idx="232">
                  <c:v>48.2</c:v>
                </c:pt>
                <c:pt idx="233">
                  <c:v>48.3</c:v>
                </c:pt>
                <c:pt idx="234">
                  <c:v>48.4</c:v>
                </c:pt>
                <c:pt idx="235">
                  <c:v>48.5</c:v>
                </c:pt>
                <c:pt idx="236">
                  <c:v>48.6</c:v>
                </c:pt>
                <c:pt idx="237">
                  <c:v>48.7</c:v>
                </c:pt>
                <c:pt idx="238">
                  <c:v>48.8</c:v>
                </c:pt>
                <c:pt idx="239">
                  <c:v>48.9</c:v>
                </c:pt>
                <c:pt idx="240">
                  <c:v>49</c:v>
                </c:pt>
                <c:pt idx="241">
                  <c:v>49.1</c:v>
                </c:pt>
                <c:pt idx="242">
                  <c:v>49.2</c:v>
                </c:pt>
                <c:pt idx="243">
                  <c:v>49.3</c:v>
                </c:pt>
                <c:pt idx="244">
                  <c:v>49.4</c:v>
                </c:pt>
                <c:pt idx="245">
                  <c:v>49.5</c:v>
                </c:pt>
                <c:pt idx="246">
                  <c:v>49.6</c:v>
                </c:pt>
                <c:pt idx="247">
                  <c:v>49.7</c:v>
                </c:pt>
                <c:pt idx="248">
                  <c:v>49.8</c:v>
                </c:pt>
                <c:pt idx="249">
                  <c:v>49.9</c:v>
                </c:pt>
                <c:pt idx="250">
                  <c:v>50</c:v>
                </c:pt>
                <c:pt idx="251">
                  <c:v>50.1</c:v>
                </c:pt>
                <c:pt idx="252">
                  <c:v>50.2</c:v>
                </c:pt>
                <c:pt idx="253">
                  <c:v>50.3</c:v>
                </c:pt>
                <c:pt idx="254">
                  <c:v>50.4</c:v>
                </c:pt>
                <c:pt idx="255">
                  <c:v>50.5</c:v>
                </c:pt>
                <c:pt idx="256">
                  <c:v>50.6</c:v>
                </c:pt>
                <c:pt idx="257">
                  <c:v>50.7</c:v>
                </c:pt>
                <c:pt idx="258">
                  <c:v>50.8</c:v>
                </c:pt>
                <c:pt idx="259">
                  <c:v>50.9</c:v>
                </c:pt>
                <c:pt idx="260">
                  <c:v>51</c:v>
                </c:pt>
                <c:pt idx="261">
                  <c:v>51.1</c:v>
                </c:pt>
                <c:pt idx="262">
                  <c:v>51.2</c:v>
                </c:pt>
                <c:pt idx="263">
                  <c:v>51.3</c:v>
                </c:pt>
                <c:pt idx="264">
                  <c:v>51.4</c:v>
                </c:pt>
                <c:pt idx="265">
                  <c:v>51.5</c:v>
                </c:pt>
                <c:pt idx="266">
                  <c:v>51.6</c:v>
                </c:pt>
                <c:pt idx="267">
                  <c:v>51.7</c:v>
                </c:pt>
                <c:pt idx="268">
                  <c:v>51.8</c:v>
                </c:pt>
                <c:pt idx="269">
                  <c:v>51.9</c:v>
                </c:pt>
                <c:pt idx="270">
                  <c:v>52</c:v>
                </c:pt>
                <c:pt idx="271">
                  <c:v>52.1</c:v>
                </c:pt>
                <c:pt idx="272">
                  <c:v>52.2</c:v>
                </c:pt>
                <c:pt idx="273">
                  <c:v>52.3</c:v>
                </c:pt>
                <c:pt idx="274">
                  <c:v>52.4</c:v>
                </c:pt>
                <c:pt idx="275">
                  <c:v>52.5</c:v>
                </c:pt>
                <c:pt idx="276">
                  <c:v>52.6</c:v>
                </c:pt>
                <c:pt idx="277">
                  <c:v>52.7</c:v>
                </c:pt>
                <c:pt idx="278">
                  <c:v>52.8</c:v>
                </c:pt>
                <c:pt idx="279">
                  <c:v>52.9</c:v>
                </c:pt>
                <c:pt idx="280">
                  <c:v>53</c:v>
                </c:pt>
                <c:pt idx="281">
                  <c:v>53.1</c:v>
                </c:pt>
                <c:pt idx="282">
                  <c:v>53.2</c:v>
                </c:pt>
                <c:pt idx="283">
                  <c:v>53.3</c:v>
                </c:pt>
                <c:pt idx="284">
                  <c:v>53.4</c:v>
                </c:pt>
                <c:pt idx="285">
                  <c:v>53.5</c:v>
                </c:pt>
                <c:pt idx="286">
                  <c:v>53.6</c:v>
                </c:pt>
                <c:pt idx="287">
                  <c:v>53.7</c:v>
                </c:pt>
                <c:pt idx="288">
                  <c:v>53.8</c:v>
                </c:pt>
                <c:pt idx="289">
                  <c:v>53.9</c:v>
                </c:pt>
                <c:pt idx="290">
                  <c:v>54</c:v>
                </c:pt>
                <c:pt idx="291">
                  <c:v>54.1</c:v>
                </c:pt>
                <c:pt idx="292">
                  <c:v>54.2</c:v>
                </c:pt>
                <c:pt idx="293">
                  <c:v>54.3</c:v>
                </c:pt>
                <c:pt idx="294">
                  <c:v>54.4</c:v>
                </c:pt>
                <c:pt idx="295">
                  <c:v>54.5</c:v>
                </c:pt>
                <c:pt idx="296">
                  <c:v>54.6</c:v>
                </c:pt>
                <c:pt idx="297">
                  <c:v>54.7</c:v>
                </c:pt>
                <c:pt idx="298">
                  <c:v>54.8</c:v>
                </c:pt>
                <c:pt idx="299">
                  <c:v>54.9</c:v>
                </c:pt>
                <c:pt idx="300">
                  <c:v>55</c:v>
                </c:pt>
                <c:pt idx="301">
                  <c:v>55.1</c:v>
                </c:pt>
                <c:pt idx="302">
                  <c:v>55.2</c:v>
                </c:pt>
                <c:pt idx="303">
                  <c:v>55.3</c:v>
                </c:pt>
                <c:pt idx="304">
                  <c:v>55.4</c:v>
                </c:pt>
                <c:pt idx="305">
                  <c:v>55.5</c:v>
                </c:pt>
                <c:pt idx="306">
                  <c:v>55.6</c:v>
                </c:pt>
                <c:pt idx="307">
                  <c:v>55.7</c:v>
                </c:pt>
                <c:pt idx="308">
                  <c:v>55.8</c:v>
                </c:pt>
                <c:pt idx="309">
                  <c:v>55.9</c:v>
                </c:pt>
                <c:pt idx="310">
                  <c:v>56</c:v>
                </c:pt>
                <c:pt idx="311">
                  <c:v>56.1</c:v>
                </c:pt>
                <c:pt idx="312">
                  <c:v>56.2</c:v>
                </c:pt>
                <c:pt idx="313">
                  <c:v>56.3</c:v>
                </c:pt>
                <c:pt idx="314">
                  <c:v>56.4</c:v>
                </c:pt>
                <c:pt idx="315">
                  <c:v>56.5</c:v>
                </c:pt>
                <c:pt idx="316">
                  <c:v>56.6</c:v>
                </c:pt>
                <c:pt idx="317">
                  <c:v>56.7</c:v>
                </c:pt>
                <c:pt idx="318">
                  <c:v>56.8</c:v>
                </c:pt>
                <c:pt idx="319">
                  <c:v>56.9</c:v>
                </c:pt>
                <c:pt idx="320">
                  <c:v>57</c:v>
                </c:pt>
                <c:pt idx="321">
                  <c:v>57.1</c:v>
                </c:pt>
                <c:pt idx="322">
                  <c:v>57.2</c:v>
                </c:pt>
                <c:pt idx="323">
                  <c:v>57.3</c:v>
                </c:pt>
                <c:pt idx="324">
                  <c:v>57.4</c:v>
                </c:pt>
                <c:pt idx="325">
                  <c:v>57.5</c:v>
                </c:pt>
                <c:pt idx="326">
                  <c:v>57.6</c:v>
                </c:pt>
                <c:pt idx="327">
                  <c:v>57.7</c:v>
                </c:pt>
                <c:pt idx="328">
                  <c:v>57.8</c:v>
                </c:pt>
                <c:pt idx="329">
                  <c:v>57.9</c:v>
                </c:pt>
                <c:pt idx="330">
                  <c:v>58</c:v>
                </c:pt>
                <c:pt idx="331">
                  <c:v>58.1</c:v>
                </c:pt>
                <c:pt idx="332">
                  <c:v>58.2</c:v>
                </c:pt>
                <c:pt idx="333">
                  <c:v>58.3</c:v>
                </c:pt>
                <c:pt idx="334">
                  <c:v>58.4</c:v>
                </c:pt>
                <c:pt idx="335">
                  <c:v>58.5</c:v>
                </c:pt>
                <c:pt idx="336">
                  <c:v>58.6</c:v>
                </c:pt>
                <c:pt idx="337">
                  <c:v>58.7</c:v>
                </c:pt>
                <c:pt idx="338">
                  <c:v>58.8</c:v>
                </c:pt>
                <c:pt idx="339">
                  <c:v>58.9</c:v>
                </c:pt>
                <c:pt idx="340">
                  <c:v>59</c:v>
                </c:pt>
                <c:pt idx="341">
                  <c:v>59.1</c:v>
                </c:pt>
                <c:pt idx="342">
                  <c:v>59.2</c:v>
                </c:pt>
                <c:pt idx="343">
                  <c:v>59.3</c:v>
                </c:pt>
                <c:pt idx="344">
                  <c:v>59.4</c:v>
                </c:pt>
                <c:pt idx="345">
                  <c:v>59.5</c:v>
                </c:pt>
                <c:pt idx="346">
                  <c:v>59.6</c:v>
                </c:pt>
                <c:pt idx="347">
                  <c:v>59.7</c:v>
                </c:pt>
                <c:pt idx="348">
                  <c:v>59.8</c:v>
                </c:pt>
                <c:pt idx="349">
                  <c:v>59.9</c:v>
                </c:pt>
                <c:pt idx="350">
                  <c:v>60</c:v>
                </c:pt>
                <c:pt idx="351">
                  <c:v>60.1</c:v>
                </c:pt>
                <c:pt idx="352">
                  <c:v>60.2</c:v>
                </c:pt>
                <c:pt idx="353">
                  <c:v>60.3</c:v>
                </c:pt>
                <c:pt idx="354">
                  <c:v>60.4</c:v>
                </c:pt>
                <c:pt idx="355">
                  <c:v>60.5</c:v>
                </c:pt>
                <c:pt idx="356">
                  <c:v>60.6</c:v>
                </c:pt>
                <c:pt idx="357">
                  <c:v>60.7</c:v>
                </c:pt>
                <c:pt idx="358">
                  <c:v>60.8</c:v>
                </c:pt>
                <c:pt idx="359">
                  <c:v>60.9</c:v>
                </c:pt>
                <c:pt idx="360">
                  <c:v>61</c:v>
                </c:pt>
                <c:pt idx="361">
                  <c:v>61.1</c:v>
                </c:pt>
                <c:pt idx="362">
                  <c:v>61.2</c:v>
                </c:pt>
                <c:pt idx="363">
                  <c:v>61.3</c:v>
                </c:pt>
                <c:pt idx="364">
                  <c:v>61.4</c:v>
                </c:pt>
                <c:pt idx="365">
                  <c:v>61.5</c:v>
                </c:pt>
                <c:pt idx="366">
                  <c:v>61.6</c:v>
                </c:pt>
                <c:pt idx="367">
                  <c:v>61.7</c:v>
                </c:pt>
                <c:pt idx="368">
                  <c:v>61.8</c:v>
                </c:pt>
                <c:pt idx="369">
                  <c:v>61.9</c:v>
                </c:pt>
                <c:pt idx="370">
                  <c:v>62</c:v>
                </c:pt>
                <c:pt idx="371">
                  <c:v>62.1</c:v>
                </c:pt>
                <c:pt idx="372">
                  <c:v>62.2</c:v>
                </c:pt>
                <c:pt idx="373">
                  <c:v>62.3</c:v>
                </c:pt>
                <c:pt idx="374">
                  <c:v>62.4</c:v>
                </c:pt>
                <c:pt idx="375">
                  <c:v>62.5</c:v>
                </c:pt>
                <c:pt idx="376">
                  <c:v>62.6</c:v>
                </c:pt>
                <c:pt idx="377">
                  <c:v>62.7</c:v>
                </c:pt>
                <c:pt idx="378">
                  <c:v>62.8</c:v>
                </c:pt>
                <c:pt idx="379">
                  <c:v>62.9</c:v>
                </c:pt>
                <c:pt idx="380">
                  <c:v>63</c:v>
                </c:pt>
                <c:pt idx="381">
                  <c:v>63.1</c:v>
                </c:pt>
                <c:pt idx="382">
                  <c:v>63.2</c:v>
                </c:pt>
                <c:pt idx="383">
                  <c:v>63.3</c:v>
                </c:pt>
                <c:pt idx="384">
                  <c:v>63.4</c:v>
                </c:pt>
                <c:pt idx="385">
                  <c:v>63.5</c:v>
                </c:pt>
                <c:pt idx="386">
                  <c:v>63.6</c:v>
                </c:pt>
                <c:pt idx="387">
                  <c:v>63.7</c:v>
                </c:pt>
                <c:pt idx="388">
                  <c:v>63.8</c:v>
                </c:pt>
                <c:pt idx="389">
                  <c:v>63.9</c:v>
                </c:pt>
                <c:pt idx="390">
                  <c:v>64</c:v>
                </c:pt>
                <c:pt idx="391">
                  <c:v>64.099999999999994</c:v>
                </c:pt>
                <c:pt idx="392">
                  <c:v>64.2</c:v>
                </c:pt>
                <c:pt idx="393">
                  <c:v>64.3</c:v>
                </c:pt>
                <c:pt idx="394">
                  <c:v>64.400000000000006</c:v>
                </c:pt>
                <c:pt idx="395">
                  <c:v>64.5</c:v>
                </c:pt>
                <c:pt idx="396">
                  <c:v>64.599999999999994</c:v>
                </c:pt>
                <c:pt idx="397">
                  <c:v>64.7</c:v>
                </c:pt>
                <c:pt idx="398">
                  <c:v>64.8</c:v>
                </c:pt>
                <c:pt idx="399">
                  <c:v>64.900000000000006</c:v>
                </c:pt>
                <c:pt idx="400">
                  <c:v>65</c:v>
                </c:pt>
              </c:numCache>
            </c:numRef>
          </c:xVal>
          <c:yVal>
            <c:numRef>
              <c:f>Microsoft_Excel_Worksheet1!$B$2:$B$9702</c:f>
              <c:numCache>
                <c:formatCode>General</c:formatCode>
                <c:ptCount val="9701"/>
                <c:pt idx="0">
                  <c:v>3.7893148051294601</c:v>
                </c:pt>
                <c:pt idx="1">
                  <c:v>3.7728023990602999</c:v>
                </c:pt>
                <c:pt idx="2">
                  <c:v>3.7563619478347499</c:v>
                </c:pt>
                <c:pt idx="3">
                  <c:v>3.7399931379007101</c:v>
                </c:pt>
                <c:pt idx="4">
                  <c:v>3.7236956570724402</c:v>
                </c:pt>
                <c:pt idx="5">
                  <c:v>3.7074691945245601</c:v>
                </c:pt>
                <c:pt idx="6">
                  <c:v>3.6913134407861699</c:v>
                </c:pt>
                <c:pt idx="7">
                  <c:v>3.6752280877349199</c:v>
                </c:pt>
                <c:pt idx="8">
                  <c:v>3.65921282859115</c:v>
                </c:pt>
                <c:pt idx="9">
                  <c:v>3.6432673579120198</c:v>
                </c:pt>
                <c:pt idx="10">
                  <c:v>3.6273913715856998</c:v>
                </c:pt>
                <c:pt idx="11">
                  <c:v>3.6115845668255599</c:v>
                </c:pt>
                <c:pt idx="12">
                  <c:v>3.5958466421644002</c:v>
                </c:pt>
                <c:pt idx="13">
                  <c:v>3.5801772974486998</c:v>
                </c:pt>
                <c:pt idx="14">
                  <c:v>3.5645762338329199</c:v>
                </c:pt>
                <c:pt idx="15">
                  <c:v>3.5490431537737299</c:v>
                </c:pt>
                <c:pt idx="16">
                  <c:v>3.5335777610244201</c:v>
                </c:pt>
                <c:pt idx="17">
                  <c:v>3.5181797606292</c:v>
                </c:pt>
                <c:pt idx="18">
                  <c:v>3.5028488589175799</c:v>
                </c:pt>
                <c:pt idx="19">
                  <c:v>3.48758476349879</c:v>
                </c:pt>
                <c:pt idx="20">
                  <c:v>3.4723871832561701</c:v>
                </c:pt>
                <c:pt idx="21">
                  <c:v>3.4572558283416401</c:v>
                </c:pt>
                <c:pt idx="22">
                  <c:v>3.4421904101701899</c:v>
                </c:pt>
                <c:pt idx="23">
                  <c:v>3.4271906414143198</c:v>
                </c:pt>
                <c:pt idx="24">
                  <c:v>3.4122562359986399</c:v>
                </c:pt>
                <c:pt idx="25">
                  <c:v>3.3973869090943198</c:v>
                </c:pt>
                <c:pt idx="26">
                  <c:v>3.38258237711374</c:v>
                </c:pt>
                <c:pt idx="27">
                  <c:v>3.3678423577050398</c:v>
                </c:pt>
                <c:pt idx="28">
                  <c:v>3.3531665697467301</c:v>
                </c:pt>
                <c:pt idx="29">
                  <c:v>3.33855473334236</c:v>
                </c:pt>
                <c:pt idx="30">
                  <c:v>3.3240065698151602</c:v>
                </c:pt>
                <c:pt idx="31">
                  <c:v>3.3095218017027102</c:v>
                </c:pt>
                <c:pt idx="32">
                  <c:v>3.2951001527516999</c:v>
                </c:pt>
                <c:pt idx="33">
                  <c:v>3.2807413479125902</c:v>
                </c:pt>
                <c:pt idx="34">
                  <c:v>3.2664451133344299</c:v>
                </c:pt>
                <c:pt idx="35">
                  <c:v>3.2522111763596002</c:v>
                </c:pt>
                <c:pt idx="36">
                  <c:v>3.2380392655186099</c:v>
                </c:pt>
                <c:pt idx="37">
                  <c:v>3.2239291105249599</c:v>
                </c:pt>
                <c:pt idx="38">
                  <c:v>3.2098804422699101</c:v>
                </c:pt>
                <c:pt idx="39">
                  <c:v>3.1958929928174502</c:v>
                </c:pt>
                <c:pt idx="40">
                  <c:v>3.1819664953990898</c:v>
                </c:pt>
                <c:pt idx="41">
                  <c:v>3.16810068440883</c:v>
                </c:pt>
                <c:pt idx="42">
                  <c:v>3.1542952953981001</c:v>
                </c:pt>
                <c:pt idx="43">
                  <c:v>3.1405500650706601</c:v>
                </c:pt>
                <c:pt idx="44">
                  <c:v>3.1268647312776601</c:v>
                </c:pt>
                <c:pt idx="45">
                  <c:v>3.1132390330125501</c:v>
                </c:pt>
                <c:pt idx="46">
                  <c:v>3.0996727104061801</c:v>
                </c:pt>
                <c:pt idx="47">
                  <c:v>3.0861655047218099</c:v>
                </c:pt>
                <c:pt idx="48">
                  <c:v>3.07271715835016</c:v>
                </c:pt>
                <c:pt idx="49">
                  <c:v>3.0593274148045202</c:v>
                </c:pt>
                <c:pt idx="50">
                  <c:v>3.0459960187158699</c:v>
                </c:pt>
                <c:pt idx="51">
                  <c:v>3.0327227158279699</c:v>
                </c:pt>
                <c:pt idx="52">
                  <c:v>3.0195072529925402</c:v>
                </c:pt>
                <c:pt idx="53">
                  <c:v>3.0063493781644302</c:v>
                </c:pt>
                <c:pt idx="54">
                  <c:v>2.9932488403968001</c:v>
                </c:pt>
                <c:pt idx="55">
                  <c:v>2.9802053898363599</c:v>
                </c:pt>
                <c:pt idx="56">
                  <c:v>2.9672187777185499</c:v>
                </c:pt>
                <c:pt idx="57">
                  <c:v>2.9542887563628599</c:v>
                </c:pt>
                <c:pt idx="58">
                  <c:v>2.94141507916809</c:v>
                </c:pt>
                <c:pt idx="59">
                  <c:v>2.9285975006075899</c:v>
                </c:pt>
                <c:pt idx="60">
                  <c:v>2.91583577622468</c:v>
                </c:pt>
                <c:pt idx="61">
                  <c:v>2.9031296579989898</c:v>
                </c:pt>
                <c:pt idx="62">
                  <c:v>2.8904788806166399</c:v>
                </c:pt>
                <c:pt idx="63">
                  <c:v>2.8778831756322099</c:v>
                </c:pt>
                <c:pt idx="64">
                  <c:v>2.8653422761284202</c:v>
                </c:pt>
                <c:pt idx="65">
                  <c:v>2.8528559167063601</c:v>
                </c:pt>
                <c:pt idx="66">
                  <c:v>2.8404238334757501</c:v>
                </c:pt>
                <c:pt idx="67">
                  <c:v>2.8280457640452998</c:v>
                </c:pt>
                <c:pt idx="68">
                  <c:v>2.8157214475131398</c:v>
                </c:pt>
                <c:pt idx="69">
                  <c:v>2.8034506244573199</c:v>
                </c:pt>
                <c:pt idx="70">
                  <c:v>2.7912330369263398</c:v>
                </c:pt>
                <c:pt idx="71">
                  <c:v>2.7790684284297602</c:v>
                </c:pt>
                <c:pt idx="72">
                  <c:v>2.7669565439289499</c:v>
                </c:pt>
                <c:pt idx="73">
                  <c:v>2.7548971298277398</c:v>
                </c:pt>
                <c:pt idx="74">
                  <c:v>2.7428899339633102</c:v>
                </c:pt>
                <c:pt idx="75">
                  <c:v>2.7309347055970301</c:v>
                </c:pt>
                <c:pt idx="76">
                  <c:v>2.71903119540542</c:v>
                </c:pt>
                <c:pt idx="77">
                  <c:v>2.7071791554711102</c:v>
                </c:pt>
                <c:pt idx="78">
                  <c:v>2.6953783392739599</c:v>
                </c:pt>
                <c:pt idx="79">
                  <c:v>2.6836285016821302</c:v>
                </c:pt>
                <c:pt idx="80">
                  <c:v>2.6719293989433002</c:v>
                </c:pt>
                <c:pt idx="81">
                  <c:v>2.6602807886758999</c:v>
                </c:pt>
                <c:pt idx="82">
                  <c:v>2.6486824298604201</c:v>
                </c:pt>
                <c:pt idx="83">
                  <c:v>2.6371340828307899</c:v>
                </c:pt>
                <c:pt idx="84">
                  <c:v>2.6256355092657802</c:v>
                </c:pt>
                <c:pt idx="85">
                  <c:v>2.6141864721804899</c:v>
                </c:pt>
                <c:pt idx="86">
                  <c:v>2.6027867359178898</c:v>
                </c:pt>
                <c:pt idx="87">
                  <c:v>2.5914360661404499</c:v>
                </c:pt>
                <c:pt idx="88">
                  <c:v>2.58013422982176</c:v>
                </c:pt>
                <c:pt idx="89">
                  <c:v>2.5688809952382599</c:v>
                </c:pt>
                <c:pt idx="90">
                  <c:v>2.5576761319610002</c:v>
                </c:pt>
                <c:pt idx="91">
                  <c:v>2.54651941084748</c:v>
                </c:pt>
                <c:pt idx="92">
                  <c:v>2.53541060403353</c:v>
                </c:pt>
                <c:pt idx="93">
                  <c:v>2.5243494849252599</c:v>
                </c:pt>
                <c:pt idx="94">
                  <c:v>2.5133358281910199</c:v>
                </c:pt>
                <c:pt idx="95">
                  <c:v>2.5023694097534901</c:v>
                </c:pt>
                <c:pt idx="96">
                  <c:v>2.4914500067817298</c:v>
                </c:pt>
                <c:pt idx="97">
                  <c:v>2.48057739768341</c:v>
                </c:pt>
                <c:pt idx="98">
                  <c:v>2.4697513620969298</c:v>
                </c:pt>
                <c:pt idx="99">
                  <c:v>2.4589716808837601</c:v>
                </c:pt>
                <c:pt idx="100">
                  <c:v>2.4482381361207102</c:v>
                </c:pt>
                <c:pt idx="101">
                  <c:v>2.4375505110923199</c:v>
                </c:pt>
                <c:pt idx="102">
                  <c:v>2.4269085902832499</c:v>
                </c:pt>
                <c:pt idx="103">
                  <c:v>2.4163121593707899</c:v>
                </c:pt>
                <c:pt idx="104">
                  <c:v>2.4057610052173599</c:v>
                </c:pt>
                <c:pt idx="105">
                  <c:v>2.3952549158630498</c:v>
                </c:pt>
                <c:pt idx="106">
                  <c:v>2.3847936805183201</c:v>
                </c:pt>
                <c:pt idx="107">
                  <c:v>2.3743770895566101</c:v>
                </c:pt>
                <c:pt idx="108">
                  <c:v>2.36400493450705</c:v>
                </c:pt>
                <c:pt idx="109">
                  <c:v>2.3536770080473102</c:v>
                </c:pt>
                <c:pt idx="110">
                  <c:v>2.3433931039963301</c:v>
                </c:pt>
                <c:pt idx="111">
                  <c:v>2.3331530173072501</c:v>
                </c:pt>
                <c:pt idx="112">
                  <c:v>2.3229565440602902</c:v>
                </c:pt>
                <c:pt idx="113">
                  <c:v>2.3128034814557501</c:v>
                </c:pt>
                <c:pt idx="114">
                  <c:v>2.3026936278069798</c:v>
                </c:pt>
                <c:pt idx="115">
                  <c:v>2.2926267825334601</c:v>
                </c:pt>
                <c:pt idx="116">
                  <c:v>2.2826027461539198</c:v>
                </c:pt>
                <c:pt idx="117">
                  <c:v>2.2726213202794598</c:v>
                </c:pt>
                <c:pt idx="118">
                  <c:v>2.2626823076067799</c:v>
                </c:pt>
                <c:pt idx="119">
                  <c:v>2.25278551191141</c:v>
                </c:pt>
                <c:pt idx="120">
                  <c:v>2.24293073804097</c:v>
                </c:pt>
                <c:pt idx="121">
                  <c:v>2.2331177919085601</c:v>
                </c:pt>
                <c:pt idx="122">
                  <c:v>2.2233464804861001</c:v>
                </c:pt>
                <c:pt idx="123">
                  <c:v>2.21361661179778</c:v>
                </c:pt>
                <c:pt idx="124">
                  <c:v>2.20392799491347</c:v>
                </c:pt>
                <c:pt idx="125">
                  <c:v>2.1942804399423301</c:v>
                </c:pt>
                <c:pt idx="126">
                  <c:v>2.1846737580262601</c:v>
                </c:pt>
                <c:pt idx="127">
                  <c:v>2.1751077613335701</c:v>
                </c:pt>
                <c:pt idx="128">
                  <c:v>2.1655822630525798</c:v>
                </c:pt>
                <c:pt idx="129">
                  <c:v>2.1560970773853301</c:v>
                </c:pt>
                <c:pt idx="130">
                  <c:v>2.1466520195413001</c:v>
                </c:pt>
                <c:pt idx="131">
                  <c:v>2.1372469057311498</c:v>
                </c:pt>
                <c:pt idx="132">
                  <c:v>2.1278815531605799</c:v>
                </c:pt>
                <c:pt idx="133">
                  <c:v>2.1185557800241099</c:v>
                </c:pt>
                <c:pt idx="134">
                  <c:v>2.1092694054990502</c:v>
                </c:pt>
                <c:pt idx="135">
                  <c:v>2.1000222497393701</c:v>
                </c:pt>
                <c:pt idx="136">
                  <c:v>2.0908141338697099</c:v>
                </c:pt>
                <c:pt idx="137">
                  <c:v>2.0816448799793599</c:v>
                </c:pt>
                <c:pt idx="138">
                  <c:v>2.07251431111635</c:v>
                </c:pt>
                <c:pt idx="139">
                  <c:v>2.0634222512815001</c:v>
                </c:pt>
                <c:pt idx="140">
                  <c:v>2.0543685254225901</c:v>
                </c:pt>
                <c:pt idx="141">
                  <c:v>2.0453529594285</c:v>
                </c:pt>
                <c:pt idx="142">
                  <c:v>2.0363753801234399</c:v>
                </c:pt>
                <c:pt idx="143">
                  <c:v>2.0274356152611901</c:v>
                </c:pt>
                <c:pt idx="144">
                  <c:v>2.0185334935193699</c:v>
                </c:pt>
                <c:pt idx="145">
                  <c:v>2.0096688444937798</c:v>
                </c:pt>
                <c:pt idx="146">
                  <c:v>2.0008414986927701</c:v>
                </c:pt>
                <c:pt idx="147">
                  <c:v>1.9920512875316101</c:v>
                </c:pt>
                <c:pt idx="148">
                  <c:v>1.98329804332695</c:v>
                </c:pt>
                <c:pt idx="149">
                  <c:v>1.9745815992912601</c:v>
                </c:pt>
                <c:pt idx="150">
                  <c:v>1.9659017895274</c:v>
                </c:pt>
                <c:pt idx="151">
                  <c:v>1.95725844902308</c:v>
                </c:pt>
                <c:pt idx="152">
                  <c:v>1.94865141364551</c:v>
                </c:pt>
                <c:pt idx="153">
                  <c:v>1.9400805201360001</c:v>
                </c:pt>
                <c:pt idx="154">
                  <c:v>1.9315456061045799</c:v>
                </c:pt>
                <c:pt idx="155">
                  <c:v>1.92304651002473</c:v>
                </c:pt>
                <c:pt idx="156">
                  <c:v>1.91458307122806</c:v>
                </c:pt>
                <c:pt idx="157">
                  <c:v>1.9061551298991199</c:v>
                </c:pt>
                <c:pt idx="158">
                  <c:v>1.8977625270701399</c:v>
                </c:pt>
                <c:pt idx="159">
                  <c:v>1.88940510461587</c:v>
                </c:pt>
                <c:pt idx="160">
                  <c:v>1.88108270524848</c:v>
                </c:pt>
                <c:pt idx="161">
                  <c:v>1.8727951725123799</c:v>
                </c:pt>
                <c:pt idx="162">
                  <c:v>1.86454235077922</c:v>
                </c:pt>
                <c:pt idx="163">
                  <c:v>1.85632408524279</c:v>
                </c:pt>
                <c:pt idx="164">
                  <c:v>1.8481402219140499</c:v>
                </c:pt>
                <c:pt idx="165">
                  <c:v>1.8399906076161601</c:v>
                </c:pt>
                <c:pt idx="166">
                  <c:v>1.83187508997951</c:v>
                </c:pt>
                <c:pt idx="167">
                  <c:v>1.82379351743684</c:v>
                </c:pt>
                <c:pt idx="168">
                  <c:v>1.8157457392183201</c:v>
                </c:pt>
                <c:pt idx="169">
                  <c:v>1.80773160534677</c:v>
                </c:pt>
                <c:pt idx="170">
                  <c:v>1.7997509666328</c:v>
                </c:pt>
                <c:pt idx="171">
                  <c:v>1.7918036746700301</c:v>
                </c:pt>
                <c:pt idx="172">
                  <c:v>1.78388958183035</c:v>
                </c:pt>
                <c:pt idx="173">
                  <c:v>1.7760085412592099</c:v>
                </c:pt>
                <c:pt idx="174">
                  <c:v>1.76816040687093</c:v>
                </c:pt>
                <c:pt idx="175">
                  <c:v>1.76034503334401</c:v>
                </c:pt>
                <c:pt idx="176">
                  <c:v>1.75256227611654</c:v>
                </c:pt>
                <c:pt idx="177">
                  <c:v>1.7448119913815701</c:v>
                </c:pt>
                <c:pt idx="178">
                  <c:v>1.7370940360825999</c:v>
                </c:pt>
                <c:pt idx="179">
                  <c:v>1.72940826790896</c:v>
                </c:pt>
                <c:pt idx="180">
                  <c:v>1.7217545452913701</c:v>
                </c:pt>
                <c:pt idx="181">
                  <c:v>1.7141327273974201</c:v>
                </c:pt>
                <c:pt idx="182">
                  <c:v>1.7065426741271399</c:v>
                </c:pt>
                <c:pt idx="183">
                  <c:v>1.69898424610859</c:v>
                </c:pt>
                <c:pt idx="184">
                  <c:v>1.69145730469343</c:v>
                </c:pt>
                <c:pt idx="185">
                  <c:v>1.68396171195258</c:v>
                </c:pt>
                <c:pt idx="186">
                  <c:v>1.67649733067189</c:v>
                </c:pt>
                <c:pt idx="187">
                  <c:v>1.6690640243478401</c:v>
                </c:pt>
                <c:pt idx="188">
                  <c:v>1.6616616571832099</c:v>
                </c:pt>
                <c:pt idx="189">
                  <c:v>1.6542900940829</c:v>
                </c:pt>
                <c:pt idx="190">
                  <c:v>1.64694920064965</c:v>
                </c:pt>
                <c:pt idx="191">
                  <c:v>1.6396388431798601</c:v>
                </c:pt>
                <c:pt idx="192">
                  <c:v>1.63235888865944</c:v>
                </c:pt>
                <c:pt idx="193">
                  <c:v>1.6251092047596301</c:v>
                </c:pt>
                <c:pt idx="194">
                  <c:v>1.61788965983292</c:v>
                </c:pt>
                <c:pt idx="195">
                  <c:v>1.6107001229089499</c:v>
                </c:pt>
                <c:pt idx="196">
                  <c:v>1.60354046369042</c:v>
                </c:pt>
                <c:pt idx="197">
                  <c:v>1.5964105525490899</c:v>
                </c:pt>
                <c:pt idx="198">
                  <c:v>1.5893102605217599</c:v>
                </c:pt>
                <c:pt idx="199">
                  <c:v>1.5822394593062601</c:v>
                </c:pt>
                <c:pt idx="200">
                  <c:v>1.57519802125754</c:v>
                </c:pt>
                <c:pt idx="201">
                  <c:v>1.56818581938367</c:v>
                </c:pt>
                <c:pt idx="202">
                  <c:v>1.5612027273419999</c:v>
                </c:pt>
                <c:pt idx="203">
                  <c:v>1.5542486194352401</c:v>
                </c:pt>
                <c:pt idx="204">
                  <c:v>1.54732337060757</c:v>
                </c:pt>
                <c:pt idx="205">
                  <c:v>1.5404268564409</c:v>
                </c:pt>
                <c:pt idx="206">
                  <c:v>1.5335589531509699</c:v>
                </c:pt>
                <c:pt idx="207">
                  <c:v>1.5267195375836</c:v>
                </c:pt>
                <c:pt idx="208">
                  <c:v>1.5199084872109401</c:v>
                </c:pt>
                <c:pt idx="209">
                  <c:v>1.51312568012772</c:v>
                </c:pt>
                <c:pt idx="210">
                  <c:v>1.5063709950475499</c:v>
                </c:pt>
                <c:pt idx="211">
                  <c:v>1.4996443112992099</c:v>
                </c:pt>
                <c:pt idx="212">
                  <c:v>1.4929455088229999</c:v>
                </c:pt>
                <c:pt idx="213">
                  <c:v>1.4862744681671201</c:v>
                </c:pt>
                <c:pt idx="214">
                  <c:v>1.4796310704840001</c:v>
                </c:pt>
                <c:pt idx="215">
                  <c:v>1.47301519752675</c:v>
                </c:pt>
                <c:pt idx="216">
                  <c:v>1.4664267316455899</c:v>
                </c:pt>
                <c:pt idx="217">
                  <c:v>1.4598655557842499</c:v>
                </c:pt>
                <c:pt idx="218">
                  <c:v>1.4533315534765101</c:v>
                </c:pt>
                <c:pt idx="219">
                  <c:v>1.44682460884265</c:v>
                </c:pt>
                <c:pt idx="220">
                  <c:v>1.44034460658599</c:v>
                </c:pt>
                <c:pt idx="221">
                  <c:v>1.43389143198942</c:v>
                </c:pt>
                <c:pt idx="222">
                  <c:v>1.42746497091198</c:v>
                </c:pt>
                <c:pt idx="223">
                  <c:v>1.4210651097854201</c:v>
                </c:pt>
                <c:pt idx="224">
                  <c:v>1.4146917356108299</c:v>
                </c:pt>
                <c:pt idx="225">
                  <c:v>1.4083447359552499</c:v>
                </c:pt>
                <c:pt idx="226">
                  <c:v>1.4020239989483401</c:v>
                </c:pt>
                <c:pt idx="227">
                  <c:v>1.3957294132790199</c:v>
                </c:pt>
                <c:pt idx="228">
                  <c:v>1.38946086819221</c:v>
                </c:pt>
                <c:pt idx="229">
                  <c:v>1.3832182534855</c:v>
                </c:pt>
                <c:pt idx="230">
                  <c:v>1.3770014595058899</c:v>
                </c:pt>
                <c:pt idx="231">
                  <c:v>1.3708103771465601</c:v>
                </c:pt>
                <c:pt idx="232">
                  <c:v>1.36464489784367</c:v>
                </c:pt>
                <c:pt idx="233">
                  <c:v>1.35850491357308</c:v>
                </c:pt>
                <c:pt idx="234">
                  <c:v>1.35239031684724</c:v>
                </c:pt>
                <c:pt idx="235">
                  <c:v>1.34630100071201</c:v>
                </c:pt>
                <c:pt idx="236">
                  <c:v>1.3402368587434701</c:v>
                </c:pt>
                <c:pt idx="237">
                  <c:v>1.3341977850448701</c:v>
                </c:pt>
                <c:pt idx="238">
                  <c:v>1.3281836742434701</c:v>
                </c:pt>
                <c:pt idx="239">
                  <c:v>1.3221944214874899</c:v>
                </c:pt>
                <c:pt idx="240">
                  <c:v>1.3162299224430101</c:v>
                </c:pt>
                <c:pt idx="241">
                  <c:v>1.3102900732909699</c:v>
                </c:pt>
                <c:pt idx="242">
                  <c:v>1.30437477072411</c:v>
                </c:pt>
                <c:pt idx="243">
                  <c:v>1.2984839119439699</c:v>
                </c:pt>
                <c:pt idx="244">
                  <c:v>1.29261739465793</c:v>
                </c:pt>
                <c:pt idx="245">
                  <c:v>1.2867751170761801</c:v>
                </c:pt>
                <c:pt idx="246">
                  <c:v>1.2809569779088401</c:v>
                </c:pt>
                <c:pt idx="247">
                  <c:v>1.2751628763629901</c:v>
                </c:pt>
                <c:pt idx="248">
                  <c:v>1.2693927121397699</c:v>
                </c:pt>
                <c:pt idx="249">
                  <c:v>1.2636463854314599</c:v>
                </c:pt>
                <c:pt idx="250">
                  <c:v>1.2579237969186501</c:v>
                </c:pt>
                <c:pt idx="251">
                  <c:v>1.2522248477673401</c:v>
                </c:pt>
                <c:pt idx="252">
                  <c:v>1.2465494396261101</c:v>
                </c:pt>
                <c:pt idx="253">
                  <c:v>1.2408974746233401</c:v>
                </c:pt>
                <c:pt idx="254">
                  <c:v>1.2352688553643301</c:v>
                </c:pt>
                <c:pt idx="255">
                  <c:v>1.2296634849285799</c:v>
                </c:pt>
                <c:pt idx="256">
                  <c:v>1.2240812668669701</c:v>
                </c:pt>
                <c:pt idx="257">
                  <c:v>1.21852210519907</c:v>
                </c:pt>
                <c:pt idx="258">
                  <c:v>1.2129859044103299</c:v>
                </c:pt>
                <c:pt idx="259">
                  <c:v>1.2074725694494299</c:v>
                </c:pt>
                <c:pt idx="260">
                  <c:v>1.2019820057255399</c:v>
                </c:pt>
                <c:pt idx="261">
                  <c:v>1.1965141191056401</c:v>
                </c:pt>
                <c:pt idx="262">
                  <c:v>1.1910688159118901</c:v>
                </c:pt>
                <c:pt idx="263">
                  <c:v>1.18564600291892</c:v>
                </c:pt>
                <c:pt idx="264">
                  <c:v>1.1802455873512601</c:v>
                </c:pt>
                <c:pt idx="265">
                  <c:v>1.1748674768806799</c:v>
                </c:pt>
                <c:pt idx="266">
                  <c:v>1.16951157962359</c:v>
                </c:pt>
                <c:pt idx="267">
                  <c:v>1.1641778041385</c:v>
                </c:pt>
                <c:pt idx="268">
                  <c:v>1.1588660594233999</c:v>
                </c:pt>
                <c:pt idx="269">
                  <c:v>1.15357625491326</c:v>
                </c:pt>
                <c:pt idx="270">
                  <c:v>1.1483083004774199</c:v>
                </c:pt>
                <c:pt idx="271">
                  <c:v>1.14306210641717</c:v>
                </c:pt>
                <c:pt idx="272">
                  <c:v>1.13783758346316</c:v>
                </c:pt>
                <c:pt idx="273">
                  <c:v>1.1326346427729499</c:v>
                </c:pt>
                <c:pt idx="274">
                  <c:v>1.1274531959285501</c:v>
                </c:pt>
                <c:pt idx="275">
                  <c:v>1.1222931549339299</c:v>
                </c:pt>
                <c:pt idx="276">
                  <c:v>1.1171544322125999</c:v>
                </c:pt>
                <c:pt idx="277">
                  <c:v>1.11203694060517</c:v>
                </c:pt>
                <c:pt idx="278">
                  <c:v>1.10694059336698</c:v>
                </c:pt>
                <c:pt idx="279">
                  <c:v>1.1018653041656301</c:v>
                </c:pt>
                <c:pt idx="280">
                  <c:v>1.09681098707867</c:v>
                </c:pt>
                <c:pt idx="281">
                  <c:v>1.09177755659118</c:v>
                </c:pt>
                <c:pt idx="282">
                  <c:v>1.0867649275934701</c:v>
                </c:pt>
                <c:pt idx="283">
                  <c:v>1.0817730153787</c:v>
                </c:pt>
                <c:pt idx="284">
                  <c:v>1.0768017356405699</c:v>
                </c:pt>
                <c:pt idx="285">
                  <c:v>1.0718510044710301</c:v>
                </c:pt>
                <c:pt idx="286">
                  <c:v>1.06692073835797</c:v>
                </c:pt>
                <c:pt idx="287">
                  <c:v>1.0620108541829301</c:v>
                </c:pt>
                <c:pt idx="288">
                  <c:v>1.0571212692188601</c:v>
                </c:pt>
                <c:pt idx="289">
                  <c:v>1.0522519011278699</c:v>
                </c:pt>
                <c:pt idx="290">
                  <c:v>1.0474026679589601</c:v>
                </c:pt>
                <c:pt idx="291">
                  <c:v>1.04257348814583</c:v>
                </c:pt>
                <c:pt idx="292">
                  <c:v>1.0377642805046601</c:v>
                </c:pt>
                <c:pt idx="293">
                  <c:v>1.0329749642319199</c:v>
                </c:pt>
                <c:pt idx="294">
                  <c:v>1.0282054589021701</c:v>
                </c:pt>
                <c:pt idx="295">
                  <c:v>1.0234556844659199</c:v>
                </c:pt>
                <c:pt idx="296">
                  <c:v>1.0187255612474599</c:v>
                </c:pt>
                <c:pt idx="297">
                  <c:v>1.0140150099427001</c:v>
                </c:pt>
                <c:pt idx="298">
                  <c:v>1.0093239516171</c:v>
                </c:pt>
                <c:pt idx="299">
                  <c:v>1.0046523077034899</c:v>
                </c:pt>
                <c:pt idx="300">
                  <c:v>1</c:v>
                </c:pt>
                <c:pt idx="301">
                  <c:v>0.99536695648718998</c:v>
                </c:pt>
                <c:pt idx="302">
                  <c:v>0.99075312856782505</c:v>
                </c:pt>
                <c:pt idx="303">
                  <c:v>0.98615847323254902</c:v>
                </c:pt>
                <c:pt idx="304">
                  <c:v>0.98158294719103201</c:v>
                </c:pt>
                <c:pt idx="305">
                  <c:v>0.977026506876575</c:v>
                </c:pt>
                <c:pt idx="306">
                  <c:v>0.97248910845070202</c:v>
                </c:pt>
                <c:pt idx="307">
                  <c:v>0.967970707807709</c:v>
                </c:pt>
                <c:pt idx="308">
                  <c:v>0.96347126057919297</c:v>
                </c:pt>
                <c:pt idx="309">
                  <c:v>0.95899072213854497</c:v>
                </c:pt>
                <c:pt idx="310">
                  <c:v>0.95452904760541502</c:v>
                </c:pt>
                <c:pt idx="311">
                  <c:v>0.95008619185015297</c:v>
                </c:pt>
                <c:pt idx="312">
                  <c:v>0.94566210949820995</c:v>
                </c:pt>
                <c:pt idx="313">
                  <c:v>0.94125675493451999</c:v>
                </c:pt>
                <c:pt idx="314">
                  <c:v>0.93687008230784696</c:v>
                </c:pt>
                <c:pt idx="315">
                  <c:v>0.93250204553510196</c:v>
                </c:pt>
                <c:pt idx="316">
                  <c:v>0.92815259830563002</c:v>
                </c:pt>
                <c:pt idx="317">
                  <c:v>0.92382169408547798</c:v>
                </c:pt>
                <c:pt idx="318">
                  <c:v>0.91950928612161198</c:v>
                </c:pt>
                <c:pt idx="319">
                  <c:v>0.91521532744612899</c:v>
                </c:pt>
                <c:pt idx="320">
                  <c:v>0.91093977088042</c:v>
                </c:pt>
                <c:pt idx="321">
                  <c:v>0.90668256903931099</c:v>
                </c:pt>
                <c:pt idx="322">
                  <c:v>0.90244367433518202</c:v>
                </c:pt>
                <c:pt idx="323">
                  <c:v>0.89822303898204203</c:v>
                </c:pt>
                <c:pt idx="324">
                  <c:v>0.89402061499958296</c:v>
                </c:pt>
                <c:pt idx="325">
                  <c:v>0.88983635421720397</c:v>
                </c:pt>
                <c:pt idx="326">
                  <c:v>0.88567020827800802</c:v>
                </c:pt>
                <c:pt idx="327">
                  <c:v>0.88152212864276003</c:v>
                </c:pt>
                <c:pt idx="328">
                  <c:v>0.87739206659382596</c:v>
                </c:pt>
                <c:pt idx="329">
                  <c:v>0.87327997323907802</c:v>
                </c:pt>
                <c:pt idx="330">
                  <c:v>0.86918579951577102</c:v>
                </c:pt>
                <c:pt idx="331">
                  <c:v>0.86510949619438604</c:v>
                </c:pt>
                <c:pt idx="332">
                  <c:v>0.86105101388245397</c:v>
                </c:pt>
                <c:pt idx="333">
                  <c:v>0.85701030302834103</c:v>
                </c:pt>
                <c:pt idx="334">
                  <c:v>0.85298731392500704</c:v>
                </c:pt>
                <c:pt idx="335">
                  <c:v>0.84898199671373697</c:v>
                </c:pt>
                <c:pt idx="336">
                  <c:v>0.84499430138784304</c:v>
                </c:pt>
                <c:pt idx="337">
                  <c:v>0.84102417779633498</c:v>
                </c:pt>
                <c:pt idx="338">
                  <c:v>0.83707157564756496</c:v>
                </c:pt>
                <c:pt idx="339">
                  <c:v>0.83313644451284097</c:v>
                </c:pt>
                <c:pt idx="340">
                  <c:v>0.82921873383001199</c:v>
                </c:pt>
                <c:pt idx="341">
                  <c:v>0.82531839290702402</c:v>
                </c:pt>
                <c:pt idx="342">
                  <c:v>0.82143537092545005</c:v>
                </c:pt>
                <c:pt idx="343">
                  <c:v>0.817569616943989</c:v>
                </c:pt>
                <c:pt idx="344">
                  <c:v>0.81372107990193099</c:v>
                </c:pt>
                <c:pt idx="345">
                  <c:v>0.80988970862260801</c:v>
                </c:pt>
                <c:pt idx="346">
                  <c:v>0.80607545181679896</c:v>
                </c:pt>
                <c:pt idx="347">
                  <c:v>0.80227825808611797</c:v>
                </c:pt>
                <c:pt idx="348">
                  <c:v>0.79849807592637401</c:v>
                </c:pt>
                <c:pt idx="349">
                  <c:v>0.79473485373089403</c:v>
                </c:pt>
                <c:pt idx="350">
                  <c:v>0.790988539793825</c:v>
                </c:pt>
                <c:pt idx="351">
                  <c:v>0.78725908231340502</c:v>
                </c:pt>
                <c:pt idx="352">
                  <c:v>0.78354642939521002</c:v>
                </c:pt>
                <c:pt idx="353">
                  <c:v>0.779850529055365</c:v>
                </c:pt>
                <c:pt idx="354">
                  <c:v>0.776171329223735</c:v>
                </c:pt>
                <c:pt idx="355">
                  <c:v>0.77250877774708304</c:v>
                </c:pt>
                <c:pt idx="356">
                  <c:v>0.76886282239220305</c:v>
                </c:pt>
                <c:pt idx="357">
                  <c:v>0.76523341084902696</c:v>
                </c:pt>
                <c:pt idx="358">
                  <c:v>0.76162049073369598</c:v>
                </c:pt>
                <c:pt idx="359">
                  <c:v>0.75802400959161298</c:v>
                </c:pt>
                <c:pt idx="360">
                  <c:v>0.75444391490046503</c:v>
                </c:pt>
                <c:pt idx="361">
                  <c:v>0.75088015407321695</c:v>
                </c:pt>
                <c:pt idx="362">
                  <c:v>0.74733267446107798</c:v>
                </c:pt>
                <c:pt idx="363">
                  <c:v>0.74380142335644295</c:v>
                </c:pt>
                <c:pt idx="364">
                  <c:v>0.74028634799580495</c:v>
                </c:pt>
                <c:pt idx="365">
                  <c:v>0.73678739556264095</c:v>
                </c:pt>
                <c:pt idx="366">
                  <c:v>0.73330451319027201</c:v>
                </c:pt>
                <c:pt idx="367">
                  <c:v>0.72983764796469197</c:v>
                </c:pt>
                <c:pt idx="368">
                  <c:v>0.72638674692737903</c:v>
                </c:pt>
                <c:pt idx="369">
                  <c:v>0.72295175707806802</c:v>
                </c:pt>
                <c:pt idx="370">
                  <c:v>0.71953262537751095</c:v>
                </c:pt>
                <c:pt idx="371">
                  <c:v>0.71612929875019404</c:v>
                </c:pt>
                <c:pt idx="372">
                  <c:v>0.71274172408704395</c:v>
                </c:pt>
                <c:pt idx="373">
                  <c:v>0.70936984824810101</c:v>
                </c:pt>
                <c:pt idx="374">
                  <c:v>0.70601361806516305</c:v>
                </c:pt>
                <c:pt idx="375">
                  <c:v>0.70267298034440895</c:v>
                </c:pt>
                <c:pt idx="376">
                  <c:v>0.69934788186899699</c:v>
                </c:pt>
                <c:pt idx="377">
                  <c:v>0.69603826940162905</c:v>
                </c:pt>
                <c:pt idx="378">
                  <c:v>0.6927440896871</c:v>
                </c:pt>
                <c:pt idx="379">
                  <c:v>0.689465289454814</c:v>
                </c:pt>
                <c:pt idx="380">
                  <c:v>0.68620181542127701</c:v>
                </c:pt>
                <c:pt idx="381">
                  <c:v>0.68295361429256796</c:v>
                </c:pt>
                <c:pt idx="382">
                  <c:v>0.67972063276677597</c:v>
                </c:pt>
                <c:pt idx="383">
                  <c:v>0.67650281753642405</c:v>
                </c:pt>
                <c:pt idx="384">
                  <c:v>0.67330011529085598</c:v>
                </c:pt>
                <c:pt idx="385">
                  <c:v>0.67011247271860896</c:v>
                </c:pt>
                <c:pt idx="386">
                  <c:v>0.66693983650975197</c:v>
                </c:pt>
                <c:pt idx="387">
                  <c:v>0.66378215335820701</c:v>
                </c:pt>
                <c:pt idx="388">
                  <c:v>0.66063936996404005</c:v>
                </c:pt>
                <c:pt idx="389">
                  <c:v>0.657511433035735</c:v>
                </c:pt>
                <c:pt idx="390">
                  <c:v>0.65439828929243404</c:v>
                </c:pt>
                <c:pt idx="391">
                  <c:v>0.65129988269692396</c:v>
                </c:pt>
                <c:pt idx="392">
                  <c:v>0.64821614625503299</c:v>
                </c:pt>
                <c:pt idx="393">
                  <c:v>0.64514701050737799</c:v>
                </c:pt>
                <c:pt idx="394">
                  <c:v>0.642092406323448</c:v>
                </c:pt>
                <c:pt idx="395">
                  <c:v>0.63905226490004996</c:v>
                </c:pt>
                <c:pt idx="396">
                  <c:v>0.63602651775975305</c:v>
                </c:pt>
                <c:pt idx="397">
                  <c:v>0.63301509674935197</c:v>
                </c:pt>
                <c:pt idx="398">
                  <c:v>0.63001793403832895</c:v>
                </c:pt>
                <c:pt idx="399">
                  <c:v>0.62703496211732201</c:v>
                </c:pt>
                <c:pt idx="400">
                  <c:v>0.62406611379661603</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Microsoft_Excel_Worksheet1!$A$2:$A$9702</c:f>
              <c:numCache>
                <c:formatCode>General</c:formatCode>
                <c:ptCount val="9701"/>
                <c:pt idx="0">
                  <c:v>25</c:v>
                </c:pt>
                <c:pt idx="1">
                  <c:v>25.1</c:v>
                </c:pt>
                <c:pt idx="2">
                  <c:v>25.2</c:v>
                </c:pt>
                <c:pt idx="3">
                  <c:v>25.3</c:v>
                </c:pt>
                <c:pt idx="4">
                  <c:v>25.4</c:v>
                </c:pt>
                <c:pt idx="5">
                  <c:v>25.5</c:v>
                </c:pt>
                <c:pt idx="6">
                  <c:v>25.6</c:v>
                </c:pt>
                <c:pt idx="7">
                  <c:v>25.7</c:v>
                </c:pt>
                <c:pt idx="8">
                  <c:v>25.8</c:v>
                </c:pt>
                <c:pt idx="9">
                  <c:v>25.9</c:v>
                </c:pt>
                <c:pt idx="10">
                  <c:v>26</c:v>
                </c:pt>
                <c:pt idx="11">
                  <c:v>26.1</c:v>
                </c:pt>
                <c:pt idx="12">
                  <c:v>26.2</c:v>
                </c:pt>
                <c:pt idx="13">
                  <c:v>26.3</c:v>
                </c:pt>
                <c:pt idx="14">
                  <c:v>26.4</c:v>
                </c:pt>
                <c:pt idx="15">
                  <c:v>26.5</c:v>
                </c:pt>
                <c:pt idx="16">
                  <c:v>26.6</c:v>
                </c:pt>
                <c:pt idx="17">
                  <c:v>26.7</c:v>
                </c:pt>
                <c:pt idx="18">
                  <c:v>26.8</c:v>
                </c:pt>
                <c:pt idx="19">
                  <c:v>26.9</c:v>
                </c:pt>
                <c:pt idx="20">
                  <c:v>27</c:v>
                </c:pt>
                <c:pt idx="21">
                  <c:v>27.1</c:v>
                </c:pt>
                <c:pt idx="22">
                  <c:v>27.2</c:v>
                </c:pt>
                <c:pt idx="23">
                  <c:v>27.3</c:v>
                </c:pt>
                <c:pt idx="24">
                  <c:v>27.4</c:v>
                </c:pt>
                <c:pt idx="25">
                  <c:v>27.5</c:v>
                </c:pt>
                <c:pt idx="26">
                  <c:v>27.6</c:v>
                </c:pt>
                <c:pt idx="27">
                  <c:v>27.7</c:v>
                </c:pt>
                <c:pt idx="28">
                  <c:v>27.8</c:v>
                </c:pt>
                <c:pt idx="29">
                  <c:v>27.9</c:v>
                </c:pt>
                <c:pt idx="30">
                  <c:v>28</c:v>
                </c:pt>
                <c:pt idx="31">
                  <c:v>28.1</c:v>
                </c:pt>
                <c:pt idx="32">
                  <c:v>28.2</c:v>
                </c:pt>
                <c:pt idx="33">
                  <c:v>28.3</c:v>
                </c:pt>
                <c:pt idx="34">
                  <c:v>28.4</c:v>
                </c:pt>
                <c:pt idx="35">
                  <c:v>28.5</c:v>
                </c:pt>
                <c:pt idx="36">
                  <c:v>28.6</c:v>
                </c:pt>
                <c:pt idx="37">
                  <c:v>28.7</c:v>
                </c:pt>
                <c:pt idx="38">
                  <c:v>28.8</c:v>
                </c:pt>
                <c:pt idx="39">
                  <c:v>28.9</c:v>
                </c:pt>
                <c:pt idx="40">
                  <c:v>29</c:v>
                </c:pt>
                <c:pt idx="41">
                  <c:v>29.1</c:v>
                </c:pt>
                <c:pt idx="42">
                  <c:v>29.2</c:v>
                </c:pt>
                <c:pt idx="43">
                  <c:v>29.3</c:v>
                </c:pt>
                <c:pt idx="44">
                  <c:v>29.4</c:v>
                </c:pt>
                <c:pt idx="45">
                  <c:v>29.5</c:v>
                </c:pt>
                <c:pt idx="46">
                  <c:v>29.6</c:v>
                </c:pt>
                <c:pt idx="47">
                  <c:v>29.7</c:v>
                </c:pt>
                <c:pt idx="48">
                  <c:v>29.8</c:v>
                </c:pt>
                <c:pt idx="49">
                  <c:v>29.9</c:v>
                </c:pt>
                <c:pt idx="50">
                  <c:v>30</c:v>
                </c:pt>
                <c:pt idx="51">
                  <c:v>30.1</c:v>
                </c:pt>
                <c:pt idx="52">
                  <c:v>30.2</c:v>
                </c:pt>
                <c:pt idx="53">
                  <c:v>30.3</c:v>
                </c:pt>
                <c:pt idx="54">
                  <c:v>30.4</c:v>
                </c:pt>
                <c:pt idx="55">
                  <c:v>30.5</c:v>
                </c:pt>
                <c:pt idx="56">
                  <c:v>30.6</c:v>
                </c:pt>
                <c:pt idx="57">
                  <c:v>30.7</c:v>
                </c:pt>
                <c:pt idx="58">
                  <c:v>30.8</c:v>
                </c:pt>
                <c:pt idx="59">
                  <c:v>30.9</c:v>
                </c:pt>
                <c:pt idx="60">
                  <c:v>31</c:v>
                </c:pt>
                <c:pt idx="61">
                  <c:v>31.1</c:v>
                </c:pt>
                <c:pt idx="62">
                  <c:v>31.2</c:v>
                </c:pt>
                <c:pt idx="63">
                  <c:v>31.3</c:v>
                </c:pt>
                <c:pt idx="64">
                  <c:v>31.4</c:v>
                </c:pt>
                <c:pt idx="65">
                  <c:v>31.5</c:v>
                </c:pt>
                <c:pt idx="66">
                  <c:v>31.6</c:v>
                </c:pt>
                <c:pt idx="67">
                  <c:v>31.7</c:v>
                </c:pt>
                <c:pt idx="68">
                  <c:v>31.8</c:v>
                </c:pt>
                <c:pt idx="69">
                  <c:v>31.9</c:v>
                </c:pt>
                <c:pt idx="70">
                  <c:v>32</c:v>
                </c:pt>
                <c:pt idx="71">
                  <c:v>32.1</c:v>
                </c:pt>
                <c:pt idx="72">
                  <c:v>32.200000000000003</c:v>
                </c:pt>
                <c:pt idx="73">
                  <c:v>32.299999999999997</c:v>
                </c:pt>
                <c:pt idx="74">
                  <c:v>32.4</c:v>
                </c:pt>
                <c:pt idx="75">
                  <c:v>32.5</c:v>
                </c:pt>
                <c:pt idx="76">
                  <c:v>32.6</c:v>
                </c:pt>
                <c:pt idx="77">
                  <c:v>32.700000000000003</c:v>
                </c:pt>
                <c:pt idx="78">
                  <c:v>32.799999999999997</c:v>
                </c:pt>
                <c:pt idx="79">
                  <c:v>32.9</c:v>
                </c:pt>
                <c:pt idx="80">
                  <c:v>33</c:v>
                </c:pt>
                <c:pt idx="81">
                  <c:v>33.1</c:v>
                </c:pt>
                <c:pt idx="82">
                  <c:v>33.200000000000003</c:v>
                </c:pt>
                <c:pt idx="83">
                  <c:v>33.299999999999997</c:v>
                </c:pt>
                <c:pt idx="84">
                  <c:v>33.4</c:v>
                </c:pt>
                <c:pt idx="85">
                  <c:v>33.5</c:v>
                </c:pt>
                <c:pt idx="86">
                  <c:v>33.6</c:v>
                </c:pt>
                <c:pt idx="87">
                  <c:v>33.700000000000003</c:v>
                </c:pt>
                <c:pt idx="88">
                  <c:v>33.799999999999997</c:v>
                </c:pt>
                <c:pt idx="89">
                  <c:v>33.9</c:v>
                </c:pt>
                <c:pt idx="90">
                  <c:v>34</c:v>
                </c:pt>
                <c:pt idx="91">
                  <c:v>34.1</c:v>
                </c:pt>
                <c:pt idx="92">
                  <c:v>34.200000000000003</c:v>
                </c:pt>
                <c:pt idx="93">
                  <c:v>34.299999999999997</c:v>
                </c:pt>
                <c:pt idx="94">
                  <c:v>34.4</c:v>
                </c:pt>
                <c:pt idx="95">
                  <c:v>34.5</c:v>
                </c:pt>
                <c:pt idx="96">
                  <c:v>34.6</c:v>
                </c:pt>
                <c:pt idx="97">
                  <c:v>34.700000000000003</c:v>
                </c:pt>
                <c:pt idx="98">
                  <c:v>34.799999999999997</c:v>
                </c:pt>
                <c:pt idx="99">
                  <c:v>34.9</c:v>
                </c:pt>
                <c:pt idx="100">
                  <c:v>35</c:v>
                </c:pt>
                <c:pt idx="101">
                  <c:v>35.1</c:v>
                </c:pt>
                <c:pt idx="102">
                  <c:v>35.200000000000003</c:v>
                </c:pt>
                <c:pt idx="103">
                  <c:v>35.299999999999997</c:v>
                </c:pt>
                <c:pt idx="104">
                  <c:v>35.4</c:v>
                </c:pt>
                <c:pt idx="105">
                  <c:v>35.5</c:v>
                </c:pt>
                <c:pt idx="106">
                  <c:v>35.6</c:v>
                </c:pt>
                <c:pt idx="107">
                  <c:v>35.700000000000003</c:v>
                </c:pt>
                <c:pt idx="108">
                  <c:v>35.799999999999997</c:v>
                </c:pt>
                <c:pt idx="109">
                  <c:v>35.9</c:v>
                </c:pt>
                <c:pt idx="110">
                  <c:v>36</c:v>
                </c:pt>
                <c:pt idx="111">
                  <c:v>36.1</c:v>
                </c:pt>
                <c:pt idx="112">
                  <c:v>36.200000000000003</c:v>
                </c:pt>
                <c:pt idx="113">
                  <c:v>36.299999999999997</c:v>
                </c:pt>
                <c:pt idx="114">
                  <c:v>36.4</c:v>
                </c:pt>
                <c:pt idx="115">
                  <c:v>36.5</c:v>
                </c:pt>
                <c:pt idx="116">
                  <c:v>36.6</c:v>
                </c:pt>
                <c:pt idx="117">
                  <c:v>36.700000000000003</c:v>
                </c:pt>
                <c:pt idx="118">
                  <c:v>36.799999999999997</c:v>
                </c:pt>
                <c:pt idx="119">
                  <c:v>36.9</c:v>
                </c:pt>
                <c:pt idx="120">
                  <c:v>37</c:v>
                </c:pt>
                <c:pt idx="121">
                  <c:v>37.1</c:v>
                </c:pt>
                <c:pt idx="122">
                  <c:v>37.200000000000003</c:v>
                </c:pt>
                <c:pt idx="123">
                  <c:v>37.299999999999997</c:v>
                </c:pt>
                <c:pt idx="124">
                  <c:v>37.4</c:v>
                </c:pt>
                <c:pt idx="125">
                  <c:v>37.5</c:v>
                </c:pt>
                <c:pt idx="126">
                  <c:v>37.6</c:v>
                </c:pt>
                <c:pt idx="127">
                  <c:v>37.700000000000003</c:v>
                </c:pt>
                <c:pt idx="128">
                  <c:v>37.799999999999997</c:v>
                </c:pt>
                <c:pt idx="129">
                  <c:v>37.9</c:v>
                </c:pt>
                <c:pt idx="130">
                  <c:v>38</c:v>
                </c:pt>
                <c:pt idx="131">
                  <c:v>38.1</c:v>
                </c:pt>
                <c:pt idx="132">
                  <c:v>38.200000000000003</c:v>
                </c:pt>
                <c:pt idx="133">
                  <c:v>38.299999999999997</c:v>
                </c:pt>
                <c:pt idx="134">
                  <c:v>38.4</c:v>
                </c:pt>
                <c:pt idx="135">
                  <c:v>38.5</c:v>
                </c:pt>
                <c:pt idx="136">
                  <c:v>38.6</c:v>
                </c:pt>
                <c:pt idx="137">
                  <c:v>38.700000000000003</c:v>
                </c:pt>
                <c:pt idx="138">
                  <c:v>38.799999999999997</c:v>
                </c:pt>
                <c:pt idx="139">
                  <c:v>38.9</c:v>
                </c:pt>
                <c:pt idx="140">
                  <c:v>39</c:v>
                </c:pt>
                <c:pt idx="141">
                  <c:v>39.1</c:v>
                </c:pt>
                <c:pt idx="142">
                  <c:v>39.200000000000003</c:v>
                </c:pt>
                <c:pt idx="143">
                  <c:v>39.299999999999997</c:v>
                </c:pt>
                <c:pt idx="144">
                  <c:v>39.4</c:v>
                </c:pt>
                <c:pt idx="145">
                  <c:v>39.5</c:v>
                </c:pt>
                <c:pt idx="146">
                  <c:v>39.6</c:v>
                </c:pt>
                <c:pt idx="147">
                  <c:v>39.700000000000003</c:v>
                </c:pt>
                <c:pt idx="148">
                  <c:v>39.799999999999997</c:v>
                </c:pt>
                <c:pt idx="149">
                  <c:v>39.9</c:v>
                </c:pt>
                <c:pt idx="150">
                  <c:v>40</c:v>
                </c:pt>
                <c:pt idx="151">
                  <c:v>40.1</c:v>
                </c:pt>
                <c:pt idx="152">
                  <c:v>40.200000000000003</c:v>
                </c:pt>
                <c:pt idx="153">
                  <c:v>40.299999999999997</c:v>
                </c:pt>
                <c:pt idx="154">
                  <c:v>40.4</c:v>
                </c:pt>
                <c:pt idx="155">
                  <c:v>40.5</c:v>
                </c:pt>
                <c:pt idx="156">
                  <c:v>40.6</c:v>
                </c:pt>
                <c:pt idx="157">
                  <c:v>40.700000000000003</c:v>
                </c:pt>
                <c:pt idx="158">
                  <c:v>40.799999999999997</c:v>
                </c:pt>
                <c:pt idx="159">
                  <c:v>40.9</c:v>
                </c:pt>
                <c:pt idx="160">
                  <c:v>41</c:v>
                </c:pt>
                <c:pt idx="161">
                  <c:v>41.1</c:v>
                </c:pt>
                <c:pt idx="162">
                  <c:v>41.2</c:v>
                </c:pt>
                <c:pt idx="163">
                  <c:v>41.3</c:v>
                </c:pt>
                <c:pt idx="164">
                  <c:v>41.4</c:v>
                </c:pt>
                <c:pt idx="165">
                  <c:v>41.5</c:v>
                </c:pt>
                <c:pt idx="166">
                  <c:v>41.6</c:v>
                </c:pt>
                <c:pt idx="167">
                  <c:v>41.7</c:v>
                </c:pt>
                <c:pt idx="168">
                  <c:v>41.8</c:v>
                </c:pt>
                <c:pt idx="169">
                  <c:v>41.9</c:v>
                </c:pt>
                <c:pt idx="170">
                  <c:v>42</c:v>
                </c:pt>
                <c:pt idx="171">
                  <c:v>42.1</c:v>
                </c:pt>
                <c:pt idx="172">
                  <c:v>42.2</c:v>
                </c:pt>
                <c:pt idx="173">
                  <c:v>42.3</c:v>
                </c:pt>
                <c:pt idx="174">
                  <c:v>42.4</c:v>
                </c:pt>
                <c:pt idx="175">
                  <c:v>42.5</c:v>
                </c:pt>
                <c:pt idx="176">
                  <c:v>42.6</c:v>
                </c:pt>
                <c:pt idx="177">
                  <c:v>42.7</c:v>
                </c:pt>
                <c:pt idx="178">
                  <c:v>42.8</c:v>
                </c:pt>
                <c:pt idx="179">
                  <c:v>42.9</c:v>
                </c:pt>
                <c:pt idx="180">
                  <c:v>43</c:v>
                </c:pt>
                <c:pt idx="181">
                  <c:v>43.1</c:v>
                </c:pt>
                <c:pt idx="182">
                  <c:v>43.2</c:v>
                </c:pt>
                <c:pt idx="183">
                  <c:v>43.3</c:v>
                </c:pt>
                <c:pt idx="184">
                  <c:v>43.4</c:v>
                </c:pt>
                <c:pt idx="185">
                  <c:v>43.5</c:v>
                </c:pt>
                <c:pt idx="186">
                  <c:v>43.6</c:v>
                </c:pt>
                <c:pt idx="187">
                  <c:v>43.7</c:v>
                </c:pt>
                <c:pt idx="188">
                  <c:v>43.8</c:v>
                </c:pt>
                <c:pt idx="189">
                  <c:v>43.9</c:v>
                </c:pt>
                <c:pt idx="190">
                  <c:v>44</c:v>
                </c:pt>
                <c:pt idx="191">
                  <c:v>44.1</c:v>
                </c:pt>
                <c:pt idx="192">
                  <c:v>44.2</c:v>
                </c:pt>
                <c:pt idx="193">
                  <c:v>44.3</c:v>
                </c:pt>
                <c:pt idx="194">
                  <c:v>44.4</c:v>
                </c:pt>
                <c:pt idx="195">
                  <c:v>44.5</c:v>
                </c:pt>
                <c:pt idx="196">
                  <c:v>44.6</c:v>
                </c:pt>
                <c:pt idx="197">
                  <c:v>44.7</c:v>
                </c:pt>
                <c:pt idx="198">
                  <c:v>44.8</c:v>
                </c:pt>
                <c:pt idx="199">
                  <c:v>44.9</c:v>
                </c:pt>
                <c:pt idx="200">
                  <c:v>45</c:v>
                </c:pt>
                <c:pt idx="201">
                  <c:v>45.1</c:v>
                </c:pt>
                <c:pt idx="202">
                  <c:v>45.2</c:v>
                </c:pt>
                <c:pt idx="203">
                  <c:v>45.3</c:v>
                </c:pt>
                <c:pt idx="204">
                  <c:v>45.4</c:v>
                </c:pt>
                <c:pt idx="205">
                  <c:v>45.5</c:v>
                </c:pt>
                <c:pt idx="206">
                  <c:v>45.6</c:v>
                </c:pt>
                <c:pt idx="207">
                  <c:v>45.7</c:v>
                </c:pt>
                <c:pt idx="208">
                  <c:v>45.8</c:v>
                </c:pt>
                <c:pt idx="209">
                  <c:v>45.9</c:v>
                </c:pt>
                <c:pt idx="210">
                  <c:v>46</c:v>
                </c:pt>
                <c:pt idx="211">
                  <c:v>46.1</c:v>
                </c:pt>
                <c:pt idx="212">
                  <c:v>46.2</c:v>
                </c:pt>
                <c:pt idx="213">
                  <c:v>46.3</c:v>
                </c:pt>
                <c:pt idx="214">
                  <c:v>46.4</c:v>
                </c:pt>
                <c:pt idx="215">
                  <c:v>46.5</c:v>
                </c:pt>
                <c:pt idx="216">
                  <c:v>46.6</c:v>
                </c:pt>
                <c:pt idx="217">
                  <c:v>46.7</c:v>
                </c:pt>
                <c:pt idx="218">
                  <c:v>46.8</c:v>
                </c:pt>
                <c:pt idx="219">
                  <c:v>46.9</c:v>
                </c:pt>
                <c:pt idx="220">
                  <c:v>47</c:v>
                </c:pt>
                <c:pt idx="221">
                  <c:v>47.1</c:v>
                </c:pt>
                <c:pt idx="222">
                  <c:v>47.2</c:v>
                </c:pt>
                <c:pt idx="223">
                  <c:v>47.3</c:v>
                </c:pt>
                <c:pt idx="224">
                  <c:v>47.4</c:v>
                </c:pt>
                <c:pt idx="225">
                  <c:v>47.5</c:v>
                </c:pt>
                <c:pt idx="226">
                  <c:v>47.6</c:v>
                </c:pt>
                <c:pt idx="227">
                  <c:v>47.7</c:v>
                </c:pt>
                <c:pt idx="228">
                  <c:v>47.8</c:v>
                </c:pt>
                <c:pt idx="229">
                  <c:v>47.9</c:v>
                </c:pt>
                <c:pt idx="230">
                  <c:v>48</c:v>
                </c:pt>
                <c:pt idx="231">
                  <c:v>48.1</c:v>
                </c:pt>
                <c:pt idx="232">
                  <c:v>48.2</c:v>
                </c:pt>
                <c:pt idx="233">
                  <c:v>48.3</c:v>
                </c:pt>
                <c:pt idx="234">
                  <c:v>48.4</c:v>
                </c:pt>
                <c:pt idx="235">
                  <c:v>48.5</c:v>
                </c:pt>
                <c:pt idx="236">
                  <c:v>48.6</c:v>
                </c:pt>
                <c:pt idx="237">
                  <c:v>48.7</c:v>
                </c:pt>
                <c:pt idx="238">
                  <c:v>48.8</c:v>
                </c:pt>
                <c:pt idx="239">
                  <c:v>48.9</c:v>
                </c:pt>
                <c:pt idx="240">
                  <c:v>49</c:v>
                </c:pt>
                <c:pt idx="241">
                  <c:v>49.1</c:v>
                </c:pt>
                <c:pt idx="242">
                  <c:v>49.2</c:v>
                </c:pt>
                <c:pt idx="243">
                  <c:v>49.3</c:v>
                </c:pt>
                <c:pt idx="244">
                  <c:v>49.4</c:v>
                </c:pt>
                <c:pt idx="245">
                  <c:v>49.5</c:v>
                </c:pt>
                <c:pt idx="246">
                  <c:v>49.6</c:v>
                </c:pt>
                <c:pt idx="247">
                  <c:v>49.7</c:v>
                </c:pt>
                <c:pt idx="248">
                  <c:v>49.8</c:v>
                </c:pt>
                <c:pt idx="249">
                  <c:v>49.9</c:v>
                </c:pt>
                <c:pt idx="250">
                  <c:v>50</c:v>
                </c:pt>
                <c:pt idx="251">
                  <c:v>50.1</c:v>
                </c:pt>
                <c:pt idx="252">
                  <c:v>50.2</c:v>
                </c:pt>
                <c:pt idx="253">
                  <c:v>50.3</c:v>
                </c:pt>
                <c:pt idx="254">
                  <c:v>50.4</c:v>
                </c:pt>
                <c:pt idx="255">
                  <c:v>50.5</c:v>
                </c:pt>
                <c:pt idx="256">
                  <c:v>50.6</c:v>
                </c:pt>
                <c:pt idx="257">
                  <c:v>50.7</c:v>
                </c:pt>
                <c:pt idx="258">
                  <c:v>50.8</c:v>
                </c:pt>
                <c:pt idx="259">
                  <c:v>50.9</c:v>
                </c:pt>
                <c:pt idx="260">
                  <c:v>51</c:v>
                </c:pt>
                <c:pt idx="261">
                  <c:v>51.1</c:v>
                </c:pt>
                <c:pt idx="262">
                  <c:v>51.2</c:v>
                </c:pt>
                <c:pt idx="263">
                  <c:v>51.3</c:v>
                </c:pt>
                <c:pt idx="264">
                  <c:v>51.4</c:v>
                </c:pt>
                <c:pt idx="265">
                  <c:v>51.5</c:v>
                </c:pt>
                <c:pt idx="266">
                  <c:v>51.6</c:v>
                </c:pt>
                <c:pt idx="267">
                  <c:v>51.7</c:v>
                </c:pt>
                <c:pt idx="268">
                  <c:v>51.8</c:v>
                </c:pt>
                <c:pt idx="269">
                  <c:v>51.9</c:v>
                </c:pt>
                <c:pt idx="270">
                  <c:v>52</c:v>
                </c:pt>
                <c:pt idx="271">
                  <c:v>52.1</c:v>
                </c:pt>
                <c:pt idx="272">
                  <c:v>52.2</c:v>
                </c:pt>
                <c:pt idx="273">
                  <c:v>52.3</c:v>
                </c:pt>
                <c:pt idx="274">
                  <c:v>52.4</c:v>
                </c:pt>
                <c:pt idx="275">
                  <c:v>52.5</c:v>
                </c:pt>
                <c:pt idx="276">
                  <c:v>52.6</c:v>
                </c:pt>
                <c:pt idx="277">
                  <c:v>52.7</c:v>
                </c:pt>
                <c:pt idx="278">
                  <c:v>52.8</c:v>
                </c:pt>
                <c:pt idx="279">
                  <c:v>52.9</c:v>
                </c:pt>
                <c:pt idx="280">
                  <c:v>53</c:v>
                </c:pt>
                <c:pt idx="281">
                  <c:v>53.1</c:v>
                </c:pt>
                <c:pt idx="282">
                  <c:v>53.2</c:v>
                </c:pt>
                <c:pt idx="283">
                  <c:v>53.3</c:v>
                </c:pt>
                <c:pt idx="284">
                  <c:v>53.4</c:v>
                </c:pt>
                <c:pt idx="285">
                  <c:v>53.5</c:v>
                </c:pt>
                <c:pt idx="286">
                  <c:v>53.6</c:v>
                </c:pt>
                <c:pt idx="287">
                  <c:v>53.7</c:v>
                </c:pt>
                <c:pt idx="288">
                  <c:v>53.8</c:v>
                </c:pt>
                <c:pt idx="289">
                  <c:v>53.9</c:v>
                </c:pt>
                <c:pt idx="290">
                  <c:v>54</c:v>
                </c:pt>
                <c:pt idx="291">
                  <c:v>54.1</c:v>
                </c:pt>
                <c:pt idx="292">
                  <c:v>54.2</c:v>
                </c:pt>
                <c:pt idx="293">
                  <c:v>54.3</c:v>
                </c:pt>
                <c:pt idx="294">
                  <c:v>54.4</c:v>
                </c:pt>
                <c:pt idx="295">
                  <c:v>54.5</c:v>
                </c:pt>
                <c:pt idx="296">
                  <c:v>54.6</c:v>
                </c:pt>
                <c:pt idx="297">
                  <c:v>54.7</c:v>
                </c:pt>
                <c:pt idx="298">
                  <c:v>54.8</c:v>
                </c:pt>
                <c:pt idx="299">
                  <c:v>54.9</c:v>
                </c:pt>
                <c:pt idx="300">
                  <c:v>55</c:v>
                </c:pt>
                <c:pt idx="301">
                  <c:v>55.1</c:v>
                </c:pt>
                <c:pt idx="302">
                  <c:v>55.2</c:v>
                </c:pt>
                <c:pt idx="303">
                  <c:v>55.3</c:v>
                </c:pt>
                <c:pt idx="304">
                  <c:v>55.4</c:v>
                </c:pt>
                <c:pt idx="305">
                  <c:v>55.5</c:v>
                </c:pt>
                <c:pt idx="306">
                  <c:v>55.6</c:v>
                </c:pt>
                <c:pt idx="307">
                  <c:v>55.7</c:v>
                </c:pt>
                <c:pt idx="308">
                  <c:v>55.8</c:v>
                </c:pt>
                <c:pt idx="309">
                  <c:v>55.9</c:v>
                </c:pt>
                <c:pt idx="310">
                  <c:v>56</c:v>
                </c:pt>
                <c:pt idx="311">
                  <c:v>56.1</c:v>
                </c:pt>
                <c:pt idx="312">
                  <c:v>56.2</c:v>
                </c:pt>
                <c:pt idx="313">
                  <c:v>56.3</c:v>
                </c:pt>
                <c:pt idx="314">
                  <c:v>56.4</c:v>
                </c:pt>
                <c:pt idx="315">
                  <c:v>56.5</c:v>
                </c:pt>
                <c:pt idx="316">
                  <c:v>56.6</c:v>
                </c:pt>
                <c:pt idx="317">
                  <c:v>56.7</c:v>
                </c:pt>
                <c:pt idx="318">
                  <c:v>56.8</c:v>
                </c:pt>
                <c:pt idx="319">
                  <c:v>56.9</c:v>
                </c:pt>
                <c:pt idx="320">
                  <c:v>57</c:v>
                </c:pt>
                <c:pt idx="321">
                  <c:v>57.1</c:v>
                </c:pt>
                <c:pt idx="322">
                  <c:v>57.2</c:v>
                </c:pt>
                <c:pt idx="323">
                  <c:v>57.3</c:v>
                </c:pt>
                <c:pt idx="324">
                  <c:v>57.4</c:v>
                </c:pt>
                <c:pt idx="325">
                  <c:v>57.5</c:v>
                </c:pt>
                <c:pt idx="326">
                  <c:v>57.6</c:v>
                </c:pt>
                <c:pt idx="327">
                  <c:v>57.7</c:v>
                </c:pt>
                <c:pt idx="328">
                  <c:v>57.8</c:v>
                </c:pt>
                <c:pt idx="329">
                  <c:v>57.9</c:v>
                </c:pt>
                <c:pt idx="330">
                  <c:v>58</c:v>
                </c:pt>
                <c:pt idx="331">
                  <c:v>58.1</c:v>
                </c:pt>
                <c:pt idx="332">
                  <c:v>58.2</c:v>
                </c:pt>
                <c:pt idx="333">
                  <c:v>58.3</c:v>
                </c:pt>
                <c:pt idx="334">
                  <c:v>58.4</c:v>
                </c:pt>
                <c:pt idx="335">
                  <c:v>58.5</c:v>
                </c:pt>
                <c:pt idx="336">
                  <c:v>58.6</c:v>
                </c:pt>
                <c:pt idx="337">
                  <c:v>58.7</c:v>
                </c:pt>
                <c:pt idx="338">
                  <c:v>58.8</c:v>
                </c:pt>
                <c:pt idx="339">
                  <c:v>58.9</c:v>
                </c:pt>
                <c:pt idx="340">
                  <c:v>59</c:v>
                </c:pt>
                <c:pt idx="341">
                  <c:v>59.1</c:v>
                </c:pt>
                <c:pt idx="342">
                  <c:v>59.2</c:v>
                </c:pt>
                <c:pt idx="343">
                  <c:v>59.3</c:v>
                </c:pt>
                <c:pt idx="344">
                  <c:v>59.4</c:v>
                </c:pt>
                <c:pt idx="345">
                  <c:v>59.5</c:v>
                </c:pt>
                <c:pt idx="346">
                  <c:v>59.6</c:v>
                </c:pt>
                <c:pt idx="347">
                  <c:v>59.7</c:v>
                </c:pt>
                <c:pt idx="348">
                  <c:v>59.8</c:v>
                </c:pt>
                <c:pt idx="349">
                  <c:v>59.9</c:v>
                </c:pt>
                <c:pt idx="350">
                  <c:v>60</c:v>
                </c:pt>
                <c:pt idx="351">
                  <c:v>60.1</c:v>
                </c:pt>
                <c:pt idx="352">
                  <c:v>60.2</c:v>
                </c:pt>
                <c:pt idx="353">
                  <c:v>60.3</c:v>
                </c:pt>
                <c:pt idx="354">
                  <c:v>60.4</c:v>
                </c:pt>
                <c:pt idx="355">
                  <c:v>60.5</c:v>
                </c:pt>
                <c:pt idx="356">
                  <c:v>60.6</c:v>
                </c:pt>
                <c:pt idx="357">
                  <c:v>60.7</c:v>
                </c:pt>
                <c:pt idx="358">
                  <c:v>60.8</c:v>
                </c:pt>
                <c:pt idx="359">
                  <c:v>60.9</c:v>
                </c:pt>
                <c:pt idx="360">
                  <c:v>61</c:v>
                </c:pt>
                <c:pt idx="361">
                  <c:v>61.1</c:v>
                </c:pt>
                <c:pt idx="362">
                  <c:v>61.2</c:v>
                </c:pt>
                <c:pt idx="363">
                  <c:v>61.3</c:v>
                </c:pt>
                <c:pt idx="364">
                  <c:v>61.4</c:v>
                </c:pt>
                <c:pt idx="365">
                  <c:v>61.5</c:v>
                </c:pt>
                <c:pt idx="366">
                  <c:v>61.6</c:v>
                </c:pt>
                <c:pt idx="367">
                  <c:v>61.7</c:v>
                </c:pt>
                <c:pt idx="368">
                  <c:v>61.8</c:v>
                </c:pt>
                <c:pt idx="369">
                  <c:v>61.9</c:v>
                </c:pt>
                <c:pt idx="370">
                  <c:v>62</c:v>
                </c:pt>
                <c:pt idx="371">
                  <c:v>62.1</c:v>
                </c:pt>
                <c:pt idx="372">
                  <c:v>62.2</c:v>
                </c:pt>
                <c:pt idx="373">
                  <c:v>62.3</c:v>
                </c:pt>
                <c:pt idx="374">
                  <c:v>62.4</c:v>
                </c:pt>
                <c:pt idx="375">
                  <c:v>62.5</c:v>
                </c:pt>
                <c:pt idx="376">
                  <c:v>62.6</c:v>
                </c:pt>
                <c:pt idx="377">
                  <c:v>62.7</c:v>
                </c:pt>
                <c:pt idx="378">
                  <c:v>62.8</c:v>
                </c:pt>
                <c:pt idx="379">
                  <c:v>62.9</c:v>
                </c:pt>
                <c:pt idx="380">
                  <c:v>63</c:v>
                </c:pt>
                <c:pt idx="381">
                  <c:v>63.1</c:v>
                </c:pt>
                <c:pt idx="382">
                  <c:v>63.2</c:v>
                </c:pt>
                <c:pt idx="383">
                  <c:v>63.3</c:v>
                </c:pt>
                <c:pt idx="384">
                  <c:v>63.4</c:v>
                </c:pt>
                <c:pt idx="385">
                  <c:v>63.5</c:v>
                </c:pt>
                <c:pt idx="386">
                  <c:v>63.6</c:v>
                </c:pt>
                <c:pt idx="387">
                  <c:v>63.7</c:v>
                </c:pt>
                <c:pt idx="388">
                  <c:v>63.8</c:v>
                </c:pt>
                <c:pt idx="389">
                  <c:v>63.9</c:v>
                </c:pt>
                <c:pt idx="390">
                  <c:v>64</c:v>
                </c:pt>
                <c:pt idx="391">
                  <c:v>64.099999999999994</c:v>
                </c:pt>
                <c:pt idx="392">
                  <c:v>64.2</c:v>
                </c:pt>
                <c:pt idx="393">
                  <c:v>64.3</c:v>
                </c:pt>
                <c:pt idx="394">
                  <c:v>64.400000000000006</c:v>
                </c:pt>
                <c:pt idx="395">
                  <c:v>64.5</c:v>
                </c:pt>
                <c:pt idx="396">
                  <c:v>64.599999999999994</c:v>
                </c:pt>
                <c:pt idx="397">
                  <c:v>64.7</c:v>
                </c:pt>
                <c:pt idx="398">
                  <c:v>64.8</c:v>
                </c:pt>
                <c:pt idx="399">
                  <c:v>64.900000000000006</c:v>
                </c:pt>
                <c:pt idx="400">
                  <c:v>65</c:v>
                </c:pt>
              </c:numCache>
            </c:numRef>
          </c:xVal>
          <c:yVal>
            <c:numRef>
              <c:f>Microsoft_Excel_Worksheet1!$C$2:$C$9702</c:f>
              <c:numCache>
                <c:formatCode>General</c:formatCode>
                <c:ptCount val="9701"/>
                <c:pt idx="0">
                  <c:v>2.4516775205284298</c:v>
                </c:pt>
                <c:pt idx="1">
                  <c:v>2.4456893060154301</c:v>
                </c:pt>
                <c:pt idx="2">
                  <c:v>2.4397129159439102</c:v>
                </c:pt>
                <c:pt idx="3">
                  <c:v>2.4337482976498102</c:v>
                </c:pt>
                <c:pt idx="4">
                  <c:v>2.4277953981840201</c:v>
                </c:pt>
                <c:pt idx="5">
                  <c:v>2.4218541643050702</c:v>
                </c:pt>
                <c:pt idx="6">
                  <c:v>2.41592454247166</c:v>
                </c:pt>
                <c:pt idx="7">
                  <c:v>2.4100064788349602</c:v>
                </c:pt>
                <c:pt idx="8">
                  <c:v>2.4040999192308301</c:v>
                </c:pt>
                <c:pt idx="9">
                  <c:v>2.3982048091717898</c:v>
                </c:pt>
                <c:pt idx="10">
                  <c:v>2.3923210938388699</c:v>
                </c:pt>
                <c:pt idx="11">
                  <c:v>2.3864487180732099</c:v>
                </c:pt>
                <c:pt idx="12">
                  <c:v>2.38058762636757</c:v>
                </c:pt>
                <c:pt idx="13">
                  <c:v>2.3747377628575101</c:v>
                </c:pt>
                <c:pt idx="14">
                  <c:v>2.36889907131253</c:v>
                </c:pt>
                <c:pt idx="15">
                  <c:v>2.3630714951268601</c:v>
                </c:pt>
                <c:pt idx="16">
                  <c:v>2.3572549773101601</c:v>
                </c:pt>
                <c:pt idx="17">
                  <c:v>2.3514494604779301</c:v>
                </c:pt>
                <c:pt idx="18">
                  <c:v>2.3456548868417402</c:v>
                </c:pt>
                <c:pt idx="19">
                  <c:v>2.33987119819923</c:v>
                </c:pt>
                <c:pt idx="20">
                  <c:v>2.3340983359238798</c:v>
                </c:pt>
                <c:pt idx="21">
                  <c:v>2.3283362409545298</c:v>
                </c:pt>
                <c:pt idx="22">
                  <c:v>2.32258485378469</c:v>
                </c:pt>
                <c:pt idx="23">
                  <c:v>2.3168441144515799</c:v>
                </c:pt>
                <c:pt idx="24">
                  <c:v>2.3111139625249701</c:v>
                </c:pt>
                <c:pt idx="25">
                  <c:v>2.3053943370956298</c:v>
                </c:pt>
                <c:pt idx="26">
                  <c:v>2.2996851767636901</c:v>
                </c:pt>
                <c:pt idx="27">
                  <c:v>2.2939864196266302</c:v>
                </c:pt>
                <c:pt idx="28">
                  <c:v>2.2882980032669802</c:v>
                </c:pt>
                <c:pt idx="29">
                  <c:v>2.2826198647397602</c:v>
                </c:pt>
                <c:pt idx="30">
                  <c:v>2.2769519405596998</c:v>
                </c:pt>
                <c:pt idx="31">
                  <c:v>2.2712941666880102</c:v>
                </c:pt>
                <c:pt idx="32">
                  <c:v>2.2656464785189998</c:v>
                </c:pt>
                <c:pt idx="33">
                  <c:v>2.2600088108662901</c:v>
                </c:pt>
                <c:pt idx="34">
                  <c:v>2.25438109794873</c:v>
                </c:pt>
                <c:pt idx="35">
                  <c:v>2.2487632733760101</c:v>
                </c:pt>
                <c:pt idx="36">
                  <c:v>2.2431552701339101</c:v>
                </c:pt>
                <c:pt idx="37">
                  <c:v>2.2375570205692101</c:v>
                </c:pt>
                <c:pt idx="38">
                  <c:v>2.2319684563742799</c:v>
                </c:pt>
                <c:pt idx="39">
                  <c:v>2.2263895085712599</c:v>
                </c:pt>
                <c:pt idx="40">
                  <c:v>2.2208201074959302</c:v>
                </c:pt>
                <c:pt idx="41">
                  <c:v>2.2152601827811602</c:v>
                </c:pt>
                <c:pt idx="42">
                  <c:v>2.20970966334</c:v>
                </c:pt>
                <c:pt idx="43">
                  <c:v>2.2041684773483499</c:v>
                </c:pt>
                <c:pt idx="44">
                  <c:v>2.1986365522272999</c:v>
                </c:pt>
                <c:pt idx="45">
                  <c:v>2.1931138146249598</c:v>
                </c:pt>
                <c:pt idx="46">
                  <c:v>2.1876001903979301</c:v>
                </c:pt>
                <c:pt idx="47">
                  <c:v>2.1820956045923499</c:v>
                </c:pt>
                <c:pt idx="48">
                  <c:v>2.1765999814245101</c:v>
                </c:pt>
                <c:pt idx="49">
                  <c:v>2.17111324426092</c:v>
                </c:pt>
                <c:pt idx="50">
                  <c:v>2.1656353155981098</c:v>
                </c:pt>
                <c:pt idx="51">
                  <c:v>2.1601661170417699</c:v>
                </c:pt>
                <c:pt idx="52">
                  <c:v>2.1547055692855399</c:v>
                </c:pt>
                <c:pt idx="53">
                  <c:v>2.1492535920892699</c:v>
                </c:pt>
                <c:pt idx="54">
                  <c:v>2.1438101042567799</c:v>
                </c:pt>
                <c:pt idx="55">
                  <c:v>2.1383750236131398</c:v>
                </c:pt>
                <c:pt idx="56">
                  <c:v>2.1329482669814199</c:v>
                </c:pt>
                <c:pt idx="57">
                  <c:v>2.1275297501588999</c:v>
                </c:pt>
                <c:pt idx="58">
                  <c:v>2.12211938789279</c:v>
                </c:pt>
                <c:pt idx="59">
                  <c:v>2.1167170938553701</c:v>
                </c:pt>
                <c:pt idx="60">
                  <c:v>2.1113227806185701</c:v>
                </c:pt>
                <c:pt idx="61">
                  <c:v>2.1059363392288</c:v>
                </c:pt>
                <c:pt idx="62">
                  <c:v>2.1005575792261899</c:v>
                </c:pt>
                <c:pt idx="63">
                  <c:v>2.0951862920104798</c:v>
                </c:pt>
                <c:pt idx="64">
                  <c:v>2.0898222715647301</c:v>
                </c:pt>
                <c:pt idx="65">
                  <c:v>2.0844653144715601</c:v>
                </c:pt>
                <c:pt idx="66">
                  <c:v>2.0791152199298302</c:v>
                </c:pt>
                <c:pt idx="67">
                  <c:v>2.0737717897719299</c:v>
                </c:pt>
                <c:pt idx="68">
                  <c:v>2.0684348284815002</c:v>
                </c:pt>
                <c:pt idx="69">
                  <c:v>2.0631041432117598</c:v>
                </c:pt>
                <c:pt idx="70">
                  <c:v>2.0577795438042901</c:v>
                </c:pt>
                <c:pt idx="71">
                  <c:v>2.0524608428083599</c:v>
                </c:pt>
                <c:pt idx="72">
                  <c:v>2.0471478555007598</c:v>
                </c:pt>
                <c:pt idx="73">
                  <c:v>2.0418403999062402</c:v>
                </c:pt>
                <c:pt idx="74">
                  <c:v>2.0365382968183598</c:v>
                </c:pt>
                <c:pt idx="75">
                  <c:v>2.03124136982091</c:v>
                </c:pt>
                <c:pt idx="76">
                  <c:v>2.0259494453098901</c:v>
                </c:pt>
                <c:pt idx="77">
                  <c:v>2.0206623525159699</c:v>
                </c:pt>
                <c:pt idx="78">
                  <c:v>2.0153799235274299</c:v>
                </c:pt>
                <c:pt idx="79">
                  <c:v>2.0101019933137501</c:v>
                </c:pt>
                <c:pt idx="80">
                  <c:v>2.0048283997495502</c:v>
                </c:pt>
                <c:pt idx="81">
                  <c:v>1.9995589836391701</c:v>
                </c:pt>
                <c:pt idx="82">
                  <c:v>1.99429358874166</c:v>
                </c:pt>
                <c:pt idx="83">
                  <c:v>1.9890320617963599</c:v>
                </c:pt>
                <c:pt idx="84">
                  <c:v>1.9837742525489099</c:v>
                </c:pt>
                <c:pt idx="85">
                  <c:v>1.9785200137777501</c:v>
                </c:pt>
                <c:pt idx="86">
                  <c:v>1.9732692013211699</c:v>
                </c:pt>
                <c:pt idx="87">
                  <c:v>1.96802167410475</c:v>
                </c:pt>
                <c:pt idx="88">
                  <c:v>1.9627772941693</c:v>
                </c:pt>
                <c:pt idx="89">
                  <c:v>1.9575359266993</c:v>
                </c:pt>
                <c:pt idx="90">
                  <c:v>1.9522974400516799</c:v>
                </c:pt>
                <c:pt idx="91">
                  <c:v>1.94706170578516</c:v>
                </c:pt>
                <c:pt idx="92">
                  <c:v>1.9418285986899</c:v>
                </c:pt>
                <c:pt idx="93">
                  <c:v>1.9365979968176401</c:v>
                </c:pt>
                <c:pt idx="94">
                  <c:v>1.93136978151218</c:v>
                </c:pt>
                <c:pt idx="95">
                  <c:v>1.92614383744026</c:v>
                </c:pt>
                <c:pt idx="96">
                  <c:v>1.9209200526227901</c:v>
                </c:pt>
                <c:pt idx="97">
                  <c:v>1.91569831846646</c:v>
                </c:pt>
                <c:pt idx="98">
                  <c:v>1.9104785297956</c:v>
                </c:pt>
                <c:pt idx="99">
                  <c:v>1.90526058488441</c:v>
                </c:pt>
                <c:pt idx="100">
                  <c:v>1.90004438548944</c:v>
                </c:pt>
                <c:pt idx="101">
                  <c:v>1.89482983688232</c:v>
                </c:pt>
                <c:pt idx="102">
                  <c:v>1.88961684788274</c:v>
                </c:pt>
                <c:pt idx="103">
                  <c:v>1.88440533089163</c:v>
                </c:pt>
                <c:pt idx="104">
                  <c:v>1.87919520192451</c:v>
                </c:pt>
                <c:pt idx="105">
                  <c:v>1.8739863806449899</c:v>
                </c:pt>
                <c:pt idx="106">
                  <c:v>1.8687787903983899</c:v>
                </c:pt>
                <c:pt idx="107">
                  <c:v>1.86357235824547</c:v>
                </c:pt>
                <c:pt idx="108">
                  <c:v>1.85836701499612</c:v>
                </c:pt>
                <c:pt idx="109">
                  <c:v>1.8531626952432001</c:v>
                </c:pt>
                <c:pt idx="110">
                  <c:v>1.8479593373962599</c:v>
                </c:pt>
                <c:pt idx="111">
                  <c:v>1.8427568837152</c:v>
                </c:pt>
                <c:pt idx="112">
                  <c:v>1.8375552803438799</c:v>
                </c:pt>
                <c:pt idx="113">
                  <c:v>1.8323544773435301</c:v>
                </c:pt>
                <c:pt idx="114">
                  <c:v>1.82715442872602</c:v>
                </c:pt>
                <c:pt idx="115">
                  <c:v>1.82195509248682</c:v>
                </c:pt>
                <c:pt idx="116">
                  <c:v>1.8167564306377599</c:v>
                </c:pt>
                <c:pt idx="117">
                  <c:v>1.8115584092393799</c:v>
                </c:pt>
                <c:pt idx="118">
                  <c:v>1.8063609984329301</c:v>
                </c:pt>
                <c:pt idx="119">
                  <c:v>1.8011641724719301</c:v>
                </c:pt>
                <c:pt idx="120">
                  <c:v>1.7959679097532</c:v>
                </c:pt>
                <c:pt idx="121">
                  <c:v>1.7907721928473901</c:v>
                </c:pt>
                <c:pt idx="122">
                  <c:v>1.7855770085287901</c:v>
                </c:pt>
                <c:pt idx="123">
                  <c:v>1.7803823478046401</c:v>
                </c:pt>
                <c:pt idx="124">
                  <c:v>1.77518820594348</c:v>
                </c:pt>
                <c:pt idx="125">
                  <c:v>1.7699945825029</c:v>
                </c:pt>
                <c:pt idx="126">
                  <c:v>1.7648014813563</c:v>
                </c:pt>
                <c:pt idx="127">
                  <c:v>1.75960891071875</c:v>
                </c:pt>
                <c:pt idx="128">
                  <c:v>1.7544168831718201</c:v>
                </c:pt>
                <c:pt idx="129">
                  <c:v>1.7492254156874001</c:v>
                </c:pt>
                <c:pt idx="130">
                  <c:v>1.7440345296502899</c:v>
                </c:pt>
                <c:pt idx="131">
                  <c:v>1.73884425087962</c:v>
                </c:pt>
                <c:pt idx="132">
                  <c:v>1.73365460964893</c:v>
                </c:pt>
                <c:pt idx="133">
                  <c:v>1.7284656407049801</c:v>
                </c:pt>
                <c:pt idx="134">
                  <c:v>1.7232773832849499</c:v>
                </c:pt>
                <c:pt idx="135">
                  <c:v>1.71808988113227</c:v>
                </c:pt>
                <c:pt idx="136">
                  <c:v>1.7129031825107599</c:v>
                </c:pt>
                <c:pt idx="137">
                  <c:v>1.70771734021713</c:v>
                </c:pt>
                <c:pt idx="138">
                  <c:v>1.70253241159166</c:v>
                </c:pt>
                <c:pt idx="139">
                  <c:v>1.6973484585271601</c:v>
                </c:pt>
                <c:pt idx="140">
                  <c:v>1.6921655474758499</c:v>
                </c:pt>
                <c:pt idx="141">
                  <c:v>1.68698374945441</c:v>
                </c:pt>
                <c:pt idx="142">
                  <c:v>1.6818031400468301</c:v>
                </c:pt>
                <c:pt idx="143">
                  <c:v>1.6766237994052</c:v>
                </c:pt>
                <c:pt idx="144">
                  <c:v>1.6714458122481799</c:v>
                </c:pt>
                <c:pt idx="145">
                  <c:v>1.66626926785723</c:v>
                </c:pt>
                <c:pt idx="146">
                  <c:v>1.6610942600704599</c:v>
                </c:pt>
                <c:pt idx="147">
                  <c:v>1.6559208872740001</c:v>
                </c:pt>
                <c:pt idx="148">
                  <c:v>1.65074925239084</c:v>
                </c:pt>
                <c:pt idx="149">
                  <c:v>1.6455794628671001</c:v>
                </c:pt>
                <c:pt idx="150">
                  <c:v>1.64041163065563</c:v>
                </c:pt>
                <c:pt idx="151">
                  <c:v>1.6352458721968399</c:v>
                </c:pt>
                <c:pt idx="152">
                  <c:v>1.6300823083968501</c:v>
                </c:pt>
                <c:pt idx="153">
                  <c:v>1.62492106460264</c:v>
                </c:pt>
                <c:pt idx="154">
                  <c:v>1.6197622705744199</c:v>
                </c:pt>
                <c:pt idx="155">
                  <c:v>1.6146060604549599</c:v>
                </c:pt>
                <c:pt idx="156">
                  <c:v>1.6094525727359501</c:v>
                </c:pt>
                <c:pt idx="157">
                  <c:v>1.6043019502213101</c:v>
                </c:pt>
                <c:pt idx="158">
                  <c:v>1.59915433998736</c:v>
                </c:pt>
                <c:pt idx="159">
                  <c:v>1.5940098933399101</c:v>
                </c:pt>
                <c:pt idx="160">
                  <c:v>1.5888687657681899</c:v>
                </c:pt>
                <c:pt idx="161">
                  <c:v>1.58373111689549</c:v>
                </c:pt>
                <c:pt idx="162">
                  <c:v>1.57859711042676</c:v>
                </c:pt>
                <c:pt idx="163">
                  <c:v>1.5734669140927899</c:v>
                </c:pt>
                <c:pt idx="164">
                  <c:v>1.56834069959133</c:v>
                </c:pt>
                <c:pt idx="165">
                  <c:v>1.56321864252483</c:v>
                </c:pt>
                <c:pt idx="166">
                  <c:v>1.558100922335</c:v>
                </c:pt>
                <c:pt idx="167">
                  <c:v>1.5529877222341499</c:v>
                </c:pt>
                <c:pt idx="168">
                  <c:v>1.5478792291332599</c:v>
                </c:pt>
                <c:pt idx="169">
                  <c:v>1.5427756335669001</c:v>
                </c:pt>
                <c:pt idx="170">
                  <c:v>1.5376771296149401</c:v>
                </c:pt>
                <c:pt idx="171">
                  <c:v>1.53258391482113</c:v>
                </c:pt>
                <c:pt idx="172">
                  <c:v>1.5274961901085899</c:v>
                </c:pt>
                <c:pt idx="173">
                  <c:v>1.52241415969227</c:v>
                </c:pt>
                <c:pt idx="174">
                  <c:v>1.51733803098835</c:v>
                </c:pt>
                <c:pt idx="175">
                  <c:v>1.5122680145207601</c:v>
                </c:pt>
                <c:pt idx="176">
                  <c:v>1.5072043238247901</c:v>
                </c:pt>
                <c:pt idx="177">
                  <c:v>1.50214717534798</c:v>
                </c:pt>
                <c:pt idx="178">
                  <c:v>1.49709678834819</c:v>
                </c:pt>
                <c:pt idx="179">
                  <c:v>1.49205338478912</c:v>
                </c:pt>
                <c:pt idx="180">
                  <c:v>1.4870171892333099</c:v>
                </c:pt>
                <c:pt idx="181">
                  <c:v>1.4819884287326299</c:v>
                </c:pt>
                <c:pt idx="182">
                  <c:v>1.47696733271656</c:v>
                </c:pt>
                <c:pt idx="183">
                  <c:v>1.47195413287817</c:v>
                </c:pt>
                <c:pt idx="184">
                  <c:v>1.46694906305804</c:v>
                </c:pt>
                <c:pt idx="185">
                  <c:v>1.46195235912625</c:v>
                </c:pt>
                <c:pt idx="186">
                  <c:v>1.4569642588624701</c:v>
                </c:pt>
                <c:pt idx="187">
                  <c:v>1.45198500183443</c:v>
                </c:pt>
                <c:pt idx="188">
                  <c:v>1.44701482927474</c:v>
                </c:pt>
                <c:pt idx="189">
                  <c:v>1.44205398395639</c:v>
                </c:pt>
                <c:pt idx="190">
                  <c:v>1.4371027100669</c:v>
                </c:pt>
                <c:pt idx="191">
                  <c:v>1.4321612530813901</c:v>
                </c:pt>
                <c:pt idx="192">
                  <c:v>1.4272298596347199</c:v>
                </c:pt>
                <c:pt idx="193">
                  <c:v>1.4223087773927701</c:v>
                </c:pt>
                <c:pt idx="194">
                  <c:v>1.4173982549230699</c:v>
                </c:pt>
                <c:pt idx="195">
                  <c:v>1.4124985415650799</c:v>
                </c:pt>
                <c:pt idx="196">
                  <c:v>1.4076098872999601</c:v>
                </c:pt>
                <c:pt idx="197">
                  <c:v>1.4027325426203301</c:v>
                </c:pt>
                <c:pt idx="198">
                  <c:v>1.39786675839999</c:v>
                </c:pt>
                <c:pt idx="199">
                  <c:v>1.3930127857638599</c:v>
                </c:pt>
                <c:pt idx="200">
                  <c:v>1.3881708759582101</c:v>
                </c:pt>
                <c:pt idx="201">
                  <c:v>1.38334128022145</c:v>
                </c:pt>
                <c:pt idx="202">
                  <c:v>1.3785242496555701</c:v>
                </c:pt>
                <c:pt idx="203">
                  <c:v>1.37372003509845</c:v>
                </c:pt>
                <c:pt idx="204">
                  <c:v>1.3689288869971401</c:v>
                </c:pt>
                <c:pt idx="205">
                  <c:v>1.3641510552823199</c:v>
                </c:pt>
                <c:pt idx="206">
                  <c:v>1.3593867892440801</c:v>
                </c:pt>
                <c:pt idx="207">
                  <c:v>1.3546363374091199</c:v>
                </c:pt>
                <c:pt idx="208">
                  <c:v>1.34989994741965</c:v>
                </c:pt>
                <c:pt idx="209">
                  <c:v>1.3451778659140099</c:v>
                </c:pt>
                <c:pt idx="210">
                  <c:v>1.3404703384091601</c:v>
                </c:pt>
                <c:pt idx="211">
                  <c:v>1.33577760918525</c:v>
                </c:pt>
                <c:pt idx="212">
                  <c:v>1.33109992117239</c:v>
                </c:pt>
                <c:pt idx="213">
                  <c:v>1.32643751583966</c:v>
                </c:pt>
                <c:pt idx="214">
                  <c:v>1.3217906330865701</c:v>
                </c:pt>
                <c:pt idx="215">
                  <c:v>1.31715951113702</c:v>
                </c:pt>
                <c:pt idx="216">
                  <c:v>1.31254438643598</c:v>
                </c:pt>
                <c:pt idx="217">
                  <c:v>1.3079454935488499</c:v>
                </c:pt>
                <c:pt idx="218">
                  <c:v>1.3033630650636401</c:v>
                </c:pt>
                <c:pt idx="219">
                  <c:v>1.2987973314962</c:v>
                </c:pt>
                <c:pt idx="220">
                  <c:v>1.2942485211983199</c:v>
                </c:pt>
                <c:pt idx="221">
                  <c:v>1.2897168602690301</c:v>
                </c:pt>
                <c:pt idx="222">
                  <c:v>1.2852025724690099</c:v>
                </c:pt>
                <c:pt idx="223">
                  <c:v>1.28070587913826</c:v>
                </c:pt>
                <c:pt idx="224">
                  <c:v>1.2762269991170301</c:v>
                </c:pt>
                <c:pt idx="225">
                  <c:v>1.2717661486701</c:v>
                </c:pt>
                <c:pt idx="226">
                  <c:v>1.2673235414144099</c:v>
                </c:pt>
                <c:pt idx="227">
                  <c:v>1.26289938825013</c:v>
                </c:pt>
                <c:pt idx="228">
                  <c:v>1.2584938972951401</c:v>
                </c:pt>
                <c:pt idx="229">
                  <c:v>1.2541072738230501</c:v>
                </c:pt>
                <c:pt idx="230">
                  <c:v>1.2497397202045699</c:v>
                </c:pt>
                <c:pt idx="231">
                  <c:v>1.24539143585249</c:v>
                </c:pt>
                <c:pt idx="232">
                  <c:v>1.24106261717009</c:v>
                </c:pt>
                <c:pt idx="233">
                  <c:v>1.2367534575030801</c:v>
                </c:pt>
                <c:pt idx="234">
                  <c:v>1.23246414709496</c:v>
                </c:pt>
                <c:pt idx="235">
                  <c:v>1.22819487304593</c:v>
                </c:pt>
                <c:pt idx="236">
                  <c:v>1.22394581927515</c:v>
                </c:pt>
                <c:pt idx="237">
                  <c:v>1.21971716648654</c:v>
                </c:pt>
                <c:pt idx="238">
                  <c:v>1.21550909213787</c:v>
                </c:pt>
                <c:pt idx="239">
                  <c:v>1.21132177041325</c:v>
                </c:pt>
                <c:pt idx="240">
                  <c:v>1.2071553721989501</c:v>
                </c:pt>
                <c:pt idx="241">
                  <c:v>1.20301006506246</c:v>
                </c:pt>
                <c:pt idx="242">
                  <c:v>1.1988860132348</c:v>
                </c:pt>
                <c:pt idx="243">
                  <c:v>1.19478337759598</c:v>
                </c:pt>
                <c:pt idx="244">
                  <c:v>1.1907023156636301</c:v>
                </c:pt>
                <c:pt idx="245">
                  <c:v>1.18664298158457</c:v>
                </c:pt>
                <c:pt idx="246">
                  <c:v>1.1826055261295501</c:v>
                </c:pt>
                <c:pt idx="247">
                  <c:v>1.1785900966907099</c:v>
                </c:pt>
                <c:pt idx="248">
                  <c:v>1.1745968372821201</c:v>
                </c:pt>
                <c:pt idx="249">
                  <c:v>1.17062588854289</c:v>
                </c:pt>
                <c:pt idx="250">
                  <c:v>1.1666773877432</c:v>
                </c:pt>
                <c:pt idx="251">
                  <c:v>1.16275146879282</c:v>
                </c:pt>
                <c:pt idx="252">
                  <c:v>1.15884826225227</c:v>
                </c:pt>
                <c:pt idx="253">
                  <c:v>1.1549678953464599</c:v>
                </c:pt>
                <c:pt idx="254">
                  <c:v>1.15111049198073</c:v>
                </c:pt>
                <c:pt idx="255">
                  <c:v>1.14727617275924</c:v>
                </c:pt>
                <c:pt idx="256">
                  <c:v>1.1434650550055601</c:v>
                </c:pt>
                <c:pt idx="257">
                  <c:v>1.1396772527854699</c:v>
                </c:pt>
                <c:pt idx="258">
                  <c:v>1.13591287693186</c:v>
                </c:pt>
                <c:pt idx="259">
                  <c:v>1.13217203507161</c:v>
                </c:pt>
                <c:pt idx="260">
                  <c:v>1.1284548316543399</c:v>
                </c:pt>
                <c:pt idx="261">
                  <c:v>1.1247613679831501</c:v>
                </c:pt>
                <c:pt idx="262">
                  <c:v>1.12109174224692</c:v>
                </c:pt>
                <c:pt idx="263">
                  <c:v>1.1174460495545</c:v>
                </c:pt>
                <c:pt idx="264">
                  <c:v>1.11382438197031</c:v>
                </c:pt>
                <c:pt idx="265">
                  <c:v>1.1102268285515899</c:v>
                </c:pt>
                <c:pt idx="266">
                  <c:v>1.1066534753870401</c:v>
                </c:pt>
                <c:pt idx="267">
                  <c:v>1.1031044056368</c:v>
                </c:pt>
                <c:pt idx="268">
                  <c:v>1.0995796995737901</c:v>
                </c:pt>
                <c:pt idx="269">
                  <c:v>1.0960794346261999</c:v>
                </c:pt>
                <c:pt idx="270">
                  <c:v>1.0926036854211201</c:v>
                </c:pt>
                <c:pt idx="271">
                  <c:v>1.0891525238293001</c:v>
                </c:pt>
                <c:pt idx="272">
                  <c:v>1.0857260190108</c:v>
                </c:pt>
                <c:pt idx="273">
                  <c:v>1.0823242374616799</c:v>
                </c:pt>
                <c:pt idx="274">
                  <c:v>1.0789472430614699</c:v>
                </c:pt>
                <c:pt idx="275">
                  <c:v>1.07559509712148</c:v>
                </c:pt>
                <c:pt idx="276">
                  <c:v>1.0722678584337599</c:v>
                </c:pt>
                <c:pt idx="277">
                  <c:v>1.06896558332087</c:v>
                </c:pt>
                <c:pt idx="278">
                  <c:v>1.0656883256861001</c:v>
                </c:pt>
                <c:pt idx="279">
                  <c:v>1.06243613706433</c:v>
                </c:pt>
                <c:pt idx="280">
                  <c:v>1.05920906667337</c:v>
                </c:pt>
                <c:pt idx="281">
                  <c:v>1.0560071614657001</c:v>
                </c:pt>
                <c:pt idx="282">
                  <c:v>1.05283046618061</c:v>
                </c:pt>
                <c:pt idx="283">
                  <c:v>1.0496790233966999</c:v>
                </c:pt>
                <c:pt idx="284">
                  <c:v>1.0465528735845999</c:v>
                </c:pt>
                <c:pt idx="285">
                  <c:v>1.04345205515999</c:v>
                </c:pt>
                <c:pt idx="286">
                  <c:v>1.04037660453674</c:v>
                </c:pt>
                <c:pt idx="287">
                  <c:v>1.03732655618027</c:v>
                </c:pt>
                <c:pt idx="288">
                  <c:v>1.0343019426609199</c:v>
                </c:pt>
                <c:pt idx="289">
                  <c:v>1.0313027947075</c:v>
                </c:pt>
                <c:pt idx="290">
                  <c:v>1.0283291412607201</c:v>
                </c:pt>
                <c:pt idx="291">
                  <c:v>1.0253810095267399</c:v>
                </c:pt>
                <c:pt idx="292">
                  <c:v>1.0224584250306199</c:v>
                </c:pt>
                <c:pt idx="293">
                  <c:v>1.0195614116696301</c:v>
                </c:pt>
                <c:pt idx="294">
                  <c:v>1.0166899917665599</c:v>
                </c:pt>
                <c:pt idx="295">
                  <c:v>1.01384418612282</c:v>
                </c:pt>
                <c:pt idx="296">
                  <c:v>1.01102401407137</c:v>
                </c:pt>
                <c:pt idx="297">
                  <c:v>1.00822949352949</c:v>
                </c:pt>
                <c:pt idx="298">
                  <c:v>1.0054606410512901</c:v>
                </c:pt>
                <c:pt idx="299">
                  <c:v>1.00271747188</c:v>
                </c:pt>
                <c:pt idx="300">
                  <c:v>1</c:v>
                </c:pt>
                <c:pt idx="301">
                  <c:v>0.993429500238589</c:v>
                </c:pt>
                <c:pt idx="302">
                  <c:v>0.98687963795564804</c:v>
                </c:pt>
                <c:pt idx="303">
                  <c:v>0.98035073067234202</c:v>
                </c:pt>
                <c:pt idx="304">
                  <c:v>0.973843094105171</c:v>
                </c:pt>
                <c:pt idx="305">
                  <c:v>0.96735704186398297</c:v>
                </c:pt>
                <c:pt idx="306">
                  <c:v>0.96089288516669502</c:v>
                </c:pt>
                <c:pt idx="307">
                  <c:v>0.95445093257006997</c:v>
                </c:pt>
                <c:pt idx="308">
                  <c:v>0.94803148971587603</c:v>
                </c:pt>
                <c:pt idx="309">
                  <c:v>0.94163485909184097</c:v>
                </c:pt>
                <c:pt idx="310">
                  <c:v>0.93526133980677295</c:v>
                </c:pt>
                <c:pt idx="311">
                  <c:v>0.92891122737929199</c:v>
                </c:pt>
                <c:pt idx="312">
                  <c:v>0.92258481353962696</c:v>
                </c:pt>
                <c:pt idx="313">
                  <c:v>0.91628238604392698</c:v>
                </c:pt>
                <c:pt idx="314">
                  <c:v>0.91000422850059504</c:v>
                </c:pt>
                <c:pt idx="315">
                  <c:v>0.903750620208146</c:v>
                </c:pt>
                <c:pt idx="316">
                  <c:v>0.89752183600412205</c:v>
                </c:pt>
                <c:pt idx="317">
                  <c:v>0.89131814612461502</c:v>
                </c:pt>
                <c:pt idx="318">
                  <c:v>0.88513981607395198</c:v>
                </c:pt>
                <c:pt idx="319">
                  <c:v>0.87898710650414102</c:v>
                </c:pt>
                <c:pt idx="320">
                  <c:v>0.87286027310365799</c:v>
                </c:pt>
                <c:pt idx="321">
                  <c:v>0.86675956649520103</c:v>
                </c:pt>
                <c:pt idx="322">
                  <c:v>0.86068523214204395</c:v>
                </c:pt>
                <c:pt idx="323">
                  <c:v>0.85463751026261803</c:v>
                </c:pt>
                <c:pt idx="324">
                  <c:v>0.84861663575298996</c:v>
                </c:pt>
                <c:pt idx="325">
                  <c:v>0.84262283811690597</c:v>
                </c:pt>
                <c:pt idx="326">
                  <c:v>0.83665634140307599</c:v>
                </c:pt>
                <c:pt idx="327">
                  <c:v>0.830717364149409</c:v>
                </c:pt>
                <c:pt idx="328">
                  <c:v>0.82480611933388703</c:v>
                </c:pt>
                <c:pt idx="329">
                  <c:v>0.81892281433180603</c:v>
                </c:pt>
                <c:pt idx="330">
                  <c:v>0.81306765087911803</c:v>
                </c:pt>
                <c:pt idx="331">
                  <c:v>0.807240825041594</c:v>
                </c:pt>
                <c:pt idx="332">
                  <c:v>0.80144252718957698</c:v>
                </c:pt>
                <c:pt idx="333">
                  <c:v>0.79567294197807004</c:v>
                </c:pt>
                <c:pt idx="334">
                  <c:v>0.78993224833192699</c:v>
                </c:pt>
                <c:pt idx="335">
                  <c:v>0.78422061943592702</c:v>
                </c:pt>
                <c:pt idx="336">
                  <c:v>0.77853822272951101</c:v>
                </c:pt>
                <c:pt idx="337">
                  <c:v>0.77288521990597903</c:v>
                </c:pt>
                <c:pt idx="338">
                  <c:v>0.76726176691593295</c:v>
                </c:pt>
                <c:pt idx="339">
                  <c:v>0.761668013974795</c:v>
                </c:pt>
                <c:pt idx="340">
                  <c:v>0.75610410557418695</c:v>
                </c:pt>
                <c:pt idx="341">
                  <c:v>0.75057018049701596</c:v>
                </c:pt>
                <c:pt idx="342">
                  <c:v>0.74506637183608204</c:v>
                </c:pt>
                <c:pt idx="343">
                  <c:v>0.73959280701604002</c:v>
                </c:pt>
                <c:pt idx="344">
                  <c:v>0.73414960781855099</c:v>
                </c:pt>
                <c:pt idx="345">
                  <c:v>0.72873689041049206</c:v>
                </c:pt>
                <c:pt idx="346">
                  <c:v>0.72335476537503396</c:v>
                </c:pt>
                <c:pt idx="347">
                  <c:v>0.71800333774548797</c:v>
                </c:pt>
                <c:pt idx="348">
                  <c:v>0.71268270704174297</c:v>
                </c:pt>
                <c:pt idx="349">
                  <c:v>0.70739296730919099</c:v>
                </c:pt>
                <c:pt idx="350">
                  <c:v>0.70213420715998498</c:v>
                </c:pt>
                <c:pt idx="351">
                  <c:v>0.69690650981652702</c:v>
                </c:pt>
                <c:pt idx="352">
                  <c:v>0.69170995315704997</c:v>
                </c:pt>
                <c:pt idx="353">
                  <c:v>0.68654460976318299</c:v>
                </c:pt>
                <c:pt idx="354">
                  <c:v>0.68141054696939696</c:v>
                </c:pt>
                <c:pt idx="355">
                  <c:v>0.67630782691420099</c:v>
                </c:pt>
                <c:pt idx="356">
                  <c:v>0.67123650659301004</c:v>
                </c:pt>
                <c:pt idx="357">
                  <c:v>0.666196637912564</c:v>
                </c:pt>
                <c:pt idx="358">
                  <c:v>0.66118826774681705</c:v>
                </c:pt>
                <c:pt idx="359">
                  <c:v>0.65621143799418402</c:v>
                </c:pt>
                <c:pt idx="360">
                  <c:v>0.65126618563607996</c:v>
                </c:pt>
                <c:pt idx="361">
                  <c:v>0.64635254279663701</c:v>
                </c:pt>
                <c:pt idx="362">
                  <c:v>0.64147053680354205</c:v>
                </c:pt>
                <c:pt idx="363">
                  <c:v>0.63662019024988903</c:v>
                </c:pt>
                <c:pt idx="364">
                  <c:v>0.63180152105699405</c:v>
                </c:pt>
                <c:pt idx="365">
                  <c:v>0.62701454253806399</c:v>
                </c:pt>
                <c:pt idx="366">
                  <c:v>0.62225926346268901</c:v>
                </c:pt>
                <c:pt idx="367">
                  <c:v>0.61753568812204396</c:v>
                </c:pt>
                <c:pt idx="368">
                  <c:v>0.61284381639477503</c:v>
                </c:pt>
                <c:pt idx="369">
                  <c:v>0.60818364381346302</c:v>
                </c:pt>
                <c:pt idx="370">
                  <c:v>0.60355516163164402</c:v>
                </c:pt>
                <c:pt idx="371">
                  <c:v>0.59895835689127996</c:v>
                </c:pt>
                <c:pt idx="372">
                  <c:v>0.594393212490678</c:v>
                </c:pt>
                <c:pt idx="373">
                  <c:v>0.58985970725274095</c:v>
                </c:pt>
                <c:pt idx="374">
                  <c:v>0.58535781599354597</c:v>
                </c:pt>
                <c:pt idx="375">
                  <c:v>0.58088750959116797</c:v>
                </c:pt>
                <c:pt idx="376">
                  <c:v>0.57644875505471505</c:v>
                </c:pt>
                <c:pt idx="377">
                  <c:v>0.57204151559351601</c:v>
                </c:pt>
                <c:pt idx="378">
                  <c:v>0.567665750686424</c:v>
                </c:pt>
                <c:pt idx="379">
                  <c:v>0.56332141615118603</c:v>
                </c:pt>
                <c:pt idx="380">
                  <c:v>0.55900846421383099</c:v>
                </c:pt>
                <c:pt idx="381">
                  <c:v>0.55472684357805402</c:v>
                </c:pt>
                <c:pt idx="382">
                  <c:v>0.55047649949453203</c:v>
                </c:pt>
                <c:pt idx="383">
                  <c:v>0.54625737383014905</c:v>
                </c:pt>
                <c:pt idx="384">
                  <c:v>0.54206940513709601</c:v>
                </c:pt>
                <c:pt idx="385">
                  <c:v>0.53791252872180395</c:v>
                </c:pt>
                <c:pt idx="386">
                  <c:v>0.53378667671366997</c:v>
                </c:pt>
                <c:pt idx="387">
                  <c:v>0.52969177813357105</c:v>
                </c:pt>
                <c:pt idx="388">
                  <c:v>0.52562775896209601</c:v>
                </c:pt>
                <c:pt idx="389">
                  <c:v>0.52159454220750701</c:v>
                </c:pt>
                <c:pt idx="390">
                  <c:v>0.517592047973369</c:v>
                </c:pt>
                <c:pt idx="391">
                  <c:v>0.513620169049119</c:v>
                </c:pt>
                <c:pt idx="392">
                  <c:v>0.50967869898011398</c:v>
                </c:pt>
                <c:pt idx="393">
                  <c:v>0.50576740804323606</c:v>
                </c:pt>
                <c:pt idx="394">
                  <c:v>0.50188606808592096</c:v>
                </c:pt>
                <c:pt idx="395">
                  <c:v>0.498034452525976</c:v>
                </c:pt>
                <c:pt idx="396">
                  <c:v>0.49421233635054201</c:v>
                </c:pt>
                <c:pt idx="397">
                  <c:v>0.49041949611428398</c:v>
                </c:pt>
                <c:pt idx="398">
                  <c:v>0.48665570993688101</c:v>
                </c:pt>
                <c:pt idx="399">
                  <c:v>0.48292075749985802</c:v>
                </c:pt>
                <c:pt idx="400">
                  <c:v>0.47921442004285902</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Microsoft_Excel_Worksheet1!$A$2:$A$9702</c:f>
              <c:numCache>
                <c:formatCode>General</c:formatCode>
                <c:ptCount val="9701"/>
                <c:pt idx="0">
                  <c:v>25</c:v>
                </c:pt>
                <c:pt idx="1">
                  <c:v>25.1</c:v>
                </c:pt>
                <c:pt idx="2">
                  <c:v>25.2</c:v>
                </c:pt>
                <c:pt idx="3">
                  <c:v>25.3</c:v>
                </c:pt>
                <c:pt idx="4">
                  <c:v>25.4</c:v>
                </c:pt>
                <c:pt idx="5">
                  <c:v>25.5</c:v>
                </c:pt>
                <c:pt idx="6">
                  <c:v>25.6</c:v>
                </c:pt>
                <c:pt idx="7">
                  <c:v>25.7</c:v>
                </c:pt>
                <c:pt idx="8">
                  <c:v>25.8</c:v>
                </c:pt>
                <c:pt idx="9">
                  <c:v>25.9</c:v>
                </c:pt>
                <c:pt idx="10">
                  <c:v>26</c:v>
                </c:pt>
                <c:pt idx="11">
                  <c:v>26.1</c:v>
                </c:pt>
                <c:pt idx="12">
                  <c:v>26.2</c:v>
                </c:pt>
                <c:pt idx="13">
                  <c:v>26.3</c:v>
                </c:pt>
                <c:pt idx="14">
                  <c:v>26.4</c:v>
                </c:pt>
                <c:pt idx="15">
                  <c:v>26.5</c:v>
                </c:pt>
                <c:pt idx="16">
                  <c:v>26.6</c:v>
                </c:pt>
                <c:pt idx="17">
                  <c:v>26.7</c:v>
                </c:pt>
                <c:pt idx="18">
                  <c:v>26.8</c:v>
                </c:pt>
                <c:pt idx="19">
                  <c:v>26.9</c:v>
                </c:pt>
                <c:pt idx="20">
                  <c:v>27</c:v>
                </c:pt>
                <c:pt idx="21">
                  <c:v>27.1</c:v>
                </c:pt>
                <c:pt idx="22">
                  <c:v>27.2</c:v>
                </c:pt>
                <c:pt idx="23">
                  <c:v>27.3</c:v>
                </c:pt>
                <c:pt idx="24">
                  <c:v>27.4</c:v>
                </c:pt>
                <c:pt idx="25">
                  <c:v>27.5</c:v>
                </c:pt>
                <c:pt idx="26">
                  <c:v>27.6</c:v>
                </c:pt>
                <c:pt idx="27">
                  <c:v>27.7</c:v>
                </c:pt>
                <c:pt idx="28">
                  <c:v>27.8</c:v>
                </c:pt>
                <c:pt idx="29">
                  <c:v>27.9</c:v>
                </c:pt>
                <c:pt idx="30">
                  <c:v>28</c:v>
                </c:pt>
                <c:pt idx="31">
                  <c:v>28.1</c:v>
                </c:pt>
                <c:pt idx="32">
                  <c:v>28.2</c:v>
                </c:pt>
                <c:pt idx="33">
                  <c:v>28.3</c:v>
                </c:pt>
                <c:pt idx="34">
                  <c:v>28.4</c:v>
                </c:pt>
                <c:pt idx="35">
                  <c:v>28.5</c:v>
                </c:pt>
                <c:pt idx="36">
                  <c:v>28.6</c:v>
                </c:pt>
                <c:pt idx="37">
                  <c:v>28.7</c:v>
                </c:pt>
                <c:pt idx="38">
                  <c:v>28.8</c:v>
                </c:pt>
                <c:pt idx="39">
                  <c:v>28.9</c:v>
                </c:pt>
                <c:pt idx="40">
                  <c:v>29</c:v>
                </c:pt>
                <c:pt idx="41">
                  <c:v>29.1</c:v>
                </c:pt>
                <c:pt idx="42">
                  <c:v>29.2</c:v>
                </c:pt>
                <c:pt idx="43">
                  <c:v>29.3</c:v>
                </c:pt>
                <c:pt idx="44">
                  <c:v>29.4</c:v>
                </c:pt>
                <c:pt idx="45">
                  <c:v>29.5</c:v>
                </c:pt>
                <c:pt idx="46">
                  <c:v>29.6</c:v>
                </c:pt>
                <c:pt idx="47">
                  <c:v>29.7</c:v>
                </c:pt>
                <c:pt idx="48">
                  <c:v>29.8</c:v>
                </c:pt>
                <c:pt idx="49">
                  <c:v>29.9</c:v>
                </c:pt>
                <c:pt idx="50">
                  <c:v>30</c:v>
                </c:pt>
                <c:pt idx="51">
                  <c:v>30.1</c:v>
                </c:pt>
                <c:pt idx="52">
                  <c:v>30.2</c:v>
                </c:pt>
                <c:pt idx="53">
                  <c:v>30.3</c:v>
                </c:pt>
                <c:pt idx="54">
                  <c:v>30.4</c:v>
                </c:pt>
                <c:pt idx="55">
                  <c:v>30.5</c:v>
                </c:pt>
                <c:pt idx="56">
                  <c:v>30.6</c:v>
                </c:pt>
                <c:pt idx="57">
                  <c:v>30.7</c:v>
                </c:pt>
                <c:pt idx="58">
                  <c:v>30.8</c:v>
                </c:pt>
                <c:pt idx="59">
                  <c:v>30.9</c:v>
                </c:pt>
                <c:pt idx="60">
                  <c:v>31</c:v>
                </c:pt>
                <c:pt idx="61">
                  <c:v>31.1</c:v>
                </c:pt>
                <c:pt idx="62">
                  <c:v>31.2</c:v>
                </c:pt>
                <c:pt idx="63">
                  <c:v>31.3</c:v>
                </c:pt>
                <c:pt idx="64">
                  <c:v>31.4</c:v>
                </c:pt>
                <c:pt idx="65">
                  <c:v>31.5</c:v>
                </c:pt>
                <c:pt idx="66">
                  <c:v>31.6</c:v>
                </c:pt>
                <c:pt idx="67">
                  <c:v>31.7</c:v>
                </c:pt>
                <c:pt idx="68">
                  <c:v>31.8</c:v>
                </c:pt>
                <c:pt idx="69">
                  <c:v>31.9</c:v>
                </c:pt>
                <c:pt idx="70">
                  <c:v>32</c:v>
                </c:pt>
                <c:pt idx="71">
                  <c:v>32.1</c:v>
                </c:pt>
                <c:pt idx="72">
                  <c:v>32.200000000000003</c:v>
                </c:pt>
                <c:pt idx="73">
                  <c:v>32.299999999999997</c:v>
                </c:pt>
                <c:pt idx="74">
                  <c:v>32.4</c:v>
                </c:pt>
                <c:pt idx="75">
                  <c:v>32.5</c:v>
                </c:pt>
                <c:pt idx="76">
                  <c:v>32.6</c:v>
                </c:pt>
                <c:pt idx="77">
                  <c:v>32.700000000000003</c:v>
                </c:pt>
                <c:pt idx="78">
                  <c:v>32.799999999999997</c:v>
                </c:pt>
                <c:pt idx="79">
                  <c:v>32.9</c:v>
                </c:pt>
                <c:pt idx="80">
                  <c:v>33</c:v>
                </c:pt>
                <c:pt idx="81">
                  <c:v>33.1</c:v>
                </c:pt>
                <c:pt idx="82">
                  <c:v>33.200000000000003</c:v>
                </c:pt>
                <c:pt idx="83">
                  <c:v>33.299999999999997</c:v>
                </c:pt>
                <c:pt idx="84">
                  <c:v>33.4</c:v>
                </c:pt>
                <c:pt idx="85">
                  <c:v>33.5</c:v>
                </c:pt>
                <c:pt idx="86">
                  <c:v>33.6</c:v>
                </c:pt>
                <c:pt idx="87">
                  <c:v>33.700000000000003</c:v>
                </c:pt>
                <c:pt idx="88">
                  <c:v>33.799999999999997</c:v>
                </c:pt>
                <c:pt idx="89">
                  <c:v>33.9</c:v>
                </c:pt>
                <c:pt idx="90">
                  <c:v>34</c:v>
                </c:pt>
                <c:pt idx="91">
                  <c:v>34.1</c:v>
                </c:pt>
                <c:pt idx="92">
                  <c:v>34.200000000000003</c:v>
                </c:pt>
                <c:pt idx="93">
                  <c:v>34.299999999999997</c:v>
                </c:pt>
                <c:pt idx="94">
                  <c:v>34.4</c:v>
                </c:pt>
                <c:pt idx="95">
                  <c:v>34.5</c:v>
                </c:pt>
                <c:pt idx="96">
                  <c:v>34.6</c:v>
                </c:pt>
                <c:pt idx="97">
                  <c:v>34.700000000000003</c:v>
                </c:pt>
                <c:pt idx="98">
                  <c:v>34.799999999999997</c:v>
                </c:pt>
                <c:pt idx="99">
                  <c:v>34.9</c:v>
                </c:pt>
                <c:pt idx="100">
                  <c:v>35</c:v>
                </c:pt>
                <c:pt idx="101">
                  <c:v>35.1</c:v>
                </c:pt>
                <c:pt idx="102">
                  <c:v>35.200000000000003</c:v>
                </c:pt>
                <c:pt idx="103">
                  <c:v>35.299999999999997</c:v>
                </c:pt>
                <c:pt idx="104">
                  <c:v>35.4</c:v>
                </c:pt>
                <c:pt idx="105">
                  <c:v>35.5</c:v>
                </c:pt>
                <c:pt idx="106">
                  <c:v>35.6</c:v>
                </c:pt>
                <c:pt idx="107">
                  <c:v>35.700000000000003</c:v>
                </c:pt>
                <c:pt idx="108">
                  <c:v>35.799999999999997</c:v>
                </c:pt>
                <c:pt idx="109">
                  <c:v>35.9</c:v>
                </c:pt>
                <c:pt idx="110">
                  <c:v>36</c:v>
                </c:pt>
                <c:pt idx="111">
                  <c:v>36.1</c:v>
                </c:pt>
                <c:pt idx="112">
                  <c:v>36.200000000000003</c:v>
                </c:pt>
                <c:pt idx="113">
                  <c:v>36.299999999999997</c:v>
                </c:pt>
                <c:pt idx="114">
                  <c:v>36.4</c:v>
                </c:pt>
                <c:pt idx="115">
                  <c:v>36.5</c:v>
                </c:pt>
                <c:pt idx="116">
                  <c:v>36.6</c:v>
                </c:pt>
                <c:pt idx="117">
                  <c:v>36.700000000000003</c:v>
                </c:pt>
                <c:pt idx="118">
                  <c:v>36.799999999999997</c:v>
                </c:pt>
                <c:pt idx="119">
                  <c:v>36.9</c:v>
                </c:pt>
                <c:pt idx="120">
                  <c:v>37</c:v>
                </c:pt>
                <c:pt idx="121">
                  <c:v>37.1</c:v>
                </c:pt>
                <c:pt idx="122">
                  <c:v>37.200000000000003</c:v>
                </c:pt>
                <c:pt idx="123">
                  <c:v>37.299999999999997</c:v>
                </c:pt>
                <c:pt idx="124">
                  <c:v>37.4</c:v>
                </c:pt>
                <c:pt idx="125">
                  <c:v>37.5</c:v>
                </c:pt>
                <c:pt idx="126">
                  <c:v>37.6</c:v>
                </c:pt>
                <c:pt idx="127">
                  <c:v>37.700000000000003</c:v>
                </c:pt>
                <c:pt idx="128">
                  <c:v>37.799999999999997</c:v>
                </c:pt>
                <c:pt idx="129">
                  <c:v>37.9</c:v>
                </c:pt>
                <c:pt idx="130">
                  <c:v>38</c:v>
                </c:pt>
                <c:pt idx="131">
                  <c:v>38.1</c:v>
                </c:pt>
                <c:pt idx="132">
                  <c:v>38.200000000000003</c:v>
                </c:pt>
                <c:pt idx="133">
                  <c:v>38.299999999999997</c:v>
                </c:pt>
                <c:pt idx="134">
                  <c:v>38.4</c:v>
                </c:pt>
                <c:pt idx="135">
                  <c:v>38.5</c:v>
                </c:pt>
                <c:pt idx="136">
                  <c:v>38.6</c:v>
                </c:pt>
                <c:pt idx="137">
                  <c:v>38.700000000000003</c:v>
                </c:pt>
                <c:pt idx="138">
                  <c:v>38.799999999999997</c:v>
                </c:pt>
                <c:pt idx="139">
                  <c:v>38.9</c:v>
                </c:pt>
                <c:pt idx="140">
                  <c:v>39</c:v>
                </c:pt>
                <c:pt idx="141">
                  <c:v>39.1</c:v>
                </c:pt>
                <c:pt idx="142">
                  <c:v>39.200000000000003</c:v>
                </c:pt>
                <c:pt idx="143">
                  <c:v>39.299999999999997</c:v>
                </c:pt>
                <c:pt idx="144">
                  <c:v>39.4</c:v>
                </c:pt>
                <c:pt idx="145">
                  <c:v>39.5</c:v>
                </c:pt>
                <c:pt idx="146">
                  <c:v>39.6</c:v>
                </c:pt>
                <c:pt idx="147">
                  <c:v>39.700000000000003</c:v>
                </c:pt>
                <c:pt idx="148">
                  <c:v>39.799999999999997</c:v>
                </c:pt>
                <c:pt idx="149">
                  <c:v>39.9</c:v>
                </c:pt>
                <c:pt idx="150">
                  <c:v>40</c:v>
                </c:pt>
                <c:pt idx="151">
                  <c:v>40.1</c:v>
                </c:pt>
                <c:pt idx="152">
                  <c:v>40.200000000000003</c:v>
                </c:pt>
                <c:pt idx="153">
                  <c:v>40.299999999999997</c:v>
                </c:pt>
                <c:pt idx="154">
                  <c:v>40.4</c:v>
                </c:pt>
                <c:pt idx="155">
                  <c:v>40.5</c:v>
                </c:pt>
                <c:pt idx="156">
                  <c:v>40.6</c:v>
                </c:pt>
                <c:pt idx="157">
                  <c:v>40.700000000000003</c:v>
                </c:pt>
                <c:pt idx="158">
                  <c:v>40.799999999999997</c:v>
                </c:pt>
                <c:pt idx="159">
                  <c:v>40.9</c:v>
                </c:pt>
                <c:pt idx="160">
                  <c:v>41</c:v>
                </c:pt>
                <c:pt idx="161">
                  <c:v>41.1</c:v>
                </c:pt>
                <c:pt idx="162">
                  <c:v>41.2</c:v>
                </c:pt>
                <c:pt idx="163">
                  <c:v>41.3</c:v>
                </c:pt>
                <c:pt idx="164">
                  <c:v>41.4</c:v>
                </c:pt>
                <c:pt idx="165">
                  <c:v>41.5</c:v>
                </c:pt>
                <c:pt idx="166">
                  <c:v>41.6</c:v>
                </c:pt>
                <c:pt idx="167">
                  <c:v>41.7</c:v>
                </c:pt>
                <c:pt idx="168">
                  <c:v>41.8</c:v>
                </c:pt>
                <c:pt idx="169">
                  <c:v>41.9</c:v>
                </c:pt>
                <c:pt idx="170">
                  <c:v>42</c:v>
                </c:pt>
                <c:pt idx="171">
                  <c:v>42.1</c:v>
                </c:pt>
                <c:pt idx="172">
                  <c:v>42.2</c:v>
                </c:pt>
                <c:pt idx="173">
                  <c:v>42.3</c:v>
                </c:pt>
                <c:pt idx="174">
                  <c:v>42.4</c:v>
                </c:pt>
                <c:pt idx="175">
                  <c:v>42.5</c:v>
                </c:pt>
                <c:pt idx="176">
                  <c:v>42.6</c:v>
                </c:pt>
                <c:pt idx="177">
                  <c:v>42.7</c:v>
                </c:pt>
                <c:pt idx="178">
                  <c:v>42.8</c:v>
                </c:pt>
                <c:pt idx="179">
                  <c:v>42.9</c:v>
                </c:pt>
                <c:pt idx="180">
                  <c:v>43</c:v>
                </c:pt>
                <c:pt idx="181">
                  <c:v>43.1</c:v>
                </c:pt>
                <c:pt idx="182">
                  <c:v>43.2</c:v>
                </c:pt>
                <c:pt idx="183">
                  <c:v>43.3</c:v>
                </c:pt>
                <c:pt idx="184">
                  <c:v>43.4</c:v>
                </c:pt>
                <c:pt idx="185">
                  <c:v>43.5</c:v>
                </c:pt>
                <c:pt idx="186">
                  <c:v>43.6</c:v>
                </c:pt>
                <c:pt idx="187">
                  <c:v>43.7</c:v>
                </c:pt>
                <c:pt idx="188">
                  <c:v>43.8</c:v>
                </c:pt>
                <c:pt idx="189">
                  <c:v>43.9</c:v>
                </c:pt>
                <c:pt idx="190">
                  <c:v>44</c:v>
                </c:pt>
                <c:pt idx="191">
                  <c:v>44.1</c:v>
                </c:pt>
                <c:pt idx="192">
                  <c:v>44.2</c:v>
                </c:pt>
                <c:pt idx="193">
                  <c:v>44.3</c:v>
                </c:pt>
                <c:pt idx="194">
                  <c:v>44.4</c:v>
                </c:pt>
                <c:pt idx="195">
                  <c:v>44.5</c:v>
                </c:pt>
                <c:pt idx="196">
                  <c:v>44.6</c:v>
                </c:pt>
                <c:pt idx="197">
                  <c:v>44.7</c:v>
                </c:pt>
                <c:pt idx="198">
                  <c:v>44.8</c:v>
                </c:pt>
                <c:pt idx="199">
                  <c:v>44.9</c:v>
                </c:pt>
                <c:pt idx="200">
                  <c:v>45</c:v>
                </c:pt>
                <c:pt idx="201">
                  <c:v>45.1</c:v>
                </c:pt>
                <c:pt idx="202">
                  <c:v>45.2</c:v>
                </c:pt>
                <c:pt idx="203">
                  <c:v>45.3</c:v>
                </c:pt>
                <c:pt idx="204">
                  <c:v>45.4</c:v>
                </c:pt>
                <c:pt idx="205">
                  <c:v>45.5</c:v>
                </c:pt>
                <c:pt idx="206">
                  <c:v>45.6</c:v>
                </c:pt>
                <c:pt idx="207">
                  <c:v>45.7</c:v>
                </c:pt>
                <c:pt idx="208">
                  <c:v>45.8</c:v>
                </c:pt>
                <c:pt idx="209">
                  <c:v>45.9</c:v>
                </c:pt>
                <c:pt idx="210">
                  <c:v>46</c:v>
                </c:pt>
                <c:pt idx="211">
                  <c:v>46.1</c:v>
                </c:pt>
                <c:pt idx="212">
                  <c:v>46.2</c:v>
                </c:pt>
                <c:pt idx="213">
                  <c:v>46.3</c:v>
                </c:pt>
                <c:pt idx="214">
                  <c:v>46.4</c:v>
                </c:pt>
                <c:pt idx="215">
                  <c:v>46.5</c:v>
                </c:pt>
                <c:pt idx="216">
                  <c:v>46.6</c:v>
                </c:pt>
                <c:pt idx="217">
                  <c:v>46.7</c:v>
                </c:pt>
                <c:pt idx="218">
                  <c:v>46.8</c:v>
                </c:pt>
                <c:pt idx="219">
                  <c:v>46.9</c:v>
                </c:pt>
                <c:pt idx="220">
                  <c:v>47</c:v>
                </c:pt>
                <c:pt idx="221">
                  <c:v>47.1</c:v>
                </c:pt>
                <c:pt idx="222">
                  <c:v>47.2</c:v>
                </c:pt>
                <c:pt idx="223">
                  <c:v>47.3</c:v>
                </c:pt>
                <c:pt idx="224">
                  <c:v>47.4</c:v>
                </c:pt>
                <c:pt idx="225">
                  <c:v>47.5</c:v>
                </c:pt>
                <c:pt idx="226">
                  <c:v>47.6</c:v>
                </c:pt>
                <c:pt idx="227">
                  <c:v>47.7</c:v>
                </c:pt>
                <c:pt idx="228">
                  <c:v>47.8</c:v>
                </c:pt>
                <c:pt idx="229">
                  <c:v>47.9</c:v>
                </c:pt>
                <c:pt idx="230">
                  <c:v>48</c:v>
                </c:pt>
                <c:pt idx="231">
                  <c:v>48.1</c:v>
                </c:pt>
                <c:pt idx="232">
                  <c:v>48.2</c:v>
                </c:pt>
                <c:pt idx="233">
                  <c:v>48.3</c:v>
                </c:pt>
                <c:pt idx="234">
                  <c:v>48.4</c:v>
                </c:pt>
                <c:pt idx="235">
                  <c:v>48.5</c:v>
                </c:pt>
                <c:pt idx="236">
                  <c:v>48.6</c:v>
                </c:pt>
                <c:pt idx="237">
                  <c:v>48.7</c:v>
                </c:pt>
                <c:pt idx="238">
                  <c:v>48.8</c:v>
                </c:pt>
                <c:pt idx="239">
                  <c:v>48.9</c:v>
                </c:pt>
                <c:pt idx="240">
                  <c:v>49</c:v>
                </c:pt>
                <c:pt idx="241">
                  <c:v>49.1</c:v>
                </c:pt>
                <c:pt idx="242">
                  <c:v>49.2</c:v>
                </c:pt>
                <c:pt idx="243">
                  <c:v>49.3</c:v>
                </c:pt>
                <c:pt idx="244">
                  <c:v>49.4</c:v>
                </c:pt>
                <c:pt idx="245">
                  <c:v>49.5</c:v>
                </c:pt>
                <c:pt idx="246">
                  <c:v>49.6</c:v>
                </c:pt>
                <c:pt idx="247">
                  <c:v>49.7</c:v>
                </c:pt>
                <c:pt idx="248">
                  <c:v>49.8</c:v>
                </c:pt>
                <c:pt idx="249">
                  <c:v>49.9</c:v>
                </c:pt>
                <c:pt idx="250">
                  <c:v>50</c:v>
                </c:pt>
                <c:pt idx="251">
                  <c:v>50.1</c:v>
                </c:pt>
                <c:pt idx="252">
                  <c:v>50.2</c:v>
                </c:pt>
                <c:pt idx="253">
                  <c:v>50.3</c:v>
                </c:pt>
                <c:pt idx="254">
                  <c:v>50.4</c:v>
                </c:pt>
                <c:pt idx="255">
                  <c:v>50.5</c:v>
                </c:pt>
                <c:pt idx="256">
                  <c:v>50.6</c:v>
                </c:pt>
                <c:pt idx="257">
                  <c:v>50.7</c:v>
                </c:pt>
                <c:pt idx="258">
                  <c:v>50.8</c:v>
                </c:pt>
                <c:pt idx="259">
                  <c:v>50.9</c:v>
                </c:pt>
                <c:pt idx="260">
                  <c:v>51</c:v>
                </c:pt>
                <c:pt idx="261">
                  <c:v>51.1</c:v>
                </c:pt>
                <c:pt idx="262">
                  <c:v>51.2</c:v>
                </c:pt>
                <c:pt idx="263">
                  <c:v>51.3</c:v>
                </c:pt>
                <c:pt idx="264">
                  <c:v>51.4</c:v>
                </c:pt>
                <c:pt idx="265">
                  <c:v>51.5</c:v>
                </c:pt>
                <c:pt idx="266">
                  <c:v>51.6</c:v>
                </c:pt>
                <c:pt idx="267">
                  <c:v>51.7</c:v>
                </c:pt>
                <c:pt idx="268">
                  <c:v>51.8</c:v>
                </c:pt>
                <c:pt idx="269">
                  <c:v>51.9</c:v>
                </c:pt>
                <c:pt idx="270">
                  <c:v>52</c:v>
                </c:pt>
                <c:pt idx="271">
                  <c:v>52.1</c:v>
                </c:pt>
                <c:pt idx="272">
                  <c:v>52.2</c:v>
                </c:pt>
                <c:pt idx="273">
                  <c:v>52.3</c:v>
                </c:pt>
                <c:pt idx="274">
                  <c:v>52.4</c:v>
                </c:pt>
                <c:pt idx="275">
                  <c:v>52.5</c:v>
                </c:pt>
                <c:pt idx="276">
                  <c:v>52.6</c:v>
                </c:pt>
                <c:pt idx="277">
                  <c:v>52.7</c:v>
                </c:pt>
                <c:pt idx="278">
                  <c:v>52.8</c:v>
                </c:pt>
                <c:pt idx="279">
                  <c:v>52.9</c:v>
                </c:pt>
                <c:pt idx="280">
                  <c:v>53</c:v>
                </c:pt>
                <c:pt idx="281">
                  <c:v>53.1</c:v>
                </c:pt>
                <c:pt idx="282">
                  <c:v>53.2</c:v>
                </c:pt>
                <c:pt idx="283">
                  <c:v>53.3</c:v>
                </c:pt>
                <c:pt idx="284">
                  <c:v>53.4</c:v>
                </c:pt>
                <c:pt idx="285">
                  <c:v>53.5</c:v>
                </c:pt>
                <c:pt idx="286">
                  <c:v>53.6</c:v>
                </c:pt>
                <c:pt idx="287">
                  <c:v>53.7</c:v>
                </c:pt>
                <c:pt idx="288">
                  <c:v>53.8</c:v>
                </c:pt>
                <c:pt idx="289">
                  <c:v>53.9</c:v>
                </c:pt>
                <c:pt idx="290">
                  <c:v>54</c:v>
                </c:pt>
                <c:pt idx="291">
                  <c:v>54.1</c:v>
                </c:pt>
                <c:pt idx="292">
                  <c:v>54.2</c:v>
                </c:pt>
                <c:pt idx="293">
                  <c:v>54.3</c:v>
                </c:pt>
                <c:pt idx="294">
                  <c:v>54.4</c:v>
                </c:pt>
                <c:pt idx="295">
                  <c:v>54.5</c:v>
                </c:pt>
                <c:pt idx="296">
                  <c:v>54.6</c:v>
                </c:pt>
                <c:pt idx="297">
                  <c:v>54.7</c:v>
                </c:pt>
                <c:pt idx="298">
                  <c:v>54.8</c:v>
                </c:pt>
                <c:pt idx="299">
                  <c:v>54.9</c:v>
                </c:pt>
                <c:pt idx="300">
                  <c:v>55</c:v>
                </c:pt>
                <c:pt idx="301">
                  <c:v>55.1</c:v>
                </c:pt>
                <c:pt idx="302">
                  <c:v>55.2</c:v>
                </c:pt>
                <c:pt idx="303">
                  <c:v>55.3</c:v>
                </c:pt>
                <c:pt idx="304">
                  <c:v>55.4</c:v>
                </c:pt>
                <c:pt idx="305">
                  <c:v>55.5</c:v>
                </c:pt>
                <c:pt idx="306">
                  <c:v>55.6</c:v>
                </c:pt>
                <c:pt idx="307">
                  <c:v>55.7</c:v>
                </c:pt>
                <c:pt idx="308">
                  <c:v>55.8</c:v>
                </c:pt>
                <c:pt idx="309">
                  <c:v>55.9</c:v>
                </c:pt>
                <c:pt idx="310">
                  <c:v>56</c:v>
                </c:pt>
                <c:pt idx="311">
                  <c:v>56.1</c:v>
                </c:pt>
                <c:pt idx="312">
                  <c:v>56.2</c:v>
                </c:pt>
                <c:pt idx="313">
                  <c:v>56.3</c:v>
                </c:pt>
                <c:pt idx="314">
                  <c:v>56.4</c:v>
                </c:pt>
                <c:pt idx="315">
                  <c:v>56.5</c:v>
                </c:pt>
                <c:pt idx="316">
                  <c:v>56.6</c:v>
                </c:pt>
                <c:pt idx="317">
                  <c:v>56.7</c:v>
                </c:pt>
                <c:pt idx="318">
                  <c:v>56.8</c:v>
                </c:pt>
                <c:pt idx="319">
                  <c:v>56.9</c:v>
                </c:pt>
                <c:pt idx="320">
                  <c:v>57</c:v>
                </c:pt>
                <c:pt idx="321">
                  <c:v>57.1</c:v>
                </c:pt>
                <c:pt idx="322">
                  <c:v>57.2</c:v>
                </c:pt>
                <c:pt idx="323">
                  <c:v>57.3</c:v>
                </c:pt>
                <c:pt idx="324">
                  <c:v>57.4</c:v>
                </c:pt>
                <c:pt idx="325">
                  <c:v>57.5</c:v>
                </c:pt>
                <c:pt idx="326">
                  <c:v>57.6</c:v>
                </c:pt>
                <c:pt idx="327">
                  <c:v>57.7</c:v>
                </c:pt>
                <c:pt idx="328">
                  <c:v>57.8</c:v>
                </c:pt>
                <c:pt idx="329">
                  <c:v>57.9</c:v>
                </c:pt>
                <c:pt idx="330">
                  <c:v>58</c:v>
                </c:pt>
                <c:pt idx="331">
                  <c:v>58.1</c:v>
                </c:pt>
                <c:pt idx="332">
                  <c:v>58.2</c:v>
                </c:pt>
                <c:pt idx="333">
                  <c:v>58.3</c:v>
                </c:pt>
                <c:pt idx="334">
                  <c:v>58.4</c:v>
                </c:pt>
                <c:pt idx="335">
                  <c:v>58.5</c:v>
                </c:pt>
                <c:pt idx="336">
                  <c:v>58.6</c:v>
                </c:pt>
                <c:pt idx="337">
                  <c:v>58.7</c:v>
                </c:pt>
                <c:pt idx="338">
                  <c:v>58.8</c:v>
                </c:pt>
                <c:pt idx="339">
                  <c:v>58.9</c:v>
                </c:pt>
                <c:pt idx="340">
                  <c:v>59</c:v>
                </c:pt>
                <c:pt idx="341">
                  <c:v>59.1</c:v>
                </c:pt>
                <c:pt idx="342">
                  <c:v>59.2</c:v>
                </c:pt>
                <c:pt idx="343">
                  <c:v>59.3</c:v>
                </c:pt>
                <c:pt idx="344">
                  <c:v>59.4</c:v>
                </c:pt>
                <c:pt idx="345">
                  <c:v>59.5</c:v>
                </c:pt>
                <c:pt idx="346">
                  <c:v>59.6</c:v>
                </c:pt>
                <c:pt idx="347">
                  <c:v>59.7</c:v>
                </c:pt>
                <c:pt idx="348">
                  <c:v>59.8</c:v>
                </c:pt>
                <c:pt idx="349">
                  <c:v>59.9</c:v>
                </c:pt>
                <c:pt idx="350">
                  <c:v>60</c:v>
                </c:pt>
                <c:pt idx="351">
                  <c:v>60.1</c:v>
                </c:pt>
                <c:pt idx="352">
                  <c:v>60.2</c:v>
                </c:pt>
                <c:pt idx="353">
                  <c:v>60.3</c:v>
                </c:pt>
                <c:pt idx="354">
                  <c:v>60.4</c:v>
                </c:pt>
                <c:pt idx="355">
                  <c:v>60.5</c:v>
                </c:pt>
                <c:pt idx="356">
                  <c:v>60.6</c:v>
                </c:pt>
                <c:pt idx="357">
                  <c:v>60.7</c:v>
                </c:pt>
                <c:pt idx="358">
                  <c:v>60.8</c:v>
                </c:pt>
                <c:pt idx="359">
                  <c:v>60.9</c:v>
                </c:pt>
                <c:pt idx="360">
                  <c:v>61</c:v>
                </c:pt>
                <c:pt idx="361">
                  <c:v>61.1</c:v>
                </c:pt>
                <c:pt idx="362">
                  <c:v>61.2</c:v>
                </c:pt>
                <c:pt idx="363">
                  <c:v>61.3</c:v>
                </c:pt>
                <c:pt idx="364">
                  <c:v>61.4</c:v>
                </c:pt>
                <c:pt idx="365">
                  <c:v>61.5</c:v>
                </c:pt>
                <c:pt idx="366">
                  <c:v>61.6</c:v>
                </c:pt>
                <c:pt idx="367">
                  <c:v>61.7</c:v>
                </c:pt>
                <c:pt idx="368">
                  <c:v>61.8</c:v>
                </c:pt>
                <c:pt idx="369">
                  <c:v>61.9</c:v>
                </c:pt>
                <c:pt idx="370">
                  <c:v>62</c:v>
                </c:pt>
                <c:pt idx="371">
                  <c:v>62.1</c:v>
                </c:pt>
                <c:pt idx="372">
                  <c:v>62.2</c:v>
                </c:pt>
                <c:pt idx="373">
                  <c:v>62.3</c:v>
                </c:pt>
                <c:pt idx="374">
                  <c:v>62.4</c:v>
                </c:pt>
                <c:pt idx="375">
                  <c:v>62.5</c:v>
                </c:pt>
                <c:pt idx="376">
                  <c:v>62.6</c:v>
                </c:pt>
                <c:pt idx="377">
                  <c:v>62.7</c:v>
                </c:pt>
                <c:pt idx="378">
                  <c:v>62.8</c:v>
                </c:pt>
                <c:pt idx="379">
                  <c:v>62.9</c:v>
                </c:pt>
                <c:pt idx="380">
                  <c:v>63</c:v>
                </c:pt>
                <c:pt idx="381">
                  <c:v>63.1</c:v>
                </c:pt>
                <c:pt idx="382">
                  <c:v>63.2</c:v>
                </c:pt>
                <c:pt idx="383">
                  <c:v>63.3</c:v>
                </c:pt>
                <c:pt idx="384">
                  <c:v>63.4</c:v>
                </c:pt>
                <c:pt idx="385">
                  <c:v>63.5</c:v>
                </c:pt>
                <c:pt idx="386">
                  <c:v>63.6</c:v>
                </c:pt>
                <c:pt idx="387">
                  <c:v>63.7</c:v>
                </c:pt>
                <c:pt idx="388">
                  <c:v>63.8</c:v>
                </c:pt>
                <c:pt idx="389">
                  <c:v>63.9</c:v>
                </c:pt>
                <c:pt idx="390">
                  <c:v>64</c:v>
                </c:pt>
                <c:pt idx="391">
                  <c:v>64.099999999999994</c:v>
                </c:pt>
                <c:pt idx="392">
                  <c:v>64.2</c:v>
                </c:pt>
                <c:pt idx="393">
                  <c:v>64.3</c:v>
                </c:pt>
                <c:pt idx="394">
                  <c:v>64.400000000000006</c:v>
                </c:pt>
                <c:pt idx="395">
                  <c:v>64.5</c:v>
                </c:pt>
                <c:pt idx="396">
                  <c:v>64.599999999999994</c:v>
                </c:pt>
                <c:pt idx="397">
                  <c:v>64.7</c:v>
                </c:pt>
                <c:pt idx="398">
                  <c:v>64.8</c:v>
                </c:pt>
                <c:pt idx="399">
                  <c:v>64.900000000000006</c:v>
                </c:pt>
                <c:pt idx="400">
                  <c:v>65</c:v>
                </c:pt>
              </c:numCache>
            </c:numRef>
          </c:xVal>
          <c:yVal>
            <c:numRef>
              <c:f>Microsoft_Excel_Worksheet1!$D$2:$D$9702</c:f>
              <c:numCache>
                <c:formatCode>General</c:formatCode>
                <c:ptCount val="9701"/>
                <c:pt idx="0">
                  <c:v>5.8567680994515303</c:v>
                </c:pt>
                <c:pt idx="1">
                  <c:v>5.8200515933667596</c:v>
                </c:pt>
                <c:pt idx="2">
                  <c:v>5.7835719075503196</c:v>
                </c:pt>
                <c:pt idx="3">
                  <c:v>5.7473275626126803</c:v>
                </c:pt>
                <c:pt idx="4">
                  <c:v>5.7113170891055196</c:v>
                </c:pt>
                <c:pt idx="5">
                  <c:v>5.6755390274676802</c:v>
                </c:pt>
                <c:pt idx="6">
                  <c:v>5.6399919279715904</c:v>
                </c:pt>
                <c:pt idx="7">
                  <c:v>5.6046743506703498</c:v>
                </c:pt>
                <c:pt idx="8">
                  <c:v>5.5695848653453703</c:v>
                </c:pt>
                <c:pt idx="9">
                  <c:v>5.53472205145445</c:v>
                </c:pt>
                <c:pt idx="10">
                  <c:v>5.5000844980806001</c:v>
                </c:pt>
                <c:pt idx="11">
                  <c:v>5.4656708038812303</c:v>
                </c:pt>
                <c:pt idx="12">
                  <c:v>5.4314795770380702</c:v>
                </c:pt>
                <c:pt idx="13">
                  <c:v>5.3975094352075601</c:v>
                </c:pt>
                <c:pt idx="14">
                  <c:v>5.3637590054718496</c:v>
                </c:pt>
                <c:pt idx="15">
                  <c:v>5.3302269242903302</c:v>
                </c:pt>
                <c:pt idx="16">
                  <c:v>5.2969118374518098</c:v>
                </c:pt>
                <c:pt idx="17">
                  <c:v>5.2638124000271898</c:v>
                </c:pt>
                <c:pt idx="18">
                  <c:v>5.2309272763227499</c:v>
                </c:pt>
                <c:pt idx="19">
                  <c:v>5.1982551398340799</c:v>
                </c:pt>
                <c:pt idx="20">
                  <c:v>5.1657946732004802</c:v>
                </c:pt>
                <c:pt idx="21">
                  <c:v>5.13354456816002</c:v>
                </c:pt>
                <c:pt idx="22">
                  <c:v>5.1015035255052199</c:v>
                </c:pt>
                <c:pt idx="23">
                  <c:v>5.0696702550392398</c:v>
                </c:pt>
                <c:pt idx="24">
                  <c:v>5.0380434755327697</c:v>
                </c:pt>
                <c:pt idx="25">
                  <c:v>5.0066219146814399</c:v>
                </c:pt>
                <c:pt idx="26">
                  <c:v>4.9754043090638902</c:v>
                </c:pt>
                <c:pt idx="27">
                  <c:v>4.9443894041004297</c:v>
                </c:pt>
                <c:pt idx="28">
                  <c:v>4.9135759540123303</c:v>
                </c:pt>
                <c:pt idx="29">
                  <c:v>4.8829627217817198</c:v>
                </c:pt>
                <c:pt idx="30">
                  <c:v>4.8525484791121096</c:v>
                </c:pt>
                <c:pt idx="31">
                  <c:v>4.8223320063896002</c:v>
                </c:pt>
                <c:pt idx="32">
                  <c:v>4.7923120926446003</c:v>
                </c:pt>
                <c:pt idx="33">
                  <c:v>4.7624875355143601</c:v>
                </c:pt>
                <c:pt idx="34">
                  <c:v>4.7328571412059599</c:v>
                </c:pt>
                <c:pt idx="35">
                  <c:v>4.7034197244601401</c:v>
                </c:pt>
                <c:pt idx="36">
                  <c:v>4.6741741085156399</c:v>
                </c:pt>
                <c:pt idx="37">
                  <c:v>4.6451191250742596</c:v>
                </c:pt>
                <c:pt idx="38">
                  <c:v>4.6162536142666397</c:v>
                </c:pt>
                <c:pt idx="39">
                  <c:v>4.5875764246185904</c:v>
                </c:pt>
                <c:pt idx="40">
                  <c:v>4.5590864130182203</c:v>
                </c:pt>
                <c:pt idx="41">
                  <c:v>4.5307824446837204</c:v>
                </c:pt>
                <c:pt idx="42">
                  <c:v>4.5026633931317903</c:v>
                </c:pt>
                <c:pt idx="43">
                  <c:v>4.4747281401468699</c:v>
                </c:pt>
                <c:pt idx="44">
                  <c:v>4.4469755757509501</c:v>
                </c:pt>
                <c:pt idx="45">
                  <c:v>4.4194045981742098</c:v>
                </c:pt>
                <c:pt idx="46">
                  <c:v>4.3920141138263</c:v>
                </c:pt>
                <c:pt idx="47">
                  <c:v>4.3648030372684303</c:v>
                </c:pt>
                <c:pt idx="48">
                  <c:v>4.3377702911861098</c:v>
                </c:pt>
                <c:pt idx="49">
                  <c:v>4.3109148063626703</c:v>
                </c:pt>
                <c:pt idx="50">
                  <c:v>4.2842355216536001</c:v>
                </c:pt>
                <c:pt idx="51">
                  <c:v>4.2577313839614899</c:v>
                </c:pt>
                <c:pt idx="52">
                  <c:v>4.2314013482119197</c:v>
                </c:pt>
                <c:pt idx="53">
                  <c:v>4.2052443773299801</c:v>
                </c:pt>
                <c:pt idx="54">
                  <c:v>4.1792594422176901</c:v>
                </c:pt>
                <c:pt idx="55">
                  <c:v>4.1534455217320501</c:v>
                </c:pt>
                <c:pt idx="56">
                  <c:v>4.1278016026641202</c:v>
                </c:pt>
                <c:pt idx="57">
                  <c:v>4.1023266797186597</c:v>
                </c:pt>
                <c:pt idx="58">
                  <c:v>4.0770197554947796</c:v>
                </c:pt>
                <c:pt idx="59">
                  <c:v>4.0518798404672802</c:v>
                </c:pt>
                <c:pt idx="60">
                  <c:v>4.0269059529689004</c:v>
                </c:pt>
                <c:pt idx="61">
                  <c:v>4.00209714517759</c:v>
                </c:pt>
                <c:pt idx="62">
                  <c:v>3.9774525782666701</c:v>
                </c:pt>
                <c:pt idx="63">
                  <c:v>3.9529714394224902</c:v>
                </c:pt>
                <c:pt idx="64">
                  <c:v>3.92865291516945</c:v>
                </c:pt>
                <c:pt idx="65">
                  <c:v>3.9044961914129099</c:v>
                </c:pt>
                <c:pt idx="66">
                  <c:v>3.8805004534810599</c:v>
                </c:pt>
                <c:pt idx="67">
                  <c:v>3.8566648861657802</c:v>
                </c:pt>
                <c:pt idx="68">
                  <c:v>3.8329886737625101</c:v>
                </c:pt>
                <c:pt idx="69">
                  <c:v>3.8094710001090899</c:v>
                </c:pt>
                <c:pt idx="70">
                  <c:v>3.7861110486235701</c:v>
                </c:pt>
                <c:pt idx="71">
                  <c:v>3.7629080023409802</c:v>
                </c:pt>
                <c:pt idx="72">
                  <c:v>3.7398610439490998</c:v>
                </c:pt>
                <c:pt idx="73">
                  <c:v>3.7169693558231098</c:v>
                </c:pt>
                <c:pt idx="74">
                  <c:v>3.69423212005931</c:v>
                </c:pt>
                <c:pt idx="75">
                  <c:v>3.67164851850763</c:v>
                </c:pt>
                <c:pt idx="76">
                  <c:v>3.64921773280328</c:v>
                </c:pt>
                <c:pt idx="77">
                  <c:v>3.62693894439714</c:v>
                </c:pt>
                <c:pt idx="78">
                  <c:v>3.6048113345852499</c:v>
                </c:pt>
                <c:pt idx="79">
                  <c:v>3.5828340845371902</c:v>
                </c:pt>
                <c:pt idx="80">
                  <c:v>3.5610063753233501</c:v>
                </c:pt>
                <c:pt idx="81">
                  <c:v>3.5393273879412299</c:v>
                </c:pt>
                <c:pt idx="82">
                  <c:v>3.5177963033406199</c:v>
                </c:pt>
                <c:pt idx="83">
                  <c:v>3.4964123024477498</c:v>
                </c:pt>
                <c:pt idx="84">
                  <c:v>3.4751745661884001</c:v>
                </c:pt>
                <c:pt idx="85">
                  <c:v>3.4540822755099598</c:v>
                </c:pt>
                <c:pt idx="86">
                  <c:v>3.4331346114024202</c:v>
                </c:pt>
                <c:pt idx="87">
                  <c:v>3.4123307549183499</c:v>
                </c:pt>
                <c:pt idx="88">
                  <c:v>3.39166988719187</c:v>
                </c:pt>
                <c:pt idx="89">
                  <c:v>3.37115118945658</c:v>
                </c:pt>
                <c:pt idx="90">
                  <c:v>3.3507738430624601</c:v>
                </c:pt>
                <c:pt idx="91">
                  <c:v>3.3305370294918202</c:v>
                </c:pt>
                <c:pt idx="92">
                  <c:v>3.3104399303742298</c:v>
                </c:pt>
                <c:pt idx="93">
                  <c:v>3.2904817275004499</c:v>
                </c:pt>
                <c:pt idx="94">
                  <c:v>3.27066160283549</c:v>
                </c:pt>
                <c:pt idx="95">
                  <c:v>3.2509787385306099</c:v>
                </c:pt>
                <c:pt idx="96">
                  <c:v>3.2314323169344501</c:v>
                </c:pt>
                <c:pt idx="97">
                  <c:v>3.2120215206032801</c:v>
                </c:pt>
                <c:pt idx="98">
                  <c:v>3.19274553231029</c:v>
                </c:pt>
                <c:pt idx="99">
                  <c:v>3.1736035350540401</c:v>
                </c:pt>
                <c:pt idx="100">
                  <c:v>3.15459471206607</c:v>
                </c:pt>
                <c:pt idx="101">
                  <c:v>3.1357182468176599</c:v>
                </c:pt>
                <c:pt idx="102">
                  <c:v>3.1169733230258201</c:v>
                </c:pt>
                <c:pt idx="103">
                  <c:v>3.0983591246584701</c:v>
                </c:pt>
                <c:pt idx="104">
                  <c:v>3.0798748359389001</c:v>
                </c:pt>
                <c:pt idx="105">
                  <c:v>3.06151964134951</c:v>
                </c:pt>
                <c:pt idx="106">
                  <c:v>3.0432927256348501</c:v>
                </c:pt>
                <c:pt idx="107">
                  <c:v>3.0251932738040299</c:v>
                </c:pt>
                <c:pt idx="108">
                  <c:v>3.0072204711324799</c:v>
                </c:pt>
                <c:pt idx="109">
                  <c:v>2.9893735031632001</c:v>
                </c:pt>
                <c:pt idx="110">
                  <c:v>2.9716515557073699</c:v>
                </c:pt>
                <c:pt idx="111">
                  <c:v>2.9540538148445399</c:v>
                </c:pt>
                <c:pt idx="112">
                  <c:v>2.9365794669223302</c:v>
                </c:pt>
                <c:pt idx="113">
                  <c:v>2.9192276985557299</c:v>
                </c:pt>
                <c:pt idx="114">
                  <c:v>2.9019976966259802</c:v>
                </c:pt>
                <c:pt idx="115">
                  <c:v>2.88488864827921</c:v>
                </c:pt>
                <c:pt idx="116">
                  <c:v>2.8678997409247602</c:v>
                </c:pt>
                <c:pt idx="117">
                  <c:v>2.8510301622332599</c:v>
                </c:pt>
                <c:pt idx="118">
                  <c:v>2.8342791001346201</c:v>
                </c:pt>
                <c:pt idx="119">
                  <c:v>2.8176457428158299</c:v>
                </c:pt>
                <c:pt idx="120">
                  <c:v>2.8011292787187401</c:v>
                </c:pt>
                <c:pt idx="121">
                  <c:v>2.7847288965378398</c:v>
                </c:pt>
                <c:pt idx="122">
                  <c:v>2.7684437852181398</c:v>
                </c:pt>
                <c:pt idx="123">
                  <c:v>2.7522731339531101</c:v>
                </c:pt>
                <c:pt idx="124">
                  <c:v>2.73621613218288</c:v>
                </c:pt>
                <c:pt idx="125">
                  <c:v>2.7202719695926598</c:v>
                </c:pt>
                <c:pt idx="126">
                  <c:v>2.7044398361115101</c:v>
                </c:pt>
                <c:pt idx="127">
                  <c:v>2.6887189219114598</c:v>
                </c:pt>
                <c:pt idx="128">
                  <c:v>2.6731084174072102</c:v>
                </c:pt>
                <c:pt idx="129">
                  <c:v>2.65760751325621</c:v>
                </c:pt>
                <c:pt idx="130">
                  <c:v>2.6422154003595</c:v>
                </c:pt>
                <c:pt idx="131">
                  <c:v>2.62693126986313</c:v>
                </c:pt>
                <c:pt idx="132">
                  <c:v>2.6117543131604299</c:v>
                </c:pt>
                <c:pt idx="133">
                  <c:v>2.5966837218950798</c:v>
                </c:pt>
                <c:pt idx="134">
                  <c:v>2.58171868796508</c:v>
                </c:pt>
                <c:pt idx="135">
                  <c:v>2.5668584035277902</c:v>
                </c:pt>
                <c:pt idx="136">
                  <c:v>2.5521020610059399</c:v>
                </c:pt>
                <c:pt idx="137">
                  <c:v>2.5374488530949399</c:v>
                </c:pt>
                <c:pt idx="138">
                  <c:v>2.5228979727713101</c:v>
                </c:pt>
                <c:pt idx="139">
                  <c:v>2.5084486133025101</c:v>
                </c:pt>
                <c:pt idx="140">
                  <c:v>2.49409996825811</c:v>
                </c:pt>
                <c:pt idx="141">
                  <c:v>2.4798512315224799</c:v>
                </c:pt>
                <c:pt idx="142">
                  <c:v>2.4657015973090699</c:v>
                </c:pt>
                <c:pt idx="143">
                  <c:v>2.45165026017628</c:v>
                </c:pt>
                <c:pt idx="144">
                  <c:v>2.4376964150450902</c:v>
                </c:pt>
                <c:pt idx="145">
                  <c:v>2.42383925721844</c:v>
                </c:pt>
                <c:pt idx="146">
                  <c:v>2.4100779824025902</c:v>
                </c:pt>
                <c:pt idx="147">
                  <c:v>2.3964117867303201</c:v>
                </c:pt>
                <c:pt idx="148">
                  <c:v>2.38283986678625</c:v>
                </c:pt>
                <c:pt idx="149">
                  <c:v>2.3693614196341701</c:v>
                </c:pt>
                <c:pt idx="150">
                  <c:v>2.3559756428466598</c:v>
                </c:pt>
                <c:pt idx="151">
                  <c:v>2.3426817345367899</c:v>
                </c:pt>
                <c:pt idx="152">
                  <c:v>2.3294788933923001</c:v>
                </c:pt>
                <c:pt idx="153">
                  <c:v>2.3163663187119798</c:v>
                </c:pt>
                <c:pt idx="154">
                  <c:v>2.3033432104445999</c:v>
                </c:pt>
                <c:pt idx="155">
                  <c:v>2.2904087692302202</c:v>
                </c:pt>
                <c:pt idx="156">
                  <c:v>2.27756219644409</c:v>
                </c:pt>
                <c:pt idx="157">
                  <c:v>2.2648026942431398</c:v>
                </c:pt>
                <c:pt idx="158">
                  <c:v>2.2521294656149999</c:v>
                </c:pt>
                <c:pt idx="159">
                  <c:v>2.23954171442979</c:v>
                </c:pt>
                <c:pt idx="160">
                  <c:v>2.2270386454945199</c:v>
                </c:pt>
                <c:pt idx="161">
                  <c:v>2.2146194646102502</c:v>
                </c:pt>
                <c:pt idx="162">
                  <c:v>2.20228337863196</c:v>
                </c:pt>
                <c:pt idx="163">
                  <c:v>2.1900295955312701</c:v>
                </c:pt>
                <c:pt idx="164">
                  <c:v>2.1778573244618</c:v>
                </c:pt>
                <c:pt idx="165">
                  <c:v>2.16576577582744</c:v>
                </c:pt>
                <c:pt idx="166">
                  <c:v>2.1537541613533202</c:v>
                </c:pt>
                <c:pt idx="167">
                  <c:v>2.1418216941596202</c:v>
                </c:pt>
                <c:pt idx="168">
                  <c:v>2.1299675888380598</c:v>
                </c:pt>
                <c:pt idx="169">
                  <c:v>2.1181910615312498</c:v>
                </c:pt>
                <c:pt idx="170">
                  <c:v>2.1064913300146602</c:v>
                </c:pt>
                <c:pt idx="171">
                  <c:v>2.09486761378135</c:v>
                </c:pt>
                <c:pt idx="172">
                  <c:v>2.0833191341293098</c:v>
                </c:pt>
                <c:pt idx="173">
                  <c:v>2.07184511425146</c:v>
                </c:pt>
                <c:pt idx="174">
                  <c:v>2.06044477932813</c:v>
                </c:pt>
                <c:pt idx="175">
                  <c:v>2.0491173566221002</c:v>
                </c:pt>
                <c:pt idx="176">
                  <c:v>2.0378620755760402</c:v>
                </c:pt>
                <c:pt idx="177">
                  <c:v>2.0266781679123298</c:v>
                </c:pt>
                <c:pt idx="178">
                  <c:v>2.0155648677351499</c:v>
                </c:pt>
                <c:pt idx="179">
                  <c:v>2.0045214116347401</c:v>
                </c:pt>
                <c:pt idx="180">
                  <c:v>1.9935470387937699</c:v>
                </c:pt>
                <c:pt idx="181">
                  <c:v>1.9826409910957601</c:v>
                </c:pt>
                <c:pt idx="182">
                  <c:v>1.9718025132353401</c:v>
                </c:pt>
                <c:pt idx="183">
                  <c:v>1.96103085283031</c:v>
                </c:pt>
                <c:pt idx="184">
                  <c:v>1.9503252605353401</c:v>
                </c:pt>
                <c:pt idx="185">
                  <c:v>1.9396849901573101</c:v>
                </c:pt>
                <c:pt idx="186">
                  <c:v>1.92910929877196</c:v>
                </c:pt>
                <c:pt idx="187">
                  <c:v>1.9185974468418601</c:v>
                </c:pt>
                <c:pt idx="188">
                  <c:v>1.90814869833557</c:v>
                </c:pt>
                <c:pt idx="189">
                  <c:v>1.8977623208477501</c:v>
                </c:pt>
                <c:pt idx="190">
                  <c:v>1.88743758572013</c:v>
                </c:pt>
                <c:pt idx="191">
                  <c:v>1.8771737681632401</c:v>
                </c:pt>
                <c:pt idx="192">
                  <c:v>1.86697014737866</c:v>
                </c:pt>
                <c:pt idx="193">
                  <c:v>1.85682600668165</c:v>
                </c:pt>
                <c:pt idx="194">
                  <c:v>1.8467406336240599</c:v>
                </c:pt>
                <c:pt idx="195">
                  <c:v>1.83671332011733</c:v>
                </c:pt>
                <c:pt idx="196">
                  <c:v>1.82674336255534</c:v>
                </c:pt>
                <c:pt idx="197">
                  <c:v>1.8168300619371101</c:v>
                </c:pt>
                <c:pt idx="198">
                  <c:v>1.8069727239890201</c:v>
                </c:pt>
                <c:pt idx="199">
                  <c:v>1.79717065928651</c:v>
                </c:pt>
                <c:pt idx="200">
                  <c:v>1.7874231833749801</c:v>
                </c:pt>
                <c:pt idx="201">
                  <c:v>1.77772961688989</c:v>
                </c:pt>
                <c:pt idx="202">
                  <c:v>1.76808928567567</c:v>
                </c:pt>
                <c:pt idx="203">
                  <c:v>1.7585015209035699</c:v>
                </c:pt>
                <c:pt idx="204">
                  <c:v>1.7489656591879501</c:v>
                </c:pt>
                <c:pt idx="205">
                  <c:v>1.73948104270117</c:v>
                </c:pt>
                <c:pt idx="206">
                  <c:v>1.7300470192867401</c:v>
                </c:pt>
                <c:pt idx="207">
                  <c:v>1.7206629425706299</c:v>
                </c:pt>
                <c:pt idx="208">
                  <c:v>1.71132817207058</c:v>
                </c:pt>
                <c:pt idx="209">
                  <c:v>1.7020420733032899</c:v>
                </c:pt>
                <c:pt idx="210">
                  <c:v>1.69280401788937</c:v>
                </c:pt>
                <c:pt idx="211">
                  <c:v>1.68361338365583</c:v>
                </c:pt>
                <c:pt idx="212">
                  <c:v>1.6744695547360899</c:v>
                </c:pt>
                <c:pt idx="213">
                  <c:v>1.66537192166726</c:v>
                </c:pt>
                <c:pt idx="214">
                  <c:v>1.6563198814847699</c:v>
                </c:pt>
                <c:pt idx="215">
                  <c:v>1.6473128378139701</c:v>
                </c:pt>
                <c:pt idx="216">
                  <c:v>1.63835020095882</c:v>
                </c:pt>
                <c:pt idx="217">
                  <c:v>1.62943138798748</c:v>
                </c:pt>
                <c:pt idx="218">
                  <c:v>1.6205558228146599</c:v>
                </c:pt>
                <c:pt idx="219">
                  <c:v>1.6117229362807699</c:v>
                </c:pt>
                <c:pt idx="220">
                  <c:v>1.6029321662276399</c:v>
                </c:pt>
                <c:pt idx="221">
                  <c:v>1.5941829575708599</c:v>
                </c:pt>
                <c:pt idx="222">
                  <c:v>1.5854747623685499</c:v>
                </c:pt>
                <c:pt idx="223">
                  <c:v>1.57680703988667</c:v>
                </c:pt>
                <c:pt idx="224">
                  <c:v>1.5681792566606401</c:v>
                </c:pt>
                <c:pt idx="225">
                  <c:v>1.5595908865532899</c:v>
                </c:pt>
                <c:pt idx="226">
                  <c:v>1.5510414108091799</c:v>
                </c:pt>
                <c:pt idx="227">
                  <c:v>1.5425303181051</c:v>
                </c:pt>
                <c:pt idx="228">
                  <c:v>1.5340571045969</c:v>
                </c:pt>
                <c:pt idx="229">
                  <c:v>1.52562127396243</c:v>
                </c:pt>
                <c:pt idx="230">
                  <c:v>1.5172223374407701</c:v>
                </c:pt>
                <c:pt idx="231">
                  <c:v>1.5088598138676199</c:v>
                </c:pt>
                <c:pt idx="232">
                  <c:v>1.50053322970692</c:v>
                </c:pt>
                <c:pt idx="233">
                  <c:v>1.4922421190786099</c:v>
                </c:pt>
                <c:pt idx="234">
                  <c:v>1.4839860237827001</c:v>
                </c:pt>
                <c:pt idx="235">
                  <c:v>1.47576449331943</c:v>
                </c:pt>
                <c:pt idx="236">
                  <c:v>1.46757708490588</c:v>
                </c:pt>
                <c:pt idx="237">
                  <c:v>1.45942336348865</c:v>
                </c:pt>
                <c:pt idx="238">
                  <c:v>1.4513029017530401</c:v>
                </c:pt>
                <c:pt idx="239">
                  <c:v>1.4432152801284299</c:v>
                </c:pt>
                <c:pt idx="240">
                  <c:v>1.4351600867902301</c:v>
                </c:pt>
                <c:pt idx="241">
                  <c:v>1.4271369176580599</c:v>
                </c:pt>
                <c:pt idx="242">
                  <c:v>1.4191453763906401</c:v>
                </c:pt>
                <c:pt idx="243">
                  <c:v>1.4111850743771099</c:v>
                </c:pt>
                <c:pt idx="244">
                  <c:v>1.4032556307249699</c:v>
                </c:pt>
                <c:pt idx="245">
                  <c:v>1.3953566722447299</c:v>
                </c:pt>
                <c:pt idx="246">
                  <c:v>1.3874878334312899</c:v>
                </c:pt>
                <c:pt idx="247">
                  <c:v>1.37964875644212</c:v>
                </c:pt>
                <c:pt idx="248">
                  <c:v>1.3718390910723499</c:v>
                </c:pt>
                <c:pt idx="249">
                  <c:v>1.36405849472676</c:v>
                </c:pt>
                <c:pt idx="250">
                  <c:v>1.3563066323888699</c:v>
                </c:pt>
                <c:pt idx="251">
                  <c:v>1.3485831765870899</c:v>
                </c:pt>
                <c:pt idx="252">
                  <c:v>1.3408878073580901</c:v>
                </c:pt>
                <c:pt idx="253">
                  <c:v>1.3332202122074399</c:v>
                </c:pt>
                <c:pt idx="254">
                  <c:v>1.3255800860675699</c:v>
                </c:pt>
                <c:pt idx="255">
                  <c:v>1.3179671312532399</c:v>
                </c:pt>
                <c:pt idx="256">
                  <c:v>1.3103810574144501</c:v>
                </c:pt>
                <c:pt idx="257">
                  <c:v>1.3028215814870401</c:v>
                </c:pt>
                <c:pt idx="258">
                  <c:v>1.29528842764092</c:v>
                </c:pt>
                <c:pt idx="259">
                  <c:v>1.28778132722612</c:v>
                </c:pt>
                <c:pt idx="260">
                  <c:v>1.28030001871668</c:v>
                </c:pt>
                <c:pt idx="261">
                  <c:v>1.2728442476525399</c:v>
                </c:pt>
                <c:pt idx="262">
                  <c:v>1.2654137665794101</c:v>
                </c:pt>
                <c:pt idx="263">
                  <c:v>1.2580083349867901</c:v>
                </c:pt>
                <c:pt idx="264">
                  <c:v>1.2506277192442099</c:v>
                </c:pt>
                <c:pt idx="265">
                  <c:v>1.2432716925357801</c:v>
                </c:pt>
                <c:pt idx="266">
                  <c:v>1.2359400347930101</c:v>
                </c:pt>
                <c:pt idx="267">
                  <c:v>1.2286325326262699</c:v>
                </c:pt>
                <c:pt idx="268">
                  <c:v>1.2213489792546</c:v>
                </c:pt>
                <c:pt idx="269">
                  <c:v>1.2140891744342599</c:v>
                </c:pt>
                <c:pt idx="270">
                  <c:v>1.20685292438595</c:v>
                </c:pt>
                <c:pt idx="271">
                  <c:v>1.19964004172077</c:v>
                </c:pt>
                <c:pt idx="272">
                  <c:v>1.1924503453650801</c:v>
                </c:pt>
                <c:pt idx="273">
                  <c:v>1.18528366048426</c:v>
                </c:pt>
                <c:pt idx="274">
                  <c:v>1.1781398184054399</c:v>
                </c:pt>
                <c:pt idx="275">
                  <c:v>1.1710186565393901</c:v>
                </c:pt>
                <c:pt idx="276">
                  <c:v>1.16392001830142</c:v>
                </c:pt>
                <c:pt idx="277">
                  <c:v>1.15684375303159</c:v>
                </c:pt>
                <c:pt idx="278">
                  <c:v>1.1497897159141399</c:v>
                </c:pt>
                <c:pt idx="279">
                  <c:v>1.1427577678963099</c:v>
                </c:pt>
                <c:pt idx="280">
                  <c:v>1.13574777560646</c:v>
                </c:pt>
                <c:pt idx="281">
                  <c:v>1.12875961127175</c:v>
                </c:pt>
                <c:pt idx="282">
                  <c:v>1.1217931526353</c:v>
                </c:pt>
                <c:pt idx="283">
                  <c:v>1.11484828287291</c:v>
                </c:pt>
                <c:pt idx="284">
                  <c:v>1.1079248905094301</c:v>
                </c:pt>
                <c:pt idx="285">
                  <c:v>1.1010228693348201</c:v>
                </c:pt>
                <c:pt idx="286">
                  <c:v>1.09414211831991</c:v>
                </c:pt>
                <c:pt idx="287">
                  <c:v>1.08728254153203</c:v>
                </c:pt>
                <c:pt idx="288">
                  <c:v>1.0804440480503399</c:v>
                </c:pt>
                <c:pt idx="289">
                  <c:v>1.0736265518811501</c:v>
                </c:pt>
                <c:pt idx="290">
                  <c:v>1.06682997187318</c:v>
                </c:pt>
                <c:pt idx="291">
                  <c:v>1.06005423163262</c:v>
                </c:pt>
                <c:pt idx="292">
                  <c:v>1.05329925943844</c:v>
                </c:pt>
                <c:pt idx="293">
                  <c:v>1.04656498815756</c:v>
                </c:pt>
                <c:pt idx="294">
                  <c:v>1.03985135516015</c:v>
                </c:pt>
                <c:pt idx="295">
                  <c:v>1.0331583022351201</c:v>
                </c:pt>
                <c:pt idx="296">
                  <c:v>1.02648577550571</c:v>
                </c:pt>
                <c:pt idx="297">
                  <c:v>1.0198337253452201</c:v>
                </c:pt>
                <c:pt idx="298">
                  <c:v>1.01320210629309</c:v>
                </c:pt>
                <c:pt idx="299">
                  <c:v>1.00659087697112</c:v>
                </c:pt>
                <c:pt idx="300">
                  <c:v>1</c:v>
                </c:pt>
                <c:pt idx="301">
                  <c:v>0.99730819129955794</c:v>
                </c:pt>
                <c:pt idx="302">
                  <c:v>0.99464182258368405</c:v>
                </c:pt>
                <c:pt idx="303">
                  <c:v>0.99200062171768799</c:v>
                </c:pt>
                <c:pt idx="304">
                  <c:v>0.98938431462776999</c:v>
                </c:pt>
                <c:pt idx="305">
                  <c:v>0.98679262550265601</c:v>
                </c:pt>
                <c:pt idx="306">
                  <c:v>0.98422527698409901</c:v>
                </c:pt>
                <c:pt idx="307">
                  <c:v>0.98168199034681303</c:v>
                </c:pt>
                <c:pt idx="308">
                  <c:v>0.97916248566834296</c:v>
                </c:pt>
                <c:pt idx="309">
                  <c:v>0.97666648198939399</c:v>
                </c:pt>
                <c:pt idx="310">
                  <c:v>0.974193697465077</c:v>
                </c:pt>
                <c:pt idx="311">
                  <c:v>0.971743849507539</c:v>
                </c:pt>
                <c:pt idx="312">
                  <c:v>0.96931665492041297</c:v>
                </c:pt>
                <c:pt idx="313">
                  <c:v>0.96691183002549796</c:v>
                </c:pt>
                <c:pt idx="314">
                  <c:v>0.96452909078206295</c:v>
                </c:pt>
                <c:pt idx="315">
                  <c:v>0.96216815289916702</c:v>
                </c:pt>
                <c:pt idx="316">
                  <c:v>0.959828731941333</c:v>
                </c:pt>
                <c:pt idx="317">
                  <c:v>0.95751054342793895</c:v>
                </c:pt>
                <c:pt idx="318">
                  <c:v>0.95521330292663897</c:v>
                </c:pt>
                <c:pt idx="319">
                  <c:v>0.952936726141135</c:v>
                </c:pt>
                <c:pt idx="320">
                  <c:v>0.95068052899358602</c:v>
                </c:pt>
                <c:pt idx="321">
                  <c:v>0.94844442770194304</c:v>
                </c:pt>
                <c:pt idx="322">
                  <c:v>0.94622813885248402</c:v>
                </c:pt>
                <c:pt idx="323">
                  <c:v>0.94403137946778704</c:v>
                </c:pt>
                <c:pt idx="324">
                  <c:v>0.94185386707040597</c:v>
                </c:pt>
                <c:pt idx="325">
                  <c:v>0.93969531974246101</c:v>
                </c:pt>
                <c:pt idx="326">
                  <c:v>0.93755545618138603</c:v>
                </c:pt>
                <c:pt idx="327">
                  <c:v>0.93543399575201303</c:v>
                </c:pt>
                <c:pt idx="328">
                  <c:v>0.93333065853523001</c:v>
                </c:pt>
                <c:pt idx="329">
                  <c:v>0.93124516537336599</c:v>
                </c:pt>
                <c:pt idx="330">
                  <c:v>0.92917723791250695</c:v>
                </c:pt>
                <c:pt idx="331">
                  <c:v>0.92712659864191305</c:v>
                </c:pt>
                <c:pt idx="332">
                  <c:v>0.92509297093068499</c:v>
                </c:pt>
                <c:pt idx="333">
                  <c:v>0.92307607906185596</c:v>
                </c:pt>
                <c:pt idx="334">
                  <c:v>0.92107564826403698</c:v>
                </c:pt>
                <c:pt idx="335">
                  <c:v>0.919091404740771</c:v>
                </c:pt>
                <c:pt idx="336">
                  <c:v>0.917123075697723</c:v>
                </c:pt>
                <c:pt idx="337">
                  <c:v>0.91517038936783801</c:v>
                </c:pt>
                <c:pt idx="338">
                  <c:v>0.91323307503457196</c:v>
                </c:pt>
                <c:pt idx="339">
                  <c:v>0.91131086305334497</c:v>
                </c:pt>
                <c:pt idx="340">
                  <c:v>0.90940348487127998</c:v>
                </c:pt>
                <c:pt idx="341">
                  <c:v>0.90751067304537103</c:v>
                </c:pt>
                <c:pt idx="342">
                  <c:v>0.90563216125916002</c:v>
                </c:pt>
                <c:pt idx="343">
                  <c:v>0.90376768433801802</c:v>
                </c:pt>
                <c:pt idx="344">
                  <c:v>0.901916978263124</c:v>
                </c:pt>
                <c:pt idx="345">
                  <c:v>0.90007978018422796</c:v>
                </c:pt>
                <c:pt idx="346">
                  <c:v>0.89825582843126694</c:v>
                </c:pt>
                <c:pt idx="347">
                  <c:v>0.89644486252493205</c:v>
                </c:pt>
                <c:pt idx="348">
                  <c:v>0.894646623186237</c:v>
                </c:pt>
                <c:pt idx="349">
                  <c:v>0.89286085234517298</c:v>
                </c:pt>
                <c:pt idx="350">
                  <c:v>0.89108729314851098</c:v>
                </c:pt>
                <c:pt idx="351">
                  <c:v>0.88932568996681005</c:v>
                </c:pt>
                <c:pt idx="352">
                  <c:v>0.88757578840070395</c:v>
                </c:pt>
                <c:pt idx="353">
                  <c:v>0.88583733528650599</c:v>
                </c:pt>
                <c:pt idx="354">
                  <c:v>0.88411007870119696</c:v>
                </c:pt>
                <c:pt idx="355">
                  <c:v>0.88239376796684599</c:v>
                </c:pt>
                <c:pt idx="356">
                  <c:v>0.88068815365451603</c:v>
                </c:pt>
                <c:pt idx="357">
                  <c:v>0.87899298758768496</c:v>
                </c:pt>
                <c:pt idx="358">
                  <c:v>0.87730802284525</c:v>
                </c:pt>
                <c:pt idx="359">
                  <c:v>0.87563301376413705</c:v>
                </c:pt>
                <c:pt idx="360">
                  <c:v>0.87396771594156597</c:v>
                </c:pt>
                <c:pt idx="361">
                  <c:v>0.87231188623700295</c:v>
                </c:pt>
                <c:pt idx="362">
                  <c:v>0.87066528277384703</c:v>
                </c:pt>
                <c:pt idx="363">
                  <c:v>0.86902766494086403</c:v>
                </c:pt>
                <c:pt idx="364">
                  <c:v>0.86739879339342296</c:v>
                </c:pt>
                <c:pt idx="365">
                  <c:v>0.86577843005455402</c:v>
                </c:pt>
                <c:pt idx="366">
                  <c:v>0.86416633811585697</c:v>
                </c:pt>
                <c:pt idx="367">
                  <c:v>0.862562282038286</c:v>
                </c:pt>
                <c:pt idx="368">
                  <c:v>0.86096602755285401</c:v>
                </c:pt>
                <c:pt idx="369">
                  <c:v>0.85937734166124902</c:v>
                </c:pt>
                <c:pt idx="370">
                  <c:v>0.85779599263642503</c:v>
                </c:pt>
                <c:pt idx="371">
                  <c:v>0.85622175002315304</c:v>
                </c:pt>
                <c:pt idx="372">
                  <c:v>0.85465438463858601</c:v>
                </c:pt>
                <c:pt idx="373">
                  <c:v>0.85309366857282598</c:v>
                </c:pt>
                <c:pt idx="374">
                  <c:v>0.85153937518954703</c:v>
                </c:pt>
                <c:pt idx="375">
                  <c:v>0.84999127912665595</c:v>
                </c:pt>
                <c:pt idx="376">
                  <c:v>0.84844915629704099</c:v>
                </c:pt>
                <c:pt idx="377">
                  <c:v>0.84691278388939695</c:v>
                </c:pt>
                <c:pt idx="378">
                  <c:v>0.84538194036916603</c:v>
                </c:pt>
                <c:pt idx="379">
                  <c:v>0.84385640547958696</c:v>
                </c:pt>
                <c:pt idx="380">
                  <c:v>0.84233596024288204</c:v>
                </c:pt>
                <c:pt idx="381">
                  <c:v>0.84082038696159001</c:v>
                </c:pt>
                <c:pt idx="382">
                  <c:v>0.83930946922004901</c:v>
                </c:pt>
                <c:pt idx="383">
                  <c:v>0.83780299188606</c:v>
                </c:pt>
                <c:pt idx="384">
                  <c:v>0.83630074111271202</c:v>
                </c:pt>
                <c:pt idx="385">
                  <c:v>0.83480250434041903</c:v>
                </c:pt>
                <c:pt idx="386">
                  <c:v>0.83330807029913201</c:v>
                </c:pt>
                <c:pt idx="387">
                  <c:v>0.83181722901077604</c:v>
                </c:pt>
                <c:pt idx="388">
                  <c:v>0.83032977179189804</c:v>
                </c:pt>
                <c:pt idx="389">
                  <c:v>0.82884549125652995</c:v>
                </c:pt>
                <c:pt idx="390">
                  <c:v>0.82736418131929601</c:v>
                </c:pt>
                <c:pt idx="391">
                  <c:v>0.82588566953347198</c:v>
                </c:pt>
                <c:pt idx="392">
                  <c:v>0.82440991374866301</c:v>
                </c:pt>
                <c:pt idx="393">
                  <c:v>0.82293690448916001</c:v>
                </c:pt>
                <c:pt idx="394">
                  <c:v>0.82146663251798901</c:v>
                </c:pt>
                <c:pt idx="395">
                  <c:v>0.81999908882324302</c:v>
                </c:pt>
                <c:pt idx="396">
                  <c:v>0.81853426460538004</c:v>
                </c:pt>
                <c:pt idx="397">
                  <c:v>0.817072151265399</c:v>
                </c:pt>
                <c:pt idx="398">
                  <c:v>0.81561274039382903</c:v>
                </c:pt>
                <c:pt idx="399">
                  <c:v>0.81415602376045604</c:v>
                </c:pt>
                <c:pt idx="400">
                  <c:v>0.81270199330474902</c:v>
                </c:pt>
              </c:numCache>
            </c:numRef>
          </c:yVal>
          <c:smooth val="1"/>
        </c:ser>
        <c:dLbls>
          <c:showLegendKey val="0"/>
          <c:showVal val="0"/>
          <c:showCatName val="0"/>
          <c:showSerName val="0"/>
          <c:showPercent val="0"/>
          <c:showBubbleSize val="0"/>
        </c:dLbls>
        <c:axId val="833097728"/>
        <c:axId val="833098120"/>
      </c:scatterChart>
      <c:valAx>
        <c:axId val="833097728"/>
        <c:scaling>
          <c:orientation val="minMax"/>
          <c:max val="65"/>
          <c:min val="25"/>
        </c:scaling>
        <c:delete val="0"/>
        <c:axPos val="b"/>
        <c:title>
          <c:tx>
            <c:rich>
              <a:bodyPr/>
              <a:lstStyle/>
              <a:p>
                <a:pPr>
                  <a:defRPr sz="1700"/>
                </a:pPr>
                <a:r>
                  <a:rPr lang="en-US" sz="1700" dirty="0" smtClean="0"/>
                  <a:t>Recipient age</a:t>
                </a:r>
                <a:endParaRPr lang="en-US" sz="1700" dirty="0"/>
              </a:p>
            </c:rich>
          </c:tx>
          <c:layout>
            <c:manualLayout>
              <c:xMode val="edge"/>
              <c:yMode val="edge"/>
              <c:x val="0.45092920353982302"/>
              <c:y val="0.88582020997375333"/>
            </c:manualLayout>
          </c:layout>
          <c:overlay val="0"/>
        </c:title>
        <c:numFmt formatCode="#,##0" sourceLinked="0"/>
        <c:majorTickMark val="out"/>
        <c:minorTickMark val="none"/>
        <c:tickLblPos val="nextTo"/>
        <c:txPr>
          <a:bodyPr rot="0"/>
          <a:lstStyle/>
          <a:p>
            <a:pPr>
              <a:defRPr sz="1500" b="1"/>
            </a:pPr>
            <a:endParaRPr lang="en-US"/>
          </a:p>
        </c:txPr>
        <c:crossAx val="833098120"/>
        <c:crosses val="autoZero"/>
        <c:crossBetween val="midCat"/>
        <c:majorUnit val="5"/>
      </c:valAx>
      <c:valAx>
        <c:axId val="833098120"/>
        <c:scaling>
          <c:orientation val="minMax"/>
          <c:max val="7"/>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Retransplantation within 5 Years</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33097728"/>
        <c:crossesAt val="20"/>
        <c:crossBetween val="midCat"/>
        <c:majorUnit val="1"/>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88"/>
          <c:y val="0.1063240674461163"/>
          <c:w val="0.85181045796000165"/>
          <c:h val="0.7423926270579817"/>
        </c:manualLayout>
      </c:layout>
      <c:barChart>
        <c:barDir val="col"/>
        <c:grouping val="percentStacked"/>
        <c:varyColors val="0"/>
        <c:ser>
          <c:idx val="0"/>
          <c:order val="0"/>
          <c:tx>
            <c:strRef>
              <c:f>Sheet1!$B$1</c:f>
              <c:strCache>
                <c:ptCount val="1"/>
                <c:pt idx="0">
                  <c:v>Primary</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Sheet1!$A$2:$A$8</c:f>
              <c:strCache>
                <c:ptCount val="7"/>
                <c:pt idx="0">
                  <c:v>Alpha-1</c:v>
                </c:pt>
                <c:pt idx="1">
                  <c:v>COPD</c:v>
                </c:pt>
                <c:pt idx="2">
                  <c:v>CF</c:v>
                </c:pt>
                <c:pt idx="3">
                  <c:v>IPF</c:v>
                </c:pt>
                <c:pt idx="4">
                  <c:v>IPAH</c:v>
                </c:pt>
                <c:pt idx="5">
                  <c:v>Retx</c:v>
                </c:pt>
                <c:pt idx="6">
                  <c:v>Other*</c:v>
                </c:pt>
              </c:strCache>
            </c:strRef>
          </c:cat>
          <c:val>
            <c:numRef>
              <c:f>Sheet1!$B$2:$B$8</c:f>
              <c:numCache>
                <c:formatCode>General</c:formatCode>
                <c:ptCount val="7"/>
                <c:pt idx="0">
                  <c:v>2978</c:v>
                </c:pt>
                <c:pt idx="1">
                  <c:v>15846</c:v>
                </c:pt>
                <c:pt idx="2">
                  <c:v>7861</c:v>
                </c:pt>
                <c:pt idx="3">
                  <c:v>11459</c:v>
                </c:pt>
                <c:pt idx="4">
                  <c:v>1634</c:v>
                </c:pt>
                <c:pt idx="5">
                  <c:v>0</c:v>
                </c:pt>
                <c:pt idx="6">
                  <c:v>7884</c:v>
                </c:pt>
              </c:numCache>
            </c:numRef>
          </c:val>
        </c:ser>
        <c:ser>
          <c:idx val="1"/>
          <c:order val="1"/>
          <c:tx>
            <c:strRef>
              <c:f>Sheet1!$C$1</c:f>
              <c:strCache>
                <c:ptCount val="1"/>
                <c:pt idx="0">
                  <c:v>Retransplant</c:v>
                </c:pt>
              </c:strCache>
            </c:strRef>
          </c:tx>
          <c:spPr>
            <a:gradFill flip="none" rotWithShape="1">
              <a:gsLst>
                <a:gs pos="0">
                  <a:srgbClr val="CC6600"/>
                </a:gs>
                <a:gs pos="50000">
                  <a:srgbClr val="FFC000"/>
                </a:gs>
                <a:gs pos="100000">
                  <a:srgbClr val="CC6600"/>
                </a:gs>
              </a:gsLst>
              <a:lin ang="10800000" scaled="1"/>
              <a:tileRect/>
            </a:gradFill>
            <a:ln>
              <a:solidFill>
                <a:schemeClr val="bg2"/>
              </a:solidFill>
            </a:ln>
          </c:spPr>
          <c:invertIfNegative val="0"/>
          <c:cat>
            <c:strRef>
              <c:f>Sheet1!$A$2:$A$8</c:f>
              <c:strCache>
                <c:ptCount val="7"/>
                <c:pt idx="0">
                  <c:v>Alpha-1</c:v>
                </c:pt>
                <c:pt idx="1">
                  <c:v>COPD</c:v>
                </c:pt>
                <c:pt idx="2">
                  <c:v>CF</c:v>
                </c:pt>
                <c:pt idx="3">
                  <c:v>IPF</c:v>
                </c:pt>
                <c:pt idx="4">
                  <c:v>IPAH</c:v>
                </c:pt>
                <c:pt idx="5">
                  <c:v>Retx</c:v>
                </c:pt>
                <c:pt idx="6">
                  <c:v>Other*</c:v>
                </c:pt>
              </c:strCache>
            </c:strRef>
          </c:cat>
          <c:val>
            <c:numRef>
              <c:f>Sheet1!$C$2:$C$8</c:f>
              <c:numCache>
                <c:formatCode>General</c:formatCode>
                <c:ptCount val="7"/>
                <c:pt idx="0">
                  <c:v>22</c:v>
                </c:pt>
                <c:pt idx="1">
                  <c:v>108</c:v>
                </c:pt>
                <c:pt idx="2">
                  <c:v>126</c:v>
                </c:pt>
                <c:pt idx="3">
                  <c:v>129</c:v>
                </c:pt>
                <c:pt idx="4">
                  <c:v>35</c:v>
                </c:pt>
                <c:pt idx="5">
                  <c:v>1260</c:v>
                </c:pt>
                <c:pt idx="6">
                  <c:v>231</c:v>
                </c:pt>
              </c:numCache>
            </c:numRef>
          </c:val>
        </c:ser>
        <c:dLbls>
          <c:showLegendKey val="0"/>
          <c:showVal val="0"/>
          <c:showCatName val="0"/>
          <c:showSerName val="0"/>
          <c:showPercent val="0"/>
          <c:showBubbleSize val="0"/>
        </c:dLbls>
        <c:gapWidth val="45"/>
        <c:overlap val="100"/>
        <c:axId val="226292512"/>
        <c:axId val="226292904"/>
      </c:barChart>
      <c:catAx>
        <c:axId val="226292512"/>
        <c:scaling>
          <c:orientation val="minMax"/>
        </c:scaling>
        <c:delete val="0"/>
        <c:axPos val="b"/>
        <c:numFmt formatCode="General" sourceLinked="0"/>
        <c:majorTickMark val="out"/>
        <c:minorTickMark val="none"/>
        <c:tickLblPos val="nextTo"/>
        <c:txPr>
          <a:bodyPr/>
          <a:lstStyle/>
          <a:p>
            <a:pPr>
              <a:defRPr sz="1500" b="1"/>
            </a:pPr>
            <a:endParaRPr lang="en-US"/>
          </a:p>
        </c:txPr>
        <c:crossAx val="226292904"/>
        <c:crosses val="autoZero"/>
        <c:auto val="1"/>
        <c:lblAlgn val="ctr"/>
        <c:lblOffset val="100"/>
        <c:noMultiLvlLbl val="0"/>
      </c:catAx>
      <c:valAx>
        <c:axId val="226292904"/>
        <c:scaling>
          <c:orientation val="minMax"/>
          <c:min val="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054E-3"/>
              <c:y val="0.28903424003817707"/>
            </c:manualLayout>
          </c:layout>
          <c:overlay val="0"/>
        </c:title>
        <c:numFmt formatCode="0%" sourceLinked="1"/>
        <c:majorTickMark val="out"/>
        <c:minorTickMark val="none"/>
        <c:tickLblPos val="nextTo"/>
        <c:txPr>
          <a:bodyPr/>
          <a:lstStyle/>
          <a:p>
            <a:pPr>
              <a:defRPr sz="1500" b="1"/>
            </a:pPr>
            <a:endParaRPr lang="en-US"/>
          </a:p>
        </c:txPr>
        <c:crossAx val="226292512"/>
        <c:crosses val="autoZero"/>
        <c:crossBetween val="between"/>
        <c:majorUnit val="0.2"/>
      </c:valAx>
      <c:spPr>
        <a:solidFill>
          <a:srgbClr val="000000"/>
        </a:solidFill>
        <a:ln w="12700">
          <a:solidFill>
            <a:srgbClr val="FFFFFF"/>
          </a:solidFill>
        </a:ln>
      </c:spPr>
    </c:plotArea>
    <c:legend>
      <c:legendPos val="t"/>
      <c:layout>
        <c:manualLayout>
          <c:xMode val="edge"/>
          <c:yMode val="edge"/>
          <c:x val="0.111444361480677"/>
          <c:y val="1.6572019406665292E-2"/>
          <c:w val="0.85270454339759238"/>
          <c:h val="7.4727988546886184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62230274313056"/>
          <c:y val="3.3590508847684365E-2"/>
          <c:w val="0.83755661626367495"/>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Microsoft_Excel_Worksheet2!$A$2:$A$9702</c:f>
              <c:numCache>
                <c:formatCode>General</c:formatCode>
                <c:ptCount val="9701"/>
                <c:pt idx="0">
                  <c:v>15</c:v>
                </c:pt>
                <c:pt idx="1">
                  <c:v>15.1</c:v>
                </c:pt>
                <c:pt idx="2">
                  <c:v>15.2</c:v>
                </c:pt>
                <c:pt idx="3">
                  <c:v>15.3</c:v>
                </c:pt>
                <c:pt idx="4">
                  <c:v>15.4</c:v>
                </c:pt>
                <c:pt idx="5">
                  <c:v>15.5</c:v>
                </c:pt>
                <c:pt idx="6">
                  <c:v>15.6</c:v>
                </c:pt>
                <c:pt idx="7">
                  <c:v>15.7</c:v>
                </c:pt>
                <c:pt idx="8">
                  <c:v>15.8</c:v>
                </c:pt>
                <c:pt idx="9">
                  <c:v>15.9</c:v>
                </c:pt>
                <c:pt idx="10">
                  <c:v>16</c:v>
                </c:pt>
                <c:pt idx="11">
                  <c:v>16.100000000000001</c:v>
                </c:pt>
                <c:pt idx="12">
                  <c:v>16.2</c:v>
                </c:pt>
                <c:pt idx="13">
                  <c:v>16.3</c:v>
                </c:pt>
                <c:pt idx="14">
                  <c:v>16.399999999999999</c:v>
                </c:pt>
                <c:pt idx="15">
                  <c:v>16.5</c:v>
                </c:pt>
                <c:pt idx="16">
                  <c:v>16.600000000000001</c:v>
                </c:pt>
                <c:pt idx="17">
                  <c:v>16.7</c:v>
                </c:pt>
                <c:pt idx="18">
                  <c:v>16.8</c:v>
                </c:pt>
                <c:pt idx="19">
                  <c:v>16.899999999999999</c:v>
                </c:pt>
                <c:pt idx="20">
                  <c:v>17</c:v>
                </c:pt>
                <c:pt idx="21">
                  <c:v>17.100000000000001</c:v>
                </c:pt>
                <c:pt idx="22">
                  <c:v>17.2</c:v>
                </c:pt>
                <c:pt idx="23">
                  <c:v>17.3</c:v>
                </c:pt>
                <c:pt idx="24">
                  <c:v>17.399999999999999</c:v>
                </c:pt>
                <c:pt idx="25">
                  <c:v>17.5</c:v>
                </c:pt>
                <c:pt idx="26">
                  <c:v>17.600000000000001</c:v>
                </c:pt>
                <c:pt idx="27">
                  <c:v>17.7</c:v>
                </c:pt>
                <c:pt idx="28">
                  <c:v>17.8</c:v>
                </c:pt>
                <c:pt idx="29">
                  <c:v>17.899999999999999</c:v>
                </c:pt>
                <c:pt idx="30">
                  <c:v>18</c:v>
                </c:pt>
                <c:pt idx="31">
                  <c:v>18.100000000000001</c:v>
                </c:pt>
                <c:pt idx="32">
                  <c:v>18.2</c:v>
                </c:pt>
                <c:pt idx="33">
                  <c:v>18.3</c:v>
                </c:pt>
                <c:pt idx="34">
                  <c:v>18.399999999999999</c:v>
                </c:pt>
                <c:pt idx="35">
                  <c:v>18.5</c:v>
                </c:pt>
                <c:pt idx="36">
                  <c:v>18.600000000000001</c:v>
                </c:pt>
                <c:pt idx="37">
                  <c:v>18.7</c:v>
                </c:pt>
                <c:pt idx="38">
                  <c:v>18.8</c:v>
                </c:pt>
                <c:pt idx="39">
                  <c:v>18.899999999999999</c:v>
                </c:pt>
                <c:pt idx="40">
                  <c:v>19</c:v>
                </c:pt>
                <c:pt idx="41">
                  <c:v>19.100000000000001</c:v>
                </c:pt>
                <c:pt idx="42">
                  <c:v>19.2</c:v>
                </c:pt>
                <c:pt idx="43">
                  <c:v>19.3</c:v>
                </c:pt>
                <c:pt idx="44">
                  <c:v>19.399999999999999</c:v>
                </c:pt>
                <c:pt idx="45">
                  <c:v>19.5</c:v>
                </c:pt>
                <c:pt idx="46">
                  <c:v>19.600000000000001</c:v>
                </c:pt>
                <c:pt idx="47">
                  <c:v>19.7</c:v>
                </c:pt>
                <c:pt idx="48">
                  <c:v>19.8</c:v>
                </c:pt>
                <c:pt idx="49">
                  <c:v>19.899999999999999</c:v>
                </c:pt>
                <c:pt idx="50">
                  <c:v>20</c:v>
                </c:pt>
                <c:pt idx="51">
                  <c:v>20.100000000000001</c:v>
                </c:pt>
                <c:pt idx="52">
                  <c:v>20.2</c:v>
                </c:pt>
                <c:pt idx="53">
                  <c:v>20.3</c:v>
                </c:pt>
                <c:pt idx="54">
                  <c:v>20.399999999999999</c:v>
                </c:pt>
                <c:pt idx="55">
                  <c:v>20.5</c:v>
                </c:pt>
                <c:pt idx="56">
                  <c:v>20.6</c:v>
                </c:pt>
                <c:pt idx="57">
                  <c:v>20.7</c:v>
                </c:pt>
                <c:pt idx="58">
                  <c:v>20.8</c:v>
                </c:pt>
                <c:pt idx="59">
                  <c:v>20.9</c:v>
                </c:pt>
                <c:pt idx="60">
                  <c:v>21</c:v>
                </c:pt>
                <c:pt idx="61">
                  <c:v>21.1</c:v>
                </c:pt>
                <c:pt idx="62">
                  <c:v>21.2</c:v>
                </c:pt>
                <c:pt idx="63">
                  <c:v>21.3</c:v>
                </c:pt>
                <c:pt idx="64">
                  <c:v>21.4</c:v>
                </c:pt>
                <c:pt idx="65">
                  <c:v>21.5</c:v>
                </c:pt>
                <c:pt idx="66">
                  <c:v>21.6</c:v>
                </c:pt>
                <c:pt idx="67">
                  <c:v>21.7</c:v>
                </c:pt>
                <c:pt idx="68">
                  <c:v>21.8</c:v>
                </c:pt>
                <c:pt idx="69">
                  <c:v>21.9</c:v>
                </c:pt>
                <c:pt idx="70">
                  <c:v>22</c:v>
                </c:pt>
                <c:pt idx="71">
                  <c:v>22.1</c:v>
                </c:pt>
                <c:pt idx="72">
                  <c:v>22.2</c:v>
                </c:pt>
                <c:pt idx="73">
                  <c:v>22.3</c:v>
                </c:pt>
                <c:pt idx="74">
                  <c:v>22.4</c:v>
                </c:pt>
                <c:pt idx="75">
                  <c:v>22.5</c:v>
                </c:pt>
                <c:pt idx="76">
                  <c:v>22.6</c:v>
                </c:pt>
                <c:pt idx="77">
                  <c:v>22.7</c:v>
                </c:pt>
                <c:pt idx="78">
                  <c:v>22.8</c:v>
                </c:pt>
                <c:pt idx="79">
                  <c:v>22.9</c:v>
                </c:pt>
                <c:pt idx="80">
                  <c:v>23</c:v>
                </c:pt>
                <c:pt idx="81">
                  <c:v>23.1</c:v>
                </c:pt>
                <c:pt idx="82">
                  <c:v>23.2</c:v>
                </c:pt>
                <c:pt idx="83">
                  <c:v>23.3</c:v>
                </c:pt>
                <c:pt idx="84">
                  <c:v>23.4</c:v>
                </c:pt>
                <c:pt idx="85">
                  <c:v>23.5</c:v>
                </c:pt>
                <c:pt idx="86">
                  <c:v>23.6</c:v>
                </c:pt>
                <c:pt idx="87">
                  <c:v>23.7</c:v>
                </c:pt>
                <c:pt idx="88">
                  <c:v>23.8</c:v>
                </c:pt>
                <c:pt idx="89">
                  <c:v>23.9</c:v>
                </c:pt>
                <c:pt idx="90">
                  <c:v>24</c:v>
                </c:pt>
                <c:pt idx="91">
                  <c:v>24.1</c:v>
                </c:pt>
                <c:pt idx="92">
                  <c:v>24.2</c:v>
                </c:pt>
                <c:pt idx="93">
                  <c:v>24.3</c:v>
                </c:pt>
                <c:pt idx="94">
                  <c:v>24.4</c:v>
                </c:pt>
                <c:pt idx="95">
                  <c:v>24.5</c:v>
                </c:pt>
                <c:pt idx="96">
                  <c:v>24.6</c:v>
                </c:pt>
                <c:pt idx="97">
                  <c:v>24.7</c:v>
                </c:pt>
                <c:pt idx="98">
                  <c:v>24.8</c:v>
                </c:pt>
                <c:pt idx="99">
                  <c:v>24.9</c:v>
                </c:pt>
                <c:pt idx="100">
                  <c:v>25</c:v>
                </c:pt>
                <c:pt idx="101">
                  <c:v>25.1</c:v>
                </c:pt>
                <c:pt idx="102">
                  <c:v>25.2</c:v>
                </c:pt>
                <c:pt idx="103">
                  <c:v>25.3</c:v>
                </c:pt>
                <c:pt idx="104">
                  <c:v>25.4</c:v>
                </c:pt>
                <c:pt idx="105">
                  <c:v>25.5</c:v>
                </c:pt>
                <c:pt idx="106">
                  <c:v>25.6</c:v>
                </c:pt>
                <c:pt idx="107">
                  <c:v>25.7</c:v>
                </c:pt>
                <c:pt idx="108">
                  <c:v>25.8</c:v>
                </c:pt>
                <c:pt idx="109">
                  <c:v>25.9</c:v>
                </c:pt>
                <c:pt idx="110">
                  <c:v>26</c:v>
                </c:pt>
                <c:pt idx="111">
                  <c:v>26.1</c:v>
                </c:pt>
                <c:pt idx="112">
                  <c:v>26.2</c:v>
                </c:pt>
                <c:pt idx="113">
                  <c:v>26.3</c:v>
                </c:pt>
                <c:pt idx="114">
                  <c:v>26.4</c:v>
                </c:pt>
                <c:pt idx="115">
                  <c:v>26.5</c:v>
                </c:pt>
                <c:pt idx="116">
                  <c:v>26.6</c:v>
                </c:pt>
                <c:pt idx="117">
                  <c:v>26.7</c:v>
                </c:pt>
                <c:pt idx="118">
                  <c:v>26.8</c:v>
                </c:pt>
                <c:pt idx="119">
                  <c:v>26.9</c:v>
                </c:pt>
                <c:pt idx="120">
                  <c:v>27</c:v>
                </c:pt>
                <c:pt idx="121">
                  <c:v>27.1</c:v>
                </c:pt>
                <c:pt idx="122">
                  <c:v>27.2</c:v>
                </c:pt>
                <c:pt idx="123">
                  <c:v>27.3</c:v>
                </c:pt>
                <c:pt idx="124">
                  <c:v>27.4</c:v>
                </c:pt>
                <c:pt idx="125">
                  <c:v>27.5</c:v>
                </c:pt>
                <c:pt idx="126">
                  <c:v>27.6</c:v>
                </c:pt>
                <c:pt idx="127">
                  <c:v>27.7</c:v>
                </c:pt>
                <c:pt idx="128">
                  <c:v>27.8</c:v>
                </c:pt>
                <c:pt idx="129">
                  <c:v>27.9</c:v>
                </c:pt>
                <c:pt idx="130">
                  <c:v>28</c:v>
                </c:pt>
                <c:pt idx="131">
                  <c:v>28.1</c:v>
                </c:pt>
                <c:pt idx="132">
                  <c:v>28.2</c:v>
                </c:pt>
                <c:pt idx="133">
                  <c:v>28.3</c:v>
                </c:pt>
                <c:pt idx="134">
                  <c:v>28.4</c:v>
                </c:pt>
                <c:pt idx="135">
                  <c:v>28.5</c:v>
                </c:pt>
                <c:pt idx="136">
                  <c:v>28.6</c:v>
                </c:pt>
                <c:pt idx="137">
                  <c:v>28.7</c:v>
                </c:pt>
                <c:pt idx="138">
                  <c:v>28.8</c:v>
                </c:pt>
                <c:pt idx="139">
                  <c:v>28.9</c:v>
                </c:pt>
                <c:pt idx="140">
                  <c:v>29</c:v>
                </c:pt>
                <c:pt idx="141">
                  <c:v>29.1</c:v>
                </c:pt>
                <c:pt idx="142">
                  <c:v>29.2</c:v>
                </c:pt>
                <c:pt idx="143">
                  <c:v>29.3</c:v>
                </c:pt>
                <c:pt idx="144">
                  <c:v>29.4</c:v>
                </c:pt>
                <c:pt idx="145">
                  <c:v>29.5</c:v>
                </c:pt>
                <c:pt idx="146">
                  <c:v>29.6</c:v>
                </c:pt>
                <c:pt idx="147">
                  <c:v>29.7</c:v>
                </c:pt>
                <c:pt idx="148">
                  <c:v>29.8</c:v>
                </c:pt>
                <c:pt idx="149">
                  <c:v>29.9</c:v>
                </c:pt>
                <c:pt idx="150">
                  <c:v>30</c:v>
                </c:pt>
                <c:pt idx="151">
                  <c:v>30.1</c:v>
                </c:pt>
                <c:pt idx="152">
                  <c:v>30.2</c:v>
                </c:pt>
                <c:pt idx="153">
                  <c:v>30.3</c:v>
                </c:pt>
                <c:pt idx="154">
                  <c:v>30.4</c:v>
                </c:pt>
                <c:pt idx="155">
                  <c:v>30.5</c:v>
                </c:pt>
                <c:pt idx="156">
                  <c:v>30.6</c:v>
                </c:pt>
                <c:pt idx="157">
                  <c:v>30.7</c:v>
                </c:pt>
                <c:pt idx="158">
                  <c:v>30.8</c:v>
                </c:pt>
                <c:pt idx="159">
                  <c:v>30.9</c:v>
                </c:pt>
                <c:pt idx="160">
                  <c:v>31</c:v>
                </c:pt>
                <c:pt idx="161">
                  <c:v>31.1</c:v>
                </c:pt>
                <c:pt idx="162">
                  <c:v>31.2</c:v>
                </c:pt>
                <c:pt idx="163">
                  <c:v>31.3</c:v>
                </c:pt>
                <c:pt idx="164">
                  <c:v>31.4</c:v>
                </c:pt>
                <c:pt idx="165">
                  <c:v>31.5</c:v>
                </c:pt>
                <c:pt idx="166">
                  <c:v>31.6</c:v>
                </c:pt>
                <c:pt idx="167">
                  <c:v>31.7</c:v>
                </c:pt>
                <c:pt idx="168">
                  <c:v>31.8</c:v>
                </c:pt>
                <c:pt idx="169">
                  <c:v>31.9</c:v>
                </c:pt>
                <c:pt idx="170">
                  <c:v>32</c:v>
                </c:pt>
                <c:pt idx="171">
                  <c:v>32.1</c:v>
                </c:pt>
                <c:pt idx="172">
                  <c:v>32.200000000000003</c:v>
                </c:pt>
                <c:pt idx="173">
                  <c:v>32.299999999999997</c:v>
                </c:pt>
                <c:pt idx="174">
                  <c:v>32.4</c:v>
                </c:pt>
                <c:pt idx="175">
                  <c:v>32.5</c:v>
                </c:pt>
                <c:pt idx="176">
                  <c:v>32.6</c:v>
                </c:pt>
                <c:pt idx="177">
                  <c:v>32.700000000000003</c:v>
                </c:pt>
                <c:pt idx="178">
                  <c:v>32.799999999999997</c:v>
                </c:pt>
                <c:pt idx="179">
                  <c:v>32.9</c:v>
                </c:pt>
                <c:pt idx="180">
                  <c:v>33</c:v>
                </c:pt>
                <c:pt idx="181">
                  <c:v>33.1</c:v>
                </c:pt>
                <c:pt idx="182">
                  <c:v>33.200000000000003</c:v>
                </c:pt>
                <c:pt idx="183">
                  <c:v>33.299999999999997</c:v>
                </c:pt>
                <c:pt idx="184">
                  <c:v>33.4</c:v>
                </c:pt>
                <c:pt idx="185">
                  <c:v>33.5</c:v>
                </c:pt>
                <c:pt idx="186">
                  <c:v>33.6</c:v>
                </c:pt>
                <c:pt idx="187">
                  <c:v>33.700000000000003</c:v>
                </c:pt>
                <c:pt idx="188">
                  <c:v>33.799999999999997</c:v>
                </c:pt>
                <c:pt idx="189">
                  <c:v>33.9</c:v>
                </c:pt>
                <c:pt idx="190">
                  <c:v>34</c:v>
                </c:pt>
                <c:pt idx="191">
                  <c:v>34.1</c:v>
                </c:pt>
                <c:pt idx="192">
                  <c:v>34.200000000000003</c:v>
                </c:pt>
                <c:pt idx="193">
                  <c:v>34.299999999999997</c:v>
                </c:pt>
                <c:pt idx="194">
                  <c:v>34.4</c:v>
                </c:pt>
                <c:pt idx="195">
                  <c:v>34.5</c:v>
                </c:pt>
                <c:pt idx="196">
                  <c:v>34.6</c:v>
                </c:pt>
                <c:pt idx="197">
                  <c:v>34.700000000000003</c:v>
                </c:pt>
                <c:pt idx="198">
                  <c:v>34.799999999999997</c:v>
                </c:pt>
                <c:pt idx="199">
                  <c:v>34.9</c:v>
                </c:pt>
                <c:pt idx="200">
                  <c:v>35</c:v>
                </c:pt>
                <c:pt idx="201">
                  <c:v>35.1</c:v>
                </c:pt>
                <c:pt idx="202">
                  <c:v>35.200000000000003</c:v>
                </c:pt>
                <c:pt idx="203">
                  <c:v>35.299999999999997</c:v>
                </c:pt>
                <c:pt idx="204">
                  <c:v>35.4</c:v>
                </c:pt>
                <c:pt idx="205">
                  <c:v>35.5</c:v>
                </c:pt>
                <c:pt idx="206">
                  <c:v>35.6</c:v>
                </c:pt>
                <c:pt idx="207">
                  <c:v>35.700000000000003</c:v>
                </c:pt>
                <c:pt idx="208">
                  <c:v>35.799999999999997</c:v>
                </c:pt>
                <c:pt idx="209">
                  <c:v>35.9</c:v>
                </c:pt>
                <c:pt idx="210">
                  <c:v>36</c:v>
                </c:pt>
                <c:pt idx="211">
                  <c:v>36.1</c:v>
                </c:pt>
                <c:pt idx="212">
                  <c:v>36.200000000000003</c:v>
                </c:pt>
                <c:pt idx="213">
                  <c:v>36.299999999999997</c:v>
                </c:pt>
                <c:pt idx="214">
                  <c:v>36.4</c:v>
                </c:pt>
                <c:pt idx="215">
                  <c:v>36.5</c:v>
                </c:pt>
                <c:pt idx="216">
                  <c:v>36.6</c:v>
                </c:pt>
                <c:pt idx="217">
                  <c:v>36.700000000000003</c:v>
                </c:pt>
                <c:pt idx="218">
                  <c:v>36.799999999999997</c:v>
                </c:pt>
                <c:pt idx="219">
                  <c:v>36.9</c:v>
                </c:pt>
                <c:pt idx="220">
                  <c:v>37</c:v>
                </c:pt>
                <c:pt idx="221">
                  <c:v>37.1</c:v>
                </c:pt>
                <c:pt idx="222">
                  <c:v>37.200000000000003</c:v>
                </c:pt>
                <c:pt idx="223">
                  <c:v>37.299999999999997</c:v>
                </c:pt>
                <c:pt idx="224">
                  <c:v>37.4</c:v>
                </c:pt>
                <c:pt idx="225">
                  <c:v>37.5</c:v>
                </c:pt>
                <c:pt idx="226">
                  <c:v>37.6</c:v>
                </c:pt>
                <c:pt idx="227">
                  <c:v>37.700000000000003</c:v>
                </c:pt>
                <c:pt idx="228">
                  <c:v>37.799999999999997</c:v>
                </c:pt>
                <c:pt idx="229">
                  <c:v>37.9</c:v>
                </c:pt>
                <c:pt idx="230">
                  <c:v>38</c:v>
                </c:pt>
                <c:pt idx="231">
                  <c:v>38.1</c:v>
                </c:pt>
                <c:pt idx="232">
                  <c:v>38.200000000000003</c:v>
                </c:pt>
                <c:pt idx="233">
                  <c:v>38.299999999999997</c:v>
                </c:pt>
                <c:pt idx="234">
                  <c:v>38.4</c:v>
                </c:pt>
                <c:pt idx="235">
                  <c:v>38.5</c:v>
                </c:pt>
                <c:pt idx="236">
                  <c:v>38.6</c:v>
                </c:pt>
                <c:pt idx="237">
                  <c:v>38.700000000000003</c:v>
                </c:pt>
                <c:pt idx="238">
                  <c:v>38.799999999999997</c:v>
                </c:pt>
                <c:pt idx="239">
                  <c:v>38.9</c:v>
                </c:pt>
                <c:pt idx="240">
                  <c:v>39</c:v>
                </c:pt>
                <c:pt idx="241">
                  <c:v>39.1</c:v>
                </c:pt>
                <c:pt idx="242">
                  <c:v>39.200000000000003</c:v>
                </c:pt>
                <c:pt idx="243">
                  <c:v>39.299999999999997</c:v>
                </c:pt>
                <c:pt idx="244">
                  <c:v>39.4</c:v>
                </c:pt>
                <c:pt idx="245">
                  <c:v>39.5</c:v>
                </c:pt>
                <c:pt idx="246">
                  <c:v>39.6</c:v>
                </c:pt>
                <c:pt idx="247">
                  <c:v>39.700000000000003</c:v>
                </c:pt>
                <c:pt idx="248">
                  <c:v>39.799999999999997</c:v>
                </c:pt>
                <c:pt idx="249">
                  <c:v>39.9</c:v>
                </c:pt>
                <c:pt idx="250">
                  <c:v>40</c:v>
                </c:pt>
                <c:pt idx="251">
                  <c:v>40.1</c:v>
                </c:pt>
                <c:pt idx="252">
                  <c:v>40.200000000000003</c:v>
                </c:pt>
                <c:pt idx="253">
                  <c:v>40.299999999999997</c:v>
                </c:pt>
                <c:pt idx="254">
                  <c:v>40.4</c:v>
                </c:pt>
                <c:pt idx="255">
                  <c:v>40.5</c:v>
                </c:pt>
                <c:pt idx="256">
                  <c:v>40.6</c:v>
                </c:pt>
                <c:pt idx="257">
                  <c:v>40.700000000000003</c:v>
                </c:pt>
                <c:pt idx="258">
                  <c:v>40.799999999999997</c:v>
                </c:pt>
                <c:pt idx="259">
                  <c:v>40.9</c:v>
                </c:pt>
                <c:pt idx="260">
                  <c:v>41</c:v>
                </c:pt>
                <c:pt idx="261">
                  <c:v>41.1</c:v>
                </c:pt>
                <c:pt idx="262">
                  <c:v>41.2</c:v>
                </c:pt>
                <c:pt idx="263">
                  <c:v>41.3</c:v>
                </c:pt>
                <c:pt idx="264">
                  <c:v>41.4</c:v>
                </c:pt>
                <c:pt idx="265">
                  <c:v>41.5</c:v>
                </c:pt>
                <c:pt idx="266">
                  <c:v>41.6</c:v>
                </c:pt>
                <c:pt idx="267">
                  <c:v>41.7</c:v>
                </c:pt>
                <c:pt idx="268">
                  <c:v>41.8</c:v>
                </c:pt>
                <c:pt idx="269">
                  <c:v>41.9</c:v>
                </c:pt>
                <c:pt idx="270">
                  <c:v>42</c:v>
                </c:pt>
                <c:pt idx="271">
                  <c:v>42.1</c:v>
                </c:pt>
                <c:pt idx="272">
                  <c:v>42.2</c:v>
                </c:pt>
                <c:pt idx="273">
                  <c:v>42.3</c:v>
                </c:pt>
                <c:pt idx="274">
                  <c:v>42.4</c:v>
                </c:pt>
                <c:pt idx="275">
                  <c:v>42.5</c:v>
                </c:pt>
                <c:pt idx="276">
                  <c:v>42.6</c:v>
                </c:pt>
                <c:pt idx="277">
                  <c:v>42.7</c:v>
                </c:pt>
                <c:pt idx="278">
                  <c:v>42.8</c:v>
                </c:pt>
                <c:pt idx="279">
                  <c:v>42.9</c:v>
                </c:pt>
                <c:pt idx="280">
                  <c:v>43</c:v>
                </c:pt>
                <c:pt idx="281">
                  <c:v>43.1</c:v>
                </c:pt>
                <c:pt idx="282">
                  <c:v>43.2</c:v>
                </c:pt>
                <c:pt idx="283">
                  <c:v>43.3</c:v>
                </c:pt>
                <c:pt idx="284">
                  <c:v>43.4</c:v>
                </c:pt>
                <c:pt idx="285">
                  <c:v>43.5</c:v>
                </c:pt>
                <c:pt idx="286">
                  <c:v>43.6</c:v>
                </c:pt>
                <c:pt idx="287">
                  <c:v>43.7</c:v>
                </c:pt>
                <c:pt idx="288">
                  <c:v>43.8</c:v>
                </c:pt>
                <c:pt idx="289">
                  <c:v>43.9</c:v>
                </c:pt>
                <c:pt idx="290">
                  <c:v>44</c:v>
                </c:pt>
                <c:pt idx="291">
                  <c:v>44.1</c:v>
                </c:pt>
                <c:pt idx="292">
                  <c:v>44.2</c:v>
                </c:pt>
                <c:pt idx="293">
                  <c:v>44.3</c:v>
                </c:pt>
                <c:pt idx="294">
                  <c:v>44.4</c:v>
                </c:pt>
                <c:pt idx="295">
                  <c:v>44.5</c:v>
                </c:pt>
                <c:pt idx="296">
                  <c:v>44.6</c:v>
                </c:pt>
                <c:pt idx="297">
                  <c:v>44.7</c:v>
                </c:pt>
                <c:pt idx="298">
                  <c:v>44.8</c:v>
                </c:pt>
                <c:pt idx="299">
                  <c:v>44.9</c:v>
                </c:pt>
                <c:pt idx="300">
                  <c:v>45</c:v>
                </c:pt>
                <c:pt idx="301">
                  <c:v>45.1</c:v>
                </c:pt>
                <c:pt idx="302">
                  <c:v>45.2</c:v>
                </c:pt>
                <c:pt idx="303">
                  <c:v>45.3</c:v>
                </c:pt>
                <c:pt idx="304">
                  <c:v>45.4</c:v>
                </c:pt>
                <c:pt idx="305">
                  <c:v>45.5</c:v>
                </c:pt>
                <c:pt idx="306">
                  <c:v>45.6</c:v>
                </c:pt>
                <c:pt idx="307">
                  <c:v>45.7</c:v>
                </c:pt>
                <c:pt idx="308">
                  <c:v>45.8</c:v>
                </c:pt>
                <c:pt idx="309">
                  <c:v>45.9</c:v>
                </c:pt>
                <c:pt idx="310">
                  <c:v>46</c:v>
                </c:pt>
                <c:pt idx="311">
                  <c:v>46.1</c:v>
                </c:pt>
                <c:pt idx="312">
                  <c:v>46.2</c:v>
                </c:pt>
                <c:pt idx="313">
                  <c:v>46.3</c:v>
                </c:pt>
                <c:pt idx="314">
                  <c:v>46.4</c:v>
                </c:pt>
                <c:pt idx="315">
                  <c:v>46.5</c:v>
                </c:pt>
                <c:pt idx="316">
                  <c:v>46.6</c:v>
                </c:pt>
                <c:pt idx="317">
                  <c:v>46.7</c:v>
                </c:pt>
                <c:pt idx="318">
                  <c:v>46.8</c:v>
                </c:pt>
                <c:pt idx="319">
                  <c:v>46.9</c:v>
                </c:pt>
                <c:pt idx="320">
                  <c:v>47</c:v>
                </c:pt>
                <c:pt idx="321">
                  <c:v>47.1</c:v>
                </c:pt>
                <c:pt idx="322">
                  <c:v>47.2</c:v>
                </c:pt>
                <c:pt idx="323">
                  <c:v>47.3</c:v>
                </c:pt>
                <c:pt idx="324">
                  <c:v>47.4</c:v>
                </c:pt>
                <c:pt idx="325">
                  <c:v>47.5</c:v>
                </c:pt>
                <c:pt idx="326">
                  <c:v>47.6</c:v>
                </c:pt>
                <c:pt idx="327">
                  <c:v>47.7</c:v>
                </c:pt>
                <c:pt idx="328">
                  <c:v>47.8</c:v>
                </c:pt>
                <c:pt idx="329">
                  <c:v>47.9</c:v>
                </c:pt>
                <c:pt idx="330">
                  <c:v>48</c:v>
                </c:pt>
                <c:pt idx="331">
                  <c:v>48.1</c:v>
                </c:pt>
                <c:pt idx="332">
                  <c:v>48.2</c:v>
                </c:pt>
                <c:pt idx="333">
                  <c:v>48.3</c:v>
                </c:pt>
                <c:pt idx="334">
                  <c:v>48.4</c:v>
                </c:pt>
                <c:pt idx="335">
                  <c:v>48.5</c:v>
                </c:pt>
                <c:pt idx="336">
                  <c:v>48.6</c:v>
                </c:pt>
                <c:pt idx="337">
                  <c:v>48.7</c:v>
                </c:pt>
                <c:pt idx="338">
                  <c:v>48.8</c:v>
                </c:pt>
                <c:pt idx="339">
                  <c:v>48.9</c:v>
                </c:pt>
                <c:pt idx="340">
                  <c:v>49</c:v>
                </c:pt>
                <c:pt idx="341">
                  <c:v>49.1</c:v>
                </c:pt>
                <c:pt idx="342">
                  <c:v>49.2</c:v>
                </c:pt>
                <c:pt idx="343">
                  <c:v>49.3</c:v>
                </c:pt>
                <c:pt idx="344">
                  <c:v>49.4</c:v>
                </c:pt>
                <c:pt idx="345">
                  <c:v>49.5</c:v>
                </c:pt>
                <c:pt idx="346">
                  <c:v>49.6</c:v>
                </c:pt>
                <c:pt idx="347">
                  <c:v>49.7</c:v>
                </c:pt>
                <c:pt idx="348">
                  <c:v>49.8</c:v>
                </c:pt>
                <c:pt idx="349">
                  <c:v>49.9</c:v>
                </c:pt>
                <c:pt idx="350">
                  <c:v>50</c:v>
                </c:pt>
                <c:pt idx="351">
                  <c:v>50.1</c:v>
                </c:pt>
                <c:pt idx="352">
                  <c:v>50.2</c:v>
                </c:pt>
                <c:pt idx="353">
                  <c:v>50.3</c:v>
                </c:pt>
                <c:pt idx="354">
                  <c:v>50.4</c:v>
                </c:pt>
                <c:pt idx="355">
                  <c:v>50.5</c:v>
                </c:pt>
                <c:pt idx="356">
                  <c:v>50.6</c:v>
                </c:pt>
                <c:pt idx="357">
                  <c:v>50.7</c:v>
                </c:pt>
                <c:pt idx="358">
                  <c:v>50.8</c:v>
                </c:pt>
                <c:pt idx="359">
                  <c:v>50.9</c:v>
                </c:pt>
                <c:pt idx="360">
                  <c:v>51</c:v>
                </c:pt>
                <c:pt idx="361">
                  <c:v>51.1</c:v>
                </c:pt>
                <c:pt idx="362">
                  <c:v>51.2</c:v>
                </c:pt>
                <c:pt idx="363">
                  <c:v>51.3</c:v>
                </c:pt>
                <c:pt idx="364">
                  <c:v>51.4</c:v>
                </c:pt>
                <c:pt idx="365">
                  <c:v>51.5</c:v>
                </c:pt>
                <c:pt idx="366">
                  <c:v>51.6</c:v>
                </c:pt>
                <c:pt idx="367">
                  <c:v>51.7</c:v>
                </c:pt>
                <c:pt idx="368">
                  <c:v>51.8</c:v>
                </c:pt>
                <c:pt idx="369">
                  <c:v>51.9</c:v>
                </c:pt>
                <c:pt idx="370">
                  <c:v>52</c:v>
                </c:pt>
                <c:pt idx="371">
                  <c:v>52.1</c:v>
                </c:pt>
                <c:pt idx="372">
                  <c:v>52.2</c:v>
                </c:pt>
                <c:pt idx="373">
                  <c:v>52.3</c:v>
                </c:pt>
                <c:pt idx="374">
                  <c:v>52.4</c:v>
                </c:pt>
                <c:pt idx="375">
                  <c:v>52.5</c:v>
                </c:pt>
                <c:pt idx="376">
                  <c:v>52.6</c:v>
                </c:pt>
                <c:pt idx="377">
                  <c:v>52.7</c:v>
                </c:pt>
                <c:pt idx="378">
                  <c:v>52.8</c:v>
                </c:pt>
                <c:pt idx="379">
                  <c:v>52.9</c:v>
                </c:pt>
                <c:pt idx="380">
                  <c:v>53</c:v>
                </c:pt>
                <c:pt idx="381">
                  <c:v>53.1</c:v>
                </c:pt>
                <c:pt idx="382">
                  <c:v>53.2</c:v>
                </c:pt>
                <c:pt idx="383">
                  <c:v>53.3</c:v>
                </c:pt>
                <c:pt idx="384">
                  <c:v>53.4</c:v>
                </c:pt>
                <c:pt idx="385">
                  <c:v>53.5</c:v>
                </c:pt>
                <c:pt idx="386">
                  <c:v>53.6</c:v>
                </c:pt>
                <c:pt idx="387">
                  <c:v>53.7</c:v>
                </c:pt>
                <c:pt idx="388">
                  <c:v>53.8</c:v>
                </c:pt>
                <c:pt idx="389">
                  <c:v>53.9</c:v>
                </c:pt>
                <c:pt idx="390">
                  <c:v>54</c:v>
                </c:pt>
                <c:pt idx="391">
                  <c:v>54.1</c:v>
                </c:pt>
                <c:pt idx="392">
                  <c:v>54.2</c:v>
                </c:pt>
                <c:pt idx="393">
                  <c:v>54.3</c:v>
                </c:pt>
                <c:pt idx="394">
                  <c:v>54.4</c:v>
                </c:pt>
                <c:pt idx="395">
                  <c:v>54.5</c:v>
                </c:pt>
                <c:pt idx="396">
                  <c:v>54.6</c:v>
                </c:pt>
                <c:pt idx="397">
                  <c:v>54.7</c:v>
                </c:pt>
                <c:pt idx="398">
                  <c:v>54.8</c:v>
                </c:pt>
                <c:pt idx="399">
                  <c:v>54.9</c:v>
                </c:pt>
                <c:pt idx="400">
                  <c:v>55</c:v>
                </c:pt>
              </c:numCache>
            </c:numRef>
          </c:xVal>
          <c:yVal>
            <c:numRef>
              <c:f>Microsoft_Excel_Worksheet2!$B$2:$B$9702</c:f>
              <c:numCache>
                <c:formatCode>General</c:formatCode>
                <c:ptCount val="9701"/>
                <c:pt idx="0">
                  <c:v>0.88995722200501404</c:v>
                </c:pt>
                <c:pt idx="1">
                  <c:v>0.89064917679049904</c:v>
                </c:pt>
                <c:pt idx="2">
                  <c:v>0.89134166958097205</c:v>
                </c:pt>
                <c:pt idx="3">
                  <c:v>0.89203470079474101</c:v>
                </c:pt>
                <c:pt idx="4">
                  <c:v>0.89272827085043704</c:v>
                </c:pt>
                <c:pt idx="5">
                  <c:v>0.89342238016701803</c:v>
                </c:pt>
                <c:pt idx="6">
                  <c:v>0.89411702916376801</c:v>
                </c:pt>
                <c:pt idx="7">
                  <c:v>0.894812218260294</c:v>
                </c:pt>
                <c:pt idx="8">
                  <c:v>0.89550794787653398</c:v>
                </c:pt>
                <c:pt idx="9">
                  <c:v>0.896204218432749</c:v>
                </c:pt>
                <c:pt idx="10">
                  <c:v>0.89690103034952695</c:v>
                </c:pt>
                <c:pt idx="11">
                  <c:v>0.89759838404778503</c:v>
                </c:pt>
                <c:pt idx="12">
                  <c:v>0.89829627994876604</c:v>
                </c:pt>
                <c:pt idx="13">
                  <c:v>0.898994718474039</c:v>
                </c:pt>
                <c:pt idx="14">
                  <c:v>0.89969370004550397</c:v>
                </c:pt>
                <c:pt idx="15">
                  <c:v>0.900393225085386</c:v>
                </c:pt>
                <c:pt idx="16">
                  <c:v>0.90109329401624105</c:v>
                </c:pt>
                <c:pt idx="17">
                  <c:v>0.90179390726095199</c:v>
                </c:pt>
                <c:pt idx="18">
                  <c:v>0.90249506524273004</c:v>
                </c:pt>
                <c:pt idx="19">
                  <c:v>0.90319676838511698</c:v>
                </c:pt>
                <c:pt idx="20">
                  <c:v>0.90389901711198295</c:v>
                </c:pt>
                <c:pt idx="21">
                  <c:v>0.90460181184752897</c:v>
                </c:pt>
                <c:pt idx="22">
                  <c:v>0.905305153016282</c:v>
                </c:pt>
                <c:pt idx="23">
                  <c:v>0.90600904104310498</c:v>
                </c:pt>
                <c:pt idx="24">
                  <c:v>0.906713476353186</c:v>
                </c:pt>
                <c:pt idx="25">
                  <c:v>0.90741845937204701</c:v>
                </c:pt>
                <c:pt idx="26">
                  <c:v>0.90812399052553905</c:v>
                </c:pt>
                <c:pt idx="27">
                  <c:v>0.90883007023984497</c:v>
                </c:pt>
                <c:pt idx="28">
                  <c:v>0.90953669894147804</c:v>
                </c:pt>
                <c:pt idx="29">
                  <c:v>0.91024387705728504</c:v>
                </c:pt>
                <c:pt idx="30">
                  <c:v>0.91095160501444306</c:v>
                </c:pt>
                <c:pt idx="31">
                  <c:v>0.91165988324046199</c:v>
                </c:pt>
                <c:pt idx="32">
                  <c:v>0.91236871216318505</c:v>
                </c:pt>
                <c:pt idx="33">
                  <c:v>0.91307809221078395</c:v>
                </c:pt>
                <c:pt idx="34">
                  <c:v>0.91378802381177004</c:v>
                </c:pt>
                <c:pt idx="35">
                  <c:v>0.91449850739498095</c:v>
                </c:pt>
                <c:pt idx="36">
                  <c:v>0.91520954338959404</c:v>
                </c:pt>
                <c:pt idx="37">
                  <c:v>0.91592113222511395</c:v>
                </c:pt>
                <c:pt idx="38">
                  <c:v>0.91663327433138497</c:v>
                </c:pt>
                <c:pt idx="39">
                  <c:v>0.91734597013858199</c:v>
                </c:pt>
                <c:pt idx="40">
                  <c:v>0.91805922007721696</c:v>
                </c:pt>
                <c:pt idx="41">
                  <c:v>0.91877302457813403</c:v>
                </c:pt>
                <c:pt idx="42">
                  <c:v>0.91948738407251296</c:v>
                </c:pt>
                <c:pt idx="43">
                  <c:v>0.920202298991871</c:v>
                </c:pt>
                <c:pt idx="44">
                  <c:v>0.92091776976805895</c:v>
                </c:pt>
                <c:pt idx="45">
                  <c:v>0.92163379683326196</c:v>
                </c:pt>
                <c:pt idx="46">
                  <c:v>0.92235038062000396</c:v>
                </c:pt>
                <c:pt idx="47">
                  <c:v>0.92306752156114502</c:v>
                </c:pt>
                <c:pt idx="48">
                  <c:v>0.92378522008987995</c:v>
                </c:pt>
                <c:pt idx="49">
                  <c:v>0.92450347663974097</c:v>
                </c:pt>
                <c:pt idx="50">
                  <c:v>0.92522229164459802</c:v>
                </c:pt>
                <c:pt idx="51">
                  <c:v>0.92594166553865798</c:v>
                </c:pt>
                <c:pt idx="52">
                  <c:v>0.92666159875646503</c:v>
                </c:pt>
                <c:pt idx="53">
                  <c:v>0.92738209173290298</c:v>
                </c:pt>
                <c:pt idx="54">
                  <c:v>0.92810314490319001</c:v>
                </c:pt>
                <c:pt idx="55">
                  <c:v>0.92882475870288805</c:v>
                </c:pt>
                <c:pt idx="56">
                  <c:v>0.92954693356789198</c:v>
                </c:pt>
                <c:pt idx="57">
                  <c:v>0.93026966993444005</c:v>
                </c:pt>
                <c:pt idx="58">
                  <c:v>0.93099296823910704</c:v>
                </c:pt>
                <c:pt idx="59">
                  <c:v>0.93171682891880803</c:v>
                </c:pt>
                <c:pt idx="60">
                  <c:v>0.932441252410799</c:v>
                </c:pt>
                <c:pt idx="61">
                  <c:v>0.93316623915267305</c:v>
                </c:pt>
                <c:pt idx="62">
                  <c:v>0.93389178958236596</c:v>
                </c:pt>
                <c:pt idx="63">
                  <c:v>0.93461790413815404</c:v>
                </c:pt>
                <c:pt idx="64">
                  <c:v>0.935344583258653</c:v>
                </c:pt>
                <c:pt idx="65">
                  <c:v>0.93607182738281902</c:v>
                </c:pt>
                <c:pt idx="66">
                  <c:v>0.93679963694995305</c:v>
                </c:pt>
                <c:pt idx="67">
                  <c:v>0.93752801239969297</c:v>
                </c:pt>
                <c:pt idx="68">
                  <c:v>0.93825695417202304</c:v>
                </c:pt>
                <c:pt idx="69">
                  <c:v>0.93898646270726605</c:v>
                </c:pt>
                <c:pt idx="70">
                  <c:v>0.93971653844608805</c:v>
                </c:pt>
                <c:pt idx="71">
                  <c:v>0.94044718182949905</c:v>
                </c:pt>
                <c:pt idx="72">
                  <c:v>0.941178393298851</c:v>
                </c:pt>
                <c:pt idx="73">
                  <c:v>0.94191017329583904</c:v>
                </c:pt>
                <c:pt idx="74">
                  <c:v>0.942642522262501</c:v>
                </c:pt>
                <c:pt idx="75">
                  <c:v>0.94337544064121903</c:v>
                </c:pt>
                <c:pt idx="76">
                  <c:v>0.94410892887472098</c:v>
                </c:pt>
                <c:pt idx="77">
                  <c:v>0.94484298740607497</c:v>
                </c:pt>
                <c:pt idx="78">
                  <c:v>0.945577616678699</c:v>
                </c:pt>
                <c:pt idx="79">
                  <c:v>0.94631281713634996</c:v>
                </c:pt>
                <c:pt idx="80">
                  <c:v>0.94704858922313295</c:v>
                </c:pt>
                <c:pt idx="81">
                  <c:v>0.94778493338350001</c:v>
                </c:pt>
                <c:pt idx="82">
                  <c:v>0.94852185006224499</c:v>
                </c:pt>
                <c:pt idx="83">
                  <c:v>0.94925933970451004</c:v>
                </c:pt>
                <c:pt idx="84">
                  <c:v>0.94999740275578204</c:v>
                </c:pt>
                <c:pt idx="85">
                  <c:v>0.95073603966189502</c:v>
                </c:pt>
                <c:pt idx="86">
                  <c:v>0.95147525086902995</c:v>
                </c:pt>
                <c:pt idx="87">
                  <c:v>0.952215036823714</c:v>
                </c:pt>
                <c:pt idx="88">
                  <c:v>0.95295539797282203</c:v>
                </c:pt>
                <c:pt idx="89">
                  <c:v>0.95369633476357596</c:v>
                </c:pt>
                <c:pt idx="90">
                  <c:v>0.954437847643545</c:v>
                </c:pt>
                <c:pt idx="91">
                  <c:v>0.95517993706064896</c:v>
                </c:pt>
                <c:pt idx="92">
                  <c:v>0.95592260346315105</c:v>
                </c:pt>
                <c:pt idx="93">
                  <c:v>0.95666584729966897</c:v>
                </c:pt>
                <c:pt idx="94">
                  <c:v>0.95740966901916402</c:v>
                </c:pt>
                <c:pt idx="95">
                  <c:v>0.95815406907094902</c:v>
                </c:pt>
                <c:pt idx="96">
                  <c:v>0.95889904790468605</c:v>
                </c:pt>
                <c:pt idx="97">
                  <c:v>0.95964460597038703</c:v>
                </c:pt>
                <c:pt idx="98">
                  <c:v>0.96039074371841204</c:v>
                </c:pt>
                <c:pt idx="99">
                  <c:v>0.961137461599474</c:v>
                </c:pt>
                <c:pt idx="100">
                  <c:v>0.96188476006463397</c:v>
                </c:pt>
                <c:pt idx="101">
                  <c:v>0.96263263956530398</c:v>
                </c:pt>
                <c:pt idx="102">
                  <c:v>0.96338110055324999</c:v>
                </c:pt>
                <c:pt idx="103">
                  <c:v>0.96413014348058401</c:v>
                </c:pt>
                <c:pt idx="104">
                  <c:v>0.964879768799775</c:v>
                </c:pt>
                <c:pt idx="105">
                  <c:v>0.96562997696363895</c:v>
                </c:pt>
                <c:pt idx="106">
                  <c:v>0.96638076842534804</c:v>
                </c:pt>
                <c:pt idx="107">
                  <c:v>0.96713214363842404</c:v>
                </c:pt>
                <c:pt idx="108">
                  <c:v>0.967884103056742</c:v>
                </c:pt>
                <c:pt idx="109">
                  <c:v>0.96863664713453002</c:v>
                </c:pt>
                <c:pt idx="110">
                  <c:v>0.96938977632636902</c:v>
                </c:pt>
                <c:pt idx="111">
                  <c:v>0.970143491087195</c:v>
                </c:pt>
                <c:pt idx="112">
                  <c:v>0.97089779187229597</c:v>
                </c:pt>
                <c:pt idx="113">
                  <c:v>0.97165267913731401</c:v>
                </c:pt>
                <c:pt idx="114">
                  <c:v>0.97240815333824604</c:v>
                </c:pt>
                <c:pt idx="115">
                  <c:v>0.973164214931444</c:v>
                </c:pt>
                <c:pt idx="116">
                  <c:v>0.97392086437361303</c:v>
                </c:pt>
                <c:pt idx="117">
                  <c:v>0.97467810212181405</c:v>
                </c:pt>
                <c:pt idx="118">
                  <c:v>0.97543592863346396</c:v>
                </c:pt>
                <c:pt idx="119">
                  <c:v>0.97619434436633701</c:v>
                </c:pt>
                <c:pt idx="120">
                  <c:v>0.97695334977855797</c:v>
                </c:pt>
                <c:pt idx="121">
                  <c:v>0.97771294532861297</c:v>
                </c:pt>
                <c:pt idx="122">
                  <c:v>0.97847313147534298</c:v>
                </c:pt>
                <c:pt idx="123">
                  <c:v>0.97923390867794502</c:v>
                </c:pt>
                <c:pt idx="124">
                  <c:v>0.97999527739597403</c:v>
                </c:pt>
                <c:pt idx="125">
                  <c:v>0.98075723808934201</c:v>
                </c:pt>
                <c:pt idx="126">
                  <c:v>0.98151979121831801</c:v>
                </c:pt>
                <c:pt idx="127">
                  <c:v>0.982282937243529</c:v>
                </c:pt>
                <c:pt idx="128">
                  <c:v>0.98304667662596201</c:v>
                </c:pt>
                <c:pt idx="129">
                  <c:v>0.98381100982695902</c:v>
                </c:pt>
                <c:pt idx="130">
                  <c:v>0.98457593730822501</c:v>
                </c:pt>
                <c:pt idx="131">
                  <c:v>0.98534145953181995</c:v>
                </c:pt>
                <c:pt idx="132">
                  <c:v>0.98610757696016405</c:v>
                </c:pt>
                <c:pt idx="133">
                  <c:v>0.98687429005603999</c:v>
                </c:pt>
                <c:pt idx="134">
                  <c:v>0.98764159928258599</c:v>
                </c:pt>
                <c:pt idx="135">
                  <c:v>0.98840950510330405</c:v>
                </c:pt>
                <c:pt idx="136">
                  <c:v>0.98917800798205302</c:v>
                </c:pt>
                <c:pt idx="137">
                  <c:v>0.989947108383056</c:v>
                </c:pt>
                <c:pt idx="138">
                  <c:v>0.99071680677089402</c:v>
                </c:pt>
                <c:pt idx="139">
                  <c:v>0.99148710361051196</c:v>
                </c:pt>
                <c:pt idx="140">
                  <c:v>0.99225799936721304</c:v>
                </c:pt>
                <c:pt idx="141">
                  <c:v>0.993029494506666</c:v>
                </c:pt>
                <c:pt idx="142">
                  <c:v>0.99380158949489805</c:v>
                </c:pt>
                <c:pt idx="143">
                  <c:v>0.99457428479830201</c:v>
                </c:pt>
                <c:pt idx="144">
                  <c:v>0.99534758088362996</c:v>
                </c:pt>
                <c:pt idx="145">
                  <c:v>0.99612147821800001</c:v>
                </c:pt>
                <c:pt idx="146">
                  <c:v>0.99689597726889201</c:v>
                </c:pt>
                <c:pt idx="147">
                  <c:v>0.99767107850414805</c:v>
                </c:pt>
                <c:pt idx="148">
                  <c:v>0.99844678239197704</c:v>
                </c:pt>
                <c:pt idx="149">
                  <c:v>0.99922308940094895</c:v>
                </c:pt>
                <c:pt idx="150">
                  <c:v>1</c:v>
                </c:pt>
                <c:pt idx="151">
                  <c:v>1.0007775146584299</c:v>
                </c:pt>
                <c:pt idx="152">
                  <c:v>1.0015556338459</c:v>
                </c:pt>
                <c:pt idx="153">
                  <c:v>1.00233435803245</c:v>
                </c:pt>
                <c:pt idx="154">
                  <c:v>1.0031136876884701</c:v>
                </c:pt>
                <c:pt idx="155">
                  <c:v>1.00389362328472</c:v>
                </c:pt>
                <c:pt idx="156">
                  <c:v>1.0046741652923299</c:v>
                </c:pt>
                <c:pt idx="157">
                  <c:v>1.00545531418279</c:v>
                </c:pt>
                <c:pt idx="158">
                  <c:v>1.00623707042796</c:v>
                </c:pt>
                <c:pt idx="159">
                  <c:v>1.00701943450008</c:v>
                </c:pt>
                <c:pt idx="160">
                  <c:v>1.00780240687172</c:v>
                </c:pt>
                <c:pt idx="161">
                  <c:v>1.0085859880158701</c:v>
                </c:pt>
                <c:pt idx="162">
                  <c:v>1.00937017840584</c:v>
                </c:pt>
                <c:pt idx="163">
                  <c:v>1.0101549785153301</c:v>
                </c:pt>
                <c:pt idx="164">
                  <c:v>1.0109403888184101</c:v>
                </c:pt>
                <c:pt idx="165">
                  <c:v>1.01172640978952</c:v>
                </c:pt>
                <c:pt idx="166">
                  <c:v>1.01251304190345</c:v>
                </c:pt>
                <c:pt idx="167">
                  <c:v>1.0133002856353801</c:v>
                </c:pt>
                <c:pt idx="168">
                  <c:v>1.01408814146086</c:v>
                </c:pt>
                <c:pt idx="169">
                  <c:v>1.01487660985578</c:v>
                </c:pt>
                <c:pt idx="170">
                  <c:v>1.0156656912964399</c:v>
                </c:pt>
                <c:pt idx="171">
                  <c:v>1.0164553862594901</c:v>
                </c:pt>
                <c:pt idx="172">
                  <c:v>1.01724569522195</c:v>
                </c:pt>
                <c:pt idx="173">
                  <c:v>1.01803661866121</c:v>
                </c:pt>
                <c:pt idx="174">
                  <c:v>1.0188281570550299</c:v>
                </c:pt>
                <c:pt idx="175">
                  <c:v>1.01962031088157</c:v>
                </c:pt>
                <c:pt idx="176">
                  <c:v>1.0204130806193099</c:v>
                </c:pt>
                <c:pt idx="177">
                  <c:v>1.0212064667471401</c:v>
                </c:pt>
                <c:pt idx="178">
                  <c:v>1.0220004697443199</c:v>
                </c:pt>
                <c:pt idx="179">
                  <c:v>1.0227950900904701</c:v>
                </c:pt>
                <c:pt idx="180">
                  <c:v>1.02359032826559</c:v>
                </c:pt>
                <c:pt idx="181">
                  <c:v>1.02438618475004</c:v>
                </c:pt>
                <c:pt idx="182">
                  <c:v>1.0251826600245799</c:v>
                </c:pt>
                <c:pt idx="183">
                  <c:v>1.02597975457032</c:v>
                </c:pt>
                <c:pt idx="184">
                  <c:v>1.0267774688687501</c:v>
                </c:pt>
                <c:pt idx="185">
                  <c:v>1.0275758034017399</c:v>
                </c:pt>
                <c:pt idx="186">
                  <c:v>1.0283747586515299</c:v>
                </c:pt>
                <c:pt idx="187">
                  <c:v>1.0291743351007401</c:v>
                </c:pt>
                <c:pt idx="188">
                  <c:v>1.02997453323236</c:v>
                </c:pt>
                <c:pt idx="189">
                  <c:v>1.0307753535297599</c:v>
                </c:pt>
                <c:pt idx="190">
                  <c:v>1.03157679647668</c:v>
                </c:pt>
                <c:pt idx="191">
                  <c:v>1.0323788625572401</c:v>
                </c:pt>
                <c:pt idx="192">
                  <c:v>1.03318155225593</c:v>
                </c:pt>
                <c:pt idx="193">
                  <c:v>1.0339848660576301</c:v>
                </c:pt>
                <c:pt idx="194">
                  <c:v>1.0347888044475799</c:v>
                </c:pt>
                <c:pt idx="195">
                  <c:v>1.03559336791142</c:v>
                </c:pt>
                <c:pt idx="196">
                  <c:v>1.0363985569351399</c:v>
                </c:pt>
                <c:pt idx="197">
                  <c:v>1.03720437200513</c:v>
                </c:pt>
                <c:pt idx="198">
                  <c:v>1.0380108136081601</c:v>
                </c:pt>
                <c:pt idx="199">
                  <c:v>1.0388178822313501</c:v>
                </c:pt>
                <c:pt idx="200">
                  <c:v>1.0396255783622199</c:v>
                </c:pt>
                <c:pt idx="201">
                  <c:v>1.04043390248868</c:v>
                </c:pt>
                <c:pt idx="202">
                  <c:v>1.0412428550989901</c:v>
                </c:pt>
                <c:pt idx="203">
                  <c:v>1.04205243668181</c:v>
                </c:pt>
                <c:pt idx="204">
                  <c:v>1.04286264772619</c:v>
                </c:pt>
                <c:pt idx="205">
                  <c:v>1.04367348872152</c:v>
                </c:pt>
                <c:pt idx="206">
                  <c:v>1.04448496015762</c:v>
                </c:pt>
                <c:pt idx="207">
                  <c:v>1.04529706252465</c:v>
                </c:pt>
                <c:pt idx="208">
                  <c:v>1.04610979631318</c:v>
                </c:pt>
                <c:pt idx="209">
                  <c:v>1.0469231620141399</c:v>
                </c:pt>
                <c:pt idx="210">
                  <c:v>1.0477371601188501</c:v>
                </c:pt>
                <c:pt idx="211">
                  <c:v>1.0485517911190301</c:v>
                </c:pt>
                <c:pt idx="212">
                  <c:v>1.04936705550675</c:v>
                </c:pt>
                <c:pt idx="213">
                  <c:v>1.05018295377448</c:v>
                </c:pt>
                <c:pt idx="214">
                  <c:v>1.05099948641507</c:v>
                </c:pt>
                <c:pt idx="215">
                  <c:v>1.0518166539217599</c:v>
                </c:pt>
                <c:pt idx="216">
                  <c:v>1.05263445678817</c:v>
                </c:pt>
                <c:pt idx="217">
                  <c:v>1.05345289550829</c:v>
                </c:pt>
                <c:pt idx="218">
                  <c:v>1.05427197057651</c:v>
                </c:pt>
                <c:pt idx="219">
                  <c:v>1.05509168248761</c:v>
                </c:pt>
                <c:pt idx="220">
                  <c:v>1.0559120317367301</c:v>
                </c:pt>
                <c:pt idx="221">
                  <c:v>1.0567330188194199</c:v>
                </c:pt>
                <c:pt idx="222">
                  <c:v>1.05755464423159</c:v>
                </c:pt>
                <c:pt idx="223">
                  <c:v>1.05837690846958</c:v>
                </c:pt>
                <c:pt idx="224">
                  <c:v>1.0591998120300501</c:v>
                </c:pt>
                <c:pt idx="225">
                  <c:v>1.0600233554101099</c:v>
                </c:pt>
                <c:pt idx="226">
                  <c:v>1.0608475391072201</c:v>
                </c:pt>
                <c:pt idx="227">
                  <c:v>1.06167236361924</c:v>
                </c:pt>
                <c:pt idx="228">
                  <c:v>1.0624978294444001</c:v>
                </c:pt>
                <c:pt idx="229">
                  <c:v>1.0633239370813501</c:v>
                </c:pt>
                <c:pt idx="230">
                  <c:v>1.06415068702909</c:v>
                </c:pt>
                <c:pt idx="231">
                  <c:v>1.0649780797870301</c:v>
                </c:pt>
                <c:pt idx="232">
                  <c:v>1.0658061158549701</c:v>
                </c:pt>
                <c:pt idx="233">
                  <c:v>1.0666347957330899</c:v>
                </c:pt>
                <c:pt idx="234">
                  <c:v>1.0674641199219701</c:v>
                </c:pt>
                <c:pt idx="235">
                  <c:v>1.0682940889225501</c:v>
                </c:pt>
                <c:pt idx="236">
                  <c:v>1.0691247032362099</c:v>
                </c:pt>
                <c:pt idx="237">
                  <c:v>1.06995596336466</c:v>
                </c:pt>
                <c:pt idx="238">
                  <c:v>1.0707878698100499</c:v>
                </c:pt>
                <c:pt idx="239">
                  <c:v>1.0716204230749</c:v>
                </c:pt>
                <c:pt idx="240">
                  <c:v>1.0724536236621101</c:v>
                </c:pt>
                <c:pt idx="241">
                  <c:v>1.0732874720750001</c:v>
                </c:pt>
                <c:pt idx="242">
                  <c:v>1.0741219688172401</c:v>
                </c:pt>
                <c:pt idx="243">
                  <c:v>1.0749571143929399</c:v>
                </c:pt>
                <c:pt idx="244">
                  <c:v>1.0757929093065699</c:v>
                </c:pt>
                <c:pt idx="245">
                  <c:v>1.0766293540629901</c:v>
                </c:pt>
                <c:pt idx="246">
                  <c:v>1.0774664491674699</c:v>
                </c:pt>
                <c:pt idx="247">
                  <c:v>1.07830419512566</c:v>
                </c:pt>
                <c:pt idx="248">
                  <c:v>1.07914259244362</c:v>
                </c:pt>
                <c:pt idx="249">
                  <c:v>1.0799816416277801</c:v>
                </c:pt>
                <c:pt idx="250">
                  <c:v>1.08082134318498</c:v>
                </c:pt>
                <c:pt idx="251">
                  <c:v>1.08166169762245</c:v>
                </c:pt>
                <c:pt idx="252">
                  <c:v>1.08250270544782</c:v>
                </c:pt>
                <c:pt idx="253">
                  <c:v>1.0833443671690901</c:v>
                </c:pt>
                <c:pt idx="254">
                  <c:v>1.08418668329469</c:v>
                </c:pt>
                <c:pt idx="255">
                  <c:v>1.0850296543334299</c:v>
                </c:pt>
                <c:pt idx="256">
                  <c:v>1.0858732807945</c:v>
                </c:pt>
                <c:pt idx="257">
                  <c:v>1.0867175631875201</c:v>
                </c:pt>
                <c:pt idx="258">
                  <c:v>1.08756250202247</c:v>
                </c:pt>
                <c:pt idx="259">
                  <c:v>1.0884080978097499</c:v>
                </c:pt>
                <c:pt idx="260">
                  <c:v>1.08925435106015</c:v>
                </c:pt>
                <c:pt idx="261">
                  <c:v>1.09010126228486</c:v>
                </c:pt>
                <c:pt idx="262">
                  <c:v>1.0909488319954601</c:v>
                </c:pt>
                <c:pt idx="263">
                  <c:v>1.09179706070394</c:v>
                </c:pt>
                <c:pt idx="264">
                  <c:v>1.0926459489226601</c:v>
                </c:pt>
                <c:pt idx="265">
                  <c:v>1.09349549716443</c:v>
                </c:pt>
                <c:pt idx="266">
                  <c:v>1.0943457059424</c:v>
                </c:pt>
                <c:pt idx="267">
                  <c:v>1.0951965757701601</c:v>
                </c:pt>
                <c:pt idx="268">
                  <c:v>1.0960481071616801</c:v>
                </c:pt>
                <c:pt idx="269">
                  <c:v>1.09690030063134</c:v>
                </c:pt>
                <c:pt idx="270">
                  <c:v>1.09775315669392</c:v>
                </c:pt>
                <c:pt idx="271">
                  <c:v>1.09860667586459</c:v>
                </c:pt>
                <c:pt idx="272">
                  <c:v>1.0994608586589201</c:v>
                </c:pt>
                <c:pt idx="273">
                  <c:v>1.1003157055929</c:v>
                </c:pt>
                <c:pt idx="274">
                  <c:v>1.1011712171829</c:v>
                </c:pt>
                <c:pt idx="275">
                  <c:v>1.1020273939456999</c:v>
                </c:pt>
                <c:pt idx="276">
                  <c:v>1.1028842363984901</c:v>
                </c:pt>
                <c:pt idx="277">
                  <c:v>1.10374174505884</c:v>
                </c:pt>
                <c:pt idx="278">
                  <c:v>1.1045999204447401</c:v>
                </c:pt>
                <c:pt idx="279">
                  <c:v>1.10545876307459</c:v>
                </c:pt>
                <c:pt idx="280">
                  <c:v>1.1063182734671699</c:v>
                </c:pt>
                <c:pt idx="281">
                  <c:v>1.1071784521416801</c:v>
                </c:pt>
                <c:pt idx="282">
                  <c:v>1.10803929961772</c:v>
                </c:pt>
                <c:pt idx="283">
                  <c:v>1.10890081641529</c:v>
                </c:pt>
                <c:pt idx="284">
                  <c:v>1.10976300305479</c:v>
                </c:pt>
                <c:pt idx="285">
                  <c:v>1.11062586005705</c:v>
                </c:pt>
                <c:pt idx="286">
                  <c:v>1.1114893879432799</c:v>
                </c:pt>
                <c:pt idx="287">
                  <c:v>1.11235358723509</c:v>
                </c:pt>
                <c:pt idx="288">
                  <c:v>1.1132184584545299</c:v>
                </c:pt>
                <c:pt idx="289">
                  <c:v>1.1140840021240099</c:v>
                </c:pt>
                <c:pt idx="290">
                  <c:v>1.11495021876638</c:v>
                </c:pt>
                <c:pt idx="291">
                  <c:v>1.1158171089048901</c:v>
                </c:pt>
                <c:pt idx="292">
                  <c:v>1.1166846730631901</c:v>
                </c:pt>
                <c:pt idx="293">
                  <c:v>1.11755291176535</c:v>
                </c:pt>
                <c:pt idx="294">
                  <c:v>1.11842182553581</c:v>
                </c:pt>
                <c:pt idx="295">
                  <c:v>1.1192914148994799</c:v>
                </c:pt>
                <c:pt idx="296">
                  <c:v>1.1201616803816199</c:v>
                </c:pt>
                <c:pt idx="297">
                  <c:v>1.1210326225079199</c:v>
                </c:pt>
                <c:pt idx="298">
                  <c:v>1.1219042418045</c:v>
                </c:pt>
                <c:pt idx="299">
                  <c:v>1.1227765387978601</c:v>
                </c:pt>
                <c:pt idx="300">
                  <c:v>1.1236495140149201</c:v>
                </c:pt>
                <c:pt idx="301">
                  <c:v>1.1245231679829999</c:v>
                </c:pt>
                <c:pt idx="302">
                  <c:v>1.1253975012298501</c:v>
                </c:pt>
                <c:pt idx="303">
                  <c:v>1.1262725142836201</c:v>
                </c:pt>
                <c:pt idx="304">
                  <c:v>1.1271482076728601</c:v>
                </c:pt>
                <c:pt idx="305">
                  <c:v>1.12802458192655</c:v>
                </c:pt>
                <c:pt idx="306">
                  <c:v>1.1289016375740699</c:v>
                </c:pt>
                <c:pt idx="307">
                  <c:v>1.1297793751452101</c:v>
                </c:pt>
                <c:pt idx="308">
                  <c:v>1.1306577951701799</c:v>
                </c:pt>
                <c:pt idx="309">
                  <c:v>1.1315368981795899</c:v>
                </c:pt>
                <c:pt idx="310">
                  <c:v>1.1324166847044801</c:v>
                </c:pt>
                <c:pt idx="311">
                  <c:v>1.13329715527629</c:v>
                </c:pt>
                <c:pt idx="312">
                  <c:v>1.1341783104268699</c:v>
                </c:pt>
                <c:pt idx="313">
                  <c:v>1.1350601506885001</c:v>
                </c:pt>
                <c:pt idx="314">
                  <c:v>1.1359426765938601</c:v>
                </c:pt>
                <c:pt idx="315">
                  <c:v>1.1368258886760501</c:v>
                </c:pt>
                <c:pt idx="316">
                  <c:v>1.13770978746858</c:v>
                </c:pt>
                <c:pt idx="317">
                  <c:v>1.1385943735053701</c:v>
                </c:pt>
                <c:pt idx="318">
                  <c:v>1.13947964732078</c:v>
                </c:pt>
                <c:pt idx="319">
                  <c:v>1.14036560944955</c:v>
                </c:pt>
                <c:pt idx="320">
                  <c:v>1.14125226042687</c:v>
                </c:pt>
                <c:pt idx="321">
                  <c:v>1.14213960078832</c:v>
                </c:pt>
                <c:pt idx="322">
                  <c:v>1.1430276310699099</c:v>
                </c:pt>
                <c:pt idx="323">
                  <c:v>1.14391635180805</c:v>
                </c:pt>
                <c:pt idx="324">
                  <c:v>1.1448057635396001</c:v>
                </c:pt>
                <c:pt idx="325">
                  <c:v>1.14569586680181</c:v>
                </c:pt>
                <c:pt idx="326">
                  <c:v>1.1465866621323499</c:v>
                </c:pt>
                <c:pt idx="327">
                  <c:v>1.1474781500693201</c:v>
                </c:pt>
                <c:pt idx="328">
                  <c:v>1.1483703311512301</c:v>
                </c:pt>
                <c:pt idx="329">
                  <c:v>1.149263205917</c:v>
                </c:pt>
                <c:pt idx="330">
                  <c:v>1.150156774906</c:v>
                </c:pt>
                <c:pt idx="331">
                  <c:v>1.15105103865798</c:v>
                </c:pt>
                <c:pt idx="332">
                  <c:v>1.1519459977131401</c:v>
                </c:pt>
                <c:pt idx="333">
                  <c:v>1.1528416526120799</c:v>
                </c:pt>
                <c:pt idx="334">
                  <c:v>1.15373800389583</c:v>
                </c:pt>
                <c:pt idx="335">
                  <c:v>1.1546350521058499</c:v>
                </c:pt>
                <c:pt idx="336">
                  <c:v>1.155532797784</c:v>
                </c:pt>
                <c:pt idx="337">
                  <c:v>1.1564312414725699</c:v>
                </c:pt>
                <c:pt idx="338">
                  <c:v>1.1573303837142901</c:v>
                </c:pt>
                <c:pt idx="339">
                  <c:v>1.15823022505227</c:v>
                </c:pt>
                <c:pt idx="340">
                  <c:v>1.15913076603009</c:v>
                </c:pt>
                <c:pt idx="341">
                  <c:v>1.1600320071917101</c:v>
                </c:pt>
                <c:pt idx="342">
                  <c:v>1.16093394908155</c:v>
                </c:pt>
                <c:pt idx="343">
                  <c:v>1.16183659224443</c:v>
                </c:pt>
                <c:pt idx="344">
                  <c:v>1.1627399372256</c:v>
                </c:pt>
                <c:pt idx="345">
                  <c:v>1.16364398457074</c:v>
                </c:pt>
                <c:pt idx="346">
                  <c:v>1.16454873482593</c:v>
                </c:pt>
                <c:pt idx="347">
                  <c:v>1.1654541885377201</c:v>
                </c:pt>
                <c:pt idx="348">
                  <c:v>1.1663603462530301</c:v>
                </c:pt>
                <c:pt idx="349">
                  <c:v>1.1672672085192599</c:v>
                </c:pt>
                <c:pt idx="350">
                  <c:v>1.1681747758841901</c:v>
                </c:pt>
                <c:pt idx="351">
                  <c:v>1.16908304889604</c:v>
                </c:pt>
                <c:pt idx="352">
                  <c:v>1.1699920281034799</c:v>
                </c:pt>
                <c:pt idx="353">
                  <c:v>1.17090171405558</c:v>
                </c:pt>
                <c:pt idx="354">
                  <c:v>1.1718121073018399</c:v>
                </c:pt>
                <c:pt idx="355">
                  <c:v>1.1727232083921899</c:v>
                </c:pt>
                <c:pt idx="356">
                  <c:v>1.1736350178770001</c:v>
                </c:pt>
                <c:pt idx="357">
                  <c:v>1.1745475363070399</c:v>
                </c:pt>
                <c:pt idx="358">
                  <c:v>1.1754607642335499</c:v>
                </c:pt>
                <c:pt idx="359">
                  <c:v>1.1763747022081501</c:v>
                </c:pt>
                <c:pt idx="360">
                  <c:v>1.1772893507829201</c:v>
                </c:pt>
                <c:pt idx="361">
                  <c:v>1.1782047105103699</c:v>
                </c:pt>
                <c:pt idx="362">
                  <c:v>1.17912078194342</c:v>
                </c:pt>
                <c:pt idx="363">
                  <c:v>1.18003756563544</c:v>
                </c:pt>
                <c:pt idx="364">
                  <c:v>1.1809550621402201</c:v>
                </c:pt>
                <c:pt idx="365">
                  <c:v>1.18187327201198</c:v>
                </c:pt>
                <c:pt idx="366">
                  <c:v>1.18279219580538</c:v>
                </c:pt>
                <c:pt idx="367">
                  <c:v>1.18371183407549</c:v>
                </c:pt>
                <c:pt idx="368">
                  <c:v>1.18463218737785</c:v>
                </c:pt>
                <c:pt idx="369">
                  <c:v>1.1855532562683799</c:v>
                </c:pt>
                <c:pt idx="370">
                  <c:v>1.1864750413034799</c:v>
                </c:pt>
                <c:pt idx="371">
                  <c:v>1.1873975430399499</c:v>
                </c:pt>
                <c:pt idx="372">
                  <c:v>1.18832076203505</c:v>
                </c:pt>
                <c:pt idx="373">
                  <c:v>1.18924469884645</c:v>
                </c:pt>
                <c:pt idx="374">
                  <c:v>1.19016935403226</c:v>
                </c:pt>
                <c:pt idx="375">
                  <c:v>1.19109472815104</c:v>
                </c:pt>
                <c:pt idx="376">
                  <c:v>1.1920208217617501</c:v>
                </c:pt>
                <c:pt idx="377">
                  <c:v>1.19294763542383</c:v>
                </c:pt>
                <c:pt idx="378">
                  <c:v>1.1938751696971099</c:v>
                </c:pt>
                <c:pt idx="379">
                  <c:v>1.19480342514188</c:v>
                </c:pt>
                <c:pt idx="380">
                  <c:v>1.19573240231887</c:v>
                </c:pt>
                <c:pt idx="381">
                  <c:v>1.19666210178924</c:v>
                </c:pt>
                <c:pt idx="382">
                  <c:v>1.19759252411457</c:v>
                </c:pt>
                <c:pt idx="383">
                  <c:v>1.19852366985689</c:v>
                </c:pt>
                <c:pt idx="384">
                  <c:v>1.1994555395786799</c:v>
                </c:pt>
                <c:pt idx="385">
                  <c:v>1.2003881338428399</c:v>
                </c:pt>
                <c:pt idx="386">
                  <c:v>1.2013214532127101</c:v>
                </c:pt>
                <c:pt idx="387">
                  <c:v>1.2022554982520699</c:v>
                </c:pt>
                <c:pt idx="388">
                  <c:v>1.20319026952513</c:v>
                </c:pt>
                <c:pt idx="389">
                  <c:v>1.20412576759657</c:v>
                </c:pt>
                <c:pt idx="390">
                  <c:v>1.2050619930314701</c:v>
                </c:pt>
                <c:pt idx="391">
                  <c:v>1.20599894639537</c:v>
                </c:pt>
                <c:pt idx="392">
                  <c:v>1.20693662825424</c:v>
                </c:pt>
                <c:pt idx="393">
                  <c:v>1.2078750391745099</c:v>
                </c:pt>
                <c:pt idx="394">
                  <c:v>1.2088141797230201</c:v>
                </c:pt>
                <c:pt idx="395">
                  <c:v>1.2097540504670701</c:v>
                </c:pt>
                <c:pt idx="396">
                  <c:v>1.2106946519744</c:v>
                </c:pt>
                <c:pt idx="397">
                  <c:v>1.2116359848131999</c:v>
                </c:pt>
                <c:pt idx="398">
                  <c:v>1.2125780495520699</c:v>
                </c:pt>
                <c:pt idx="399">
                  <c:v>1.21352084676009</c:v>
                </c:pt>
                <c:pt idx="400">
                  <c:v>1.21446437700675</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Microsoft_Excel_Worksheet2!$A$2:$A$9702</c:f>
              <c:numCache>
                <c:formatCode>General</c:formatCode>
                <c:ptCount val="9701"/>
                <c:pt idx="0">
                  <c:v>15</c:v>
                </c:pt>
                <c:pt idx="1">
                  <c:v>15.1</c:v>
                </c:pt>
                <c:pt idx="2">
                  <c:v>15.2</c:v>
                </c:pt>
                <c:pt idx="3">
                  <c:v>15.3</c:v>
                </c:pt>
                <c:pt idx="4">
                  <c:v>15.4</c:v>
                </c:pt>
                <c:pt idx="5">
                  <c:v>15.5</c:v>
                </c:pt>
                <c:pt idx="6">
                  <c:v>15.6</c:v>
                </c:pt>
                <c:pt idx="7">
                  <c:v>15.7</c:v>
                </c:pt>
                <c:pt idx="8">
                  <c:v>15.8</c:v>
                </c:pt>
                <c:pt idx="9">
                  <c:v>15.9</c:v>
                </c:pt>
                <c:pt idx="10">
                  <c:v>16</c:v>
                </c:pt>
                <c:pt idx="11">
                  <c:v>16.100000000000001</c:v>
                </c:pt>
                <c:pt idx="12">
                  <c:v>16.2</c:v>
                </c:pt>
                <c:pt idx="13">
                  <c:v>16.3</c:v>
                </c:pt>
                <c:pt idx="14">
                  <c:v>16.399999999999999</c:v>
                </c:pt>
                <c:pt idx="15">
                  <c:v>16.5</c:v>
                </c:pt>
                <c:pt idx="16">
                  <c:v>16.600000000000001</c:v>
                </c:pt>
                <c:pt idx="17">
                  <c:v>16.7</c:v>
                </c:pt>
                <c:pt idx="18">
                  <c:v>16.8</c:v>
                </c:pt>
                <c:pt idx="19">
                  <c:v>16.899999999999999</c:v>
                </c:pt>
                <c:pt idx="20">
                  <c:v>17</c:v>
                </c:pt>
                <c:pt idx="21">
                  <c:v>17.100000000000001</c:v>
                </c:pt>
                <c:pt idx="22">
                  <c:v>17.2</c:v>
                </c:pt>
                <c:pt idx="23">
                  <c:v>17.3</c:v>
                </c:pt>
                <c:pt idx="24">
                  <c:v>17.399999999999999</c:v>
                </c:pt>
                <c:pt idx="25">
                  <c:v>17.5</c:v>
                </c:pt>
                <c:pt idx="26">
                  <c:v>17.600000000000001</c:v>
                </c:pt>
                <c:pt idx="27">
                  <c:v>17.7</c:v>
                </c:pt>
                <c:pt idx="28">
                  <c:v>17.8</c:v>
                </c:pt>
                <c:pt idx="29">
                  <c:v>17.899999999999999</c:v>
                </c:pt>
                <c:pt idx="30">
                  <c:v>18</c:v>
                </c:pt>
                <c:pt idx="31">
                  <c:v>18.100000000000001</c:v>
                </c:pt>
                <c:pt idx="32">
                  <c:v>18.2</c:v>
                </c:pt>
                <c:pt idx="33">
                  <c:v>18.3</c:v>
                </c:pt>
                <c:pt idx="34">
                  <c:v>18.399999999999999</c:v>
                </c:pt>
                <c:pt idx="35">
                  <c:v>18.5</c:v>
                </c:pt>
                <c:pt idx="36">
                  <c:v>18.600000000000001</c:v>
                </c:pt>
                <c:pt idx="37">
                  <c:v>18.7</c:v>
                </c:pt>
                <c:pt idx="38">
                  <c:v>18.8</c:v>
                </c:pt>
                <c:pt idx="39">
                  <c:v>18.899999999999999</c:v>
                </c:pt>
                <c:pt idx="40">
                  <c:v>19</c:v>
                </c:pt>
                <c:pt idx="41">
                  <c:v>19.100000000000001</c:v>
                </c:pt>
                <c:pt idx="42">
                  <c:v>19.2</c:v>
                </c:pt>
                <c:pt idx="43">
                  <c:v>19.3</c:v>
                </c:pt>
                <c:pt idx="44">
                  <c:v>19.399999999999999</c:v>
                </c:pt>
                <c:pt idx="45">
                  <c:v>19.5</c:v>
                </c:pt>
                <c:pt idx="46">
                  <c:v>19.600000000000001</c:v>
                </c:pt>
                <c:pt idx="47">
                  <c:v>19.7</c:v>
                </c:pt>
                <c:pt idx="48">
                  <c:v>19.8</c:v>
                </c:pt>
                <c:pt idx="49">
                  <c:v>19.899999999999999</c:v>
                </c:pt>
                <c:pt idx="50">
                  <c:v>20</c:v>
                </c:pt>
                <c:pt idx="51">
                  <c:v>20.100000000000001</c:v>
                </c:pt>
                <c:pt idx="52">
                  <c:v>20.2</c:v>
                </c:pt>
                <c:pt idx="53">
                  <c:v>20.3</c:v>
                </c:pt>
                <c:pt idx="54">
                  <c:v>20.399999999999999</c:v>
                </c:pt>
                <c:pt idx="55">
                  <c:v>20.5</c:v>
                </c:pt>
                <c:pt idx="56">
                  <c:v>20.6</c:v>
                </c:pt>
                <c:pt idx="57">
                  <c:v>20.7</c:v>
                </c:pt>
                <c:pt idx="58">
                  <c:v>20.8</c:v>
                </c:pt>
                <c:pt idx="59">
                  <c:v>20.9</c:v>
                </c:pt>
                <c:pt idx="60">
                  <c:v>21</c:v>
                </c:pt>
                <c:pt idx="61">
                  <c:v>21.1</c:v>
                </c:pt>
                <c:pt idx="62">
                  <c:v>21.2</c:v>
                </c:pt>
                <c:pt idx="63">
                  <c:v>21.3</c:v>
                </c:pt>
                <c:pt idx="64">
                  <c:v>21.4</c:v>
                </c:pt>
                <c:pt idx="65">
                  <c:v>21.5</c:v>
                </c:pt>
                <c:pt idx="66">
                  <c:v>21.6</c:v>
                </c:pt>
                <c:pt idx="67">
                  <c:v>21.7</c:v>
                </c:pt>
                <c:pt idx="68">
                  <c:v>21.8</c:v>
                </c:pt>
                <c:pt idx="69">
                  <c:v>21.9</c:v>
                </c:pt>
                <c:pt idx="70">
                  <c:v>22</c:v>
                </c:pt>
                <c:pt idx="71">
                  <c:v>22.1</c:v>
                </c:pt>
                <c:pt idx="72">
                  <c:v>22.2</c:v>
                </c:pt>
                <c:pt idx="73">
                  <c:v>22.3</c:v>
                </c:pt>
                <c:pt idx="74">
                  <c:v>22.4</c:v>
                </c:pt>
                <c:pt idx="75">
                  <c:v>22.5</c:v>
                </c:pt>
                <c:pt idx="76">
                  <c:v>22.6</c:v>
                </c:pt>
                <c:pt idx="77">
                  <c:v>22.7</c:v>
                </c:pt>
                <c:pt idx="78">
                  <c:v>22.8</c:v>
                </c:pt>
                <c:pt idx="79">
                  <c:v>22.9</c:v>
                </c:pt>
                <c:pt idx="80">
                  <c:v>23</c:v>
                </c:pt>
                <c:pt idx="81">
                  <c:v>23.1</c:v>
                </c:pt>
                <c:pt idx="82">
                  <c:v>23.2</c:v>
                </c:pt>
                <c:pt idx="83">
                  <c:v>23.3</c:v>
                </c:pt>
                <c:pt idx="84">
                  <c:v>23.4</c:v>
                </c:pt>
                <c:pt idx="85">
                  <c:v>23.5</c:v>
                </c:pt>
                <c:pt idx="86">
                  <c:v>23.6</c:v>
                </c:pt>
                <c:pt idx="87">
                  <c:v>23.7</c:v>
                </c:pt>
                <c:pt idx="88">
                  <c:v>23.8</c:v>
                </c:pt>
                <c:pt idx="89">
                  <c:v>23.9</c:v>
                </c:pt>
                <c:pt idx="90">
                  <c:v>24</c:v>
                </c:pt>
                <c:pt idx="91">
                  <c:v>24.1</c:v>
                </c:pt>
                <c:pt idx="92">
                  <c:v>24.2</c:v>
                </c:pt>
                <c:pt idx="93">
                  <c:v>24.3</c:v>
                </c:pt>
                <c:pt idx="94">
                  <c:v>24.4</c:v>
                </c:pt>
                <c:pt idx="95">
                  <c:v>24.5</c:v>
                </c:pt>
                <c:pt idx="96">
                  <c:v>24.6</c:v>
                </c:pt>
                <c:pt idx="97">
                  <c:v>24.7</c:v>
                </c:pt>
                <c:pt idx="98">
                  <c:v>24.8</c:v>
                </c:pt>
                <c:pt idx="99">
                  <c:v>24.9</c:v>
                </c:pt>
                <c:pt idx="100">
                  <c:v>25</c:v>
                </c:pt>
                <c:pt idx="101">
                  <c:v>25.1</c:v>
                </c:pt>
                <c:pt idx="102">
                  <c:v>25.2</c:v>
                </c:pt>
                <c:pt idx="103">
                  <c:v>25.3</c:v>
                </c:pt>
                <c:pt idx="104">
                  <c:v>25.4</c:v>
                </c:pt>
                <c:pt idx="105">
                  <c:v>25.5</c:v>
                </c:pt>
                <c:pt idx="106">
                  <c:v>25.6</c:v>
                </c:pt>
                <c:pt idx="107">
                  <c:v>25.7</c:v>
                </c:pt>
                <c:pt idx="108">
                  <c:v>25.8</c:v>
                </c:pt>
                <c:pt idx="109">
                  <c:v>25.9</c:v>
                </c:pt>
                <c:pt idx="110">
                  <c:v>26</c:v>
                </c:pt>
                <c:pt idx="111">
                  <c:v>26.1</c:v>
                </c:pt>
                <c:pt idx="112">
                  <c:v>26.2</c:v>
                </c:pt>
                <c:pt idx="113">
                  <c:v>26.3</c:v>
                </c:pt>
                <c:pt idx="114">
                  <c:v>26.4</c:v>
                </c:pt>
                <c:pt idx="115">
                  <c:v>26.5</c:v>
                </c:pt>
                <c:pt idx="116">
                  <c:v>26.6</c:v>
                </c:pt>
                <c:pt idx="117">
                  <c:v>26.7</c:v>
                </c:pt>
                <c:pt idx="118">
                  <c:v>26.8</c:v>
                </c:pt>
                <c:pt idx="119">
                  <c:v>26.9</c:v>
                </c:pt>
                <c:pt idx="120">
                  <c:v>27</c:v>
                </c:pt>
                <c:pt idx="121">
                  <c:v>27.1</c:v>
                </c:pt>
                <c:pt idx="122">
                  <c:v>27.2</c:v>
                </c:pt>
                <c:pt idx="123">
                  <c:v>27.3</c:v>
                </c:pt>
                <c:pt idx="124">
                  <c:v>27.4</c:v>
                </c:pt>
                <c:pt idx="125">
                  <c:v>27.5</c:v>
                </c:pt>
                <c:pt idx="126">
                  <c:v>27.6</c:v>
                </c:pt>
                <c:pt idx="127">
                  <c:v>27.7</c:v>
                </c:pt>
                <c:pt idx="128">
                  <c:v>27.8</c:v>
                </c:pt>
                <c:pt idx="129">
                  <c:v>27.9</c:v>
                </c:pt>
                <c:pt idx="130">
                  <c:v>28</c:v>
                </c:pt>
                <c:pt idx="131">
                  <c:v>28.1</c:v>
                </c:pt>
                <c:pt idx="132">
                  <c:v>28.2</c:v>
                </c:pt>
                <c:pt idx="133">
                  <c:v>28.3</c:v>
                </c:pt>
                <c:pt idx="134">
                  <c:v>28.4</c:v>
                </c:pt>
                <c:pt idx="135">
                  <c:v>28.5</c:v>
                </c:pt>
                <c:pt idx="136">
                  <c:v>28.6</c:v>
                </c:pt>
                <c:pt idx="137">
                  <c:v>28.7</c:v>
                </c:pt>
                <c:pt idx="138">
                  <c:v>28.8</c:v>
                </c:pt>
                <c:pt idx="139">
                  <c:v>28.9</c:v>
                </c:pt>
                <c:pt idx="140">
                  <c:v>29</c:v>
                </c:pt>
                <c:pt idx="141">
                  <c:v>29.1</c:v>
                </c:pt>
                <c:pt idx="142">
                  <c:v>29.2</c:v>
                </c:pt>
                <c:pt idx="143">
                  <c:v>29.3</c:v>
                </c:pt>
                <c:pt idx="144">
                  <c:v>29.4</c:v>
                </c:pt>
                <c:pt idx="145">
                  <c:v>29.5</c:v>
                </c:pt>
                <c:pt idx="146">
                  <c:v>29.6</c:v>
                </c:pt>
                <c:pt idx="147">
                  <c:v>29.7</c:v>
                </c:pt>
                <c:pt idx="148">
                  <c:v>29.8</c:v>
                </c:pt>
                <c:pt idx="149">
                  <c:v>29.9</c:v>
                </c:pt>
                <c:pt idx="150">
                  <c:v>30</c:v>
                </c:pt>
                <c:pt idx="151">
                  <c:v>30.1</c:v>
                </c:pt>
                <c:pt idx="152">
                  <c:v>30.2</c:v>
                </c:pt>
                <c:pt idx="153">
                  <c:v>30.3</c:v>
                </c:pt>
                <c:pt idx="154">
                  <c:v>30.4</c:v>
                </c:pt>
                <c:pt idx="155">
                  <c:v>30.5</c:v>
                </c:pt>
                <c:pt idx="156">
                  <c:v>30.6</c:v>
                </c:pt>
                <c:pt idx="157">
                  <c:v>30.7</c:v>
                </c:pt>
                <c:pt idx="158">
                  <c:v>30.8</c:v>
                </c:pt>
                <c:pt idx="159">
                  <c:v>30.9</c:v>
                </c:pt>
                <c:pt idx="160">
                  <c:v>31</c:v>
                </c:pt>
                <c:pt idx="161">
                  <c:v>31.1</c:v>
                </c:pt>
                <c:pt idx="162">
                  <c:v>31.2</c:v>
                </c:pt>
                <c:pt idx="163">
                  <c:v>31.3</c:v>
                </c:pt>
                <c:pt idx="164">
                  <c:v>31.4</c:v>
                </c:pt>
                <c:pt idx="165">
                  <c:v>31.5</c:v>
                </c:pt>
                <c:pt idx="166">
                  <c:v>31.6</c:v>
                </c:pt>
                <c:pt idx="167">
                  <c:v>31.7</c:v>
                </c:pt>
                <c:pt idx="168">
                  <c:v>31.8</c:v>
                </c:pt>
                <c:pt idx="169">
                  <c:v>31.9</c:v>
                </c:pt>
                <c:pt idx="170">
                  <c:v>32</c:v>
                </c:pt>
                <c:pt idx="171">
                  <c:v>32.1</c:v>
                </c:pt>
                <c:pt idx="172">
                  <c:v>32.200000000000003</c:v>
                </c:pt>
                <c:pt idx="173">
                  <c:v>32.299999999999997</c:v>
                </c:pt>
                <c:pt idx="174">
                  <c:v>32.4</c:v>
                </c:pt>
                <c:pt idx="175">
                  <c:v>32.5</c:v>
                </c:pt>
                <c:pt idx="176">
                  <c:v>32.6</c:v>
                </c:pt>
                <c:pt idx="177">
                  <c:v>32.700000000000003</c:v>
                </c:pt>
                <c:pt idx="178">
                  <c:v>32.799999999999997</c:v>
                </c:pt>
                <c:pt idx="179">
                  <c:v>32.9</c:v>
                </c:pt>
                <c:pt idx="180">
                  <c:v>33</c:v>
                </c:pt>
                <c:pt idx="181">
                  <c:v>33.1</c:v>
                </c:pt>
                <c:pt idx="182">
                  <c:v>33.200000000000003</c:v>
                </c:pt>
                <c:pt idx="183">
                  <c:v>33.299999999999997</c:v>
                </c:pt>
                <c:pt idx="184">
                  <c:v>33.4</c:v>
                </c:pt>
                <c:pt idx="185">
                  <c:v>33.5</c:v>
                </c:pt>
                <c:pt idx="186">
                  <c:v>33.6</c:v>
                </c:pt>
                <c:pt idx="187">
                  <c:v>33.700000000000003</c:v>
                </c:pt>
                <c:pt idx="188">
                  <c:v>33.799999999999997</c:v>
                </c:pt>
                <c:pt idx="189">
                  <c:v>33.9</c:v>
                </c:pt>
                <c:pt idx="190">
                  <c:v>34</c:v>
                </c:pt>
                <c:pt idx="191">
                  <c:v>34.1</c:v>
                </c:pt>
                <c:pt idx="192">
                  <c:v>34.200000000000003</c:v>
                </c:pt>
                <c:pt idx="193">
                  <c:v>34.299999999999997</c:v>
                </c:pt>
                <c:pt idx="194">
                  <c:v>34.4</c:v>
                </c:pt>
                <c:pt idx="195">
                  <c:v>34.5</c:v>
                </c:pt>
                <c:pt idx="196">
                  <c:v>34.6</c:v>
                </c:pt>
                <c:pt idx="197">
                  <c:v>34.700000000000003</c:v>
                </c:pt>
                <c:pt idx="198">
                  <c:v>34.799999999999997</c:v>
                </c:pt>
                <c:pt idx="199">
                  <c:v>34.9</c:v>
                </c:pt>
                <c:pt idx="200">
                  <c:v>35</c:v>
                </c:pt>
                <c:pt idx="201">
                  <c:v>35.1</c:v>
                </c:pt>
                <c:pt idx="202">
                  <c:v>35.200000000000003</c:v>
                </c:pt>
                <c:pt idx="203">
                  <c:v>35.299999999999997</c:v>
                </c:pt>
                <c:pt idx="204">
                  <c:v>35.4</c:v>
                </c:pt>
                <c:pt idx="205">
                  <c:v>35.5</c:v>
                </c:pt>
                <c:pt idx="206">
                  <c:v>35.6</c:v>
                </c:pt>
                <c:pt idx="207">
                  <c:v>35.700000000000003</c:v>
                </c:pt>
                <c:pt idx="208">
                  <c:v>35.799999999999997</c:v>
                </c:pt>
                <c:pt idx="209">
                  <c:v>35.9</c:v>
                </c:pt>
                <c:pt idx="210">
                  <c:v>36</c:v>
                </c:pt>
                <c:pt idx="211">
                  <c:v>36.1</c:v>
                </c:pt>
                <c:pt idx="212">
                  <c:v>36.200000000000003</c:v>
                </c:pt>
                <c:pt idx="213">
                  <c:v>36.299999999999997</c:v>
                </c:pt>
                <c:pt idx="214">
                  <c:v>36.4</c:v>
                </c:pt>
                <c:pt idx="215">
                  <c:v>36.5</c:v>
                </c:pt>
                <c:pt idx="216">
                  <c:v>36.6</c:v>
                </c:pt>
                <c:pt idx="217">
                  <c:v>36.700000000000003</c:v>
                </c:pt>
                <c:pt idx="218">
                  <c:v>36.799999999999997</c:v>
                </c:pt>
                <c:pt idx="219">
                  <c:v>36.9</c:v>
                </c:pt>
                <c:pt idx="220">
                  <c:v>37</c:v>
                </c:pt>
                <c:pt idx="221">
                  <c:v>37.1</c:v>
                </c:pt>
                <c:pt idx="222">
                  <c:v>37.200000000000003</c:v>
                </c:pt>
                <c:pt idx="223">
                  <c:v>37.299999999999997</c:v>
                </c:pt>
                <c:pt idx="224">
                  <c:v>37.4</c:v>
                </c:pt>
                <c:pt idx="225">
                  <c:v>37.5</c:v>
                </c:pt>
                <c:pt idx="226">
                  <c:v>37.6</c:v>
                </c:pt>
                <c:pt idx="227">
                  <c:v>37.700000000000003</c:v>
                </c:pt>
                <c:pt idx="228">
                  <c:v>37.799999999999997</c:v>
                </c:pt>
                <c:pt idx="229">
                  <c:v>37.9</c:v>
                </c:pt>
                <c:pt idx="230">
                  <c:v>38</c:v>
                </c:pt>
                <c:pt idx="231">
                  <c:v>38.1</c:v>
                </c:pt>
                <c:pt idx="232">
                  <c:v>38.200000000000003</c:v>
                </c:pt>
                <c:pt idx="233">
                  <c:v>38.299999999999997</c:v>
                </c:pt>
                <c:pt idx="234">
                  <c:v>38.4</c:v>
                </c:pt>
                <c:pt idx="235">
                  <c:v>38.5</c:v>
                </c:pt>
                <c:pt idx="236">
                  <c:v>38.6</c:v>
                </c:pt>
                <c:pt idx="237">
                  <c:v>38.700000000000003</c:v>
                </c:pt>
                <c:pt idx="238">
                  <c:v>38.799999999999997</c:v>
                </c:pt>
                <c:pt idx="239">
                  <c:v>38.9</c:v>
                </c:pt>
                <c:pt idx="240">
                  <c:v>39</c:v>
                </c:pt>
                <c:pt idx="241">
                  <c:v>39.1</c:v>
                </c:pt>
                <c:pt idx="242">
                  <c:v>39.200000000000003</c:v>
                </c:pt>
                <c:pt idx="243">
                  <c:v>39.299999999999997</c:v>
                </c:pt>
                <c:pt idx="244">
                  <c:v>39.4</c:v>
                </c:pt>
                <c:pt idx="245">
                  <c:v>39.5</c:v>
                </c:pt>
                <c:pt idx="246">
                  <c:v>39.6</c:v>
                </c:pt>
                <c:pt idx="247">
                  <c:v>39.700000000000003</c:v>
                </c:pt>
                <c:pt idx="248">
                  <c:v>39.799999999999997</c:v>
                </c:pt>
                <c:pt idx="249">
                  <c:v>39.9</c:v>
                </c:pt>
                <c:pt idx="250">
                  <c:v>40</c:v>
                </c:pt>
                <c:pt idx="251">
                  <c:v>40.1</c:v>
                </c:pt>
                <c:pt idx="252">
                  <c:v>40.200000000000003</c:v>
                </c:pt>
                <c:pt idx="253">
                  <c:v>40.299999999999997</c:v>
                </c:pt>
                <c:pt idx="254">
                  <c:v>40.4</c:v>
                </c:pt>
                <c:pt idx="255">
                  <c:v>40.5</c:v>
                </c:pt>
                <c:pt idx="256">
                  <c:v>40.6</c:v>
                </c:pt>
                <c:pt idx="257">
                  <c:v>40.700000000000003</c:v>
                </c:pt>
                <c:pt idx="258">
                  <c:v>40.799999999999997</c:v>
                </c:pt>
                <c:pt idx="259">
                  <c:v>40.9</c:v>
                </c:pt>
                <c:pt idx="260">
                  <c:v>41</c:v>
                </c:pt>
                <c:pt idx="261">
                  <c:v>41.1</c:v>
                </c:pt>
                <c:pt idx="262">
                  <c:v>41.2</c:v>
                </c:pt>
                <c:pt idx="263">
                  <c:v>41.3</c:v>
                </c:pt>
                <c:pt idx="264">
                  <c:v>41.4</c:v>
                </c:pt>
                <c:pt idx="265">
                  <c:v>41.5</c:v>
                </c:pt>
                <c:pt idx="266">
                  <c:v>41.6</c:v>
                </c:pt>
                <c:pt idx="267">
                  <c:v>41.7</c:v>
                </c:pt>
                <c:pt idx="268">
                  <c:v>41.8</c:v>
                </c:pt>
                <c:pt idx="269">
                  <c:v>41.9</c:v>
                </c:pt>
                <c:pt idx="270">
                  <c:v>42</c:v>
                </c:pt>
                <c:pt idx="271">
                  <c:v>42.1</c:v>
                </c:pt>
                <c:pt idx="272">
                  <c:v>42.2</c:v>
                </c:pt>
                <c:pt idx="273">
                  <c:v>42.3</c:v>
                </c:pt>
                <c:pt idx="274">
                  <c:v>42.4</c:v>
                </c:pt>
                <c:pt idx="275">
                  <c:v>42.5</c:v>
                </c:pt>
                <c:pt idx="276">
                  <c:v>42.6</c:v>
                </c:pt>
                <c:pt idx="277">
                  <c:v>42.7</c:v>
                </c:pt>
                <c:pt idx="278">
                  <c:v>42.8</c:v>
                </c:pt>
                <c:pt idx="279">
                  <c:v>42.9</c:v>
                </c:pt>
                <c:pt idx="280">
                  <c:v>43</c:v>
                </c:pt>
                <c:pt idx="281">
                  <c:v>43.1</c:v>
                </c:pt>
                <c:pt idx="282">
                  <c:v>43.2</c:v>
                </c:pt>
                <c:pt idx="283">
                  <c:v>43.3</c:v>
                </c:pt>
                <c:pt idx="284">
                  <c:v>43.4</c:v>
                </c:pt>
                <c:pt idx="285">
                  <c:v>43.5</c:v>
                </c:pt>
                <c:pt idx="286">
                  <c:v>43.6</c:v>
                </c:pt>
                <c:pt idx="287">
                  <c:v>43.7</c:v>
                </c:pt>
                <c:pt idx="288">
                  <c:v>43.8</c:v>
                </c:pt>
                <c:pt idx="289">
                  <c:v>43.9</c:v>
                </c:pt>
                <c:pt idx="290">
                  <c:v>44</c:v>
                </c:pt>
                <c:pt idx="291">
                  <c:v>44.1</c:v>
                </c:pt>
                <c:pt idx="292">
                  <c:v>44.2</c:v>
                </c:pt>
                <c:pt idx="293">
                  <c:v>44.3</c:v>
                </c:pt>
                <c:pt idx="294">
                  <c:v>44.4</c:v>
                </c:pt>
                <c:pt idx="295">
                  <c:v>44.5</c:v>
                </c:pt>
                <c:pt idx="296">
                  <c:v>44.6</c:v>
                </c:pt>
                <c:pt idx="297">
                  <c:v>44.7</c:v>
                </c:pt>
                <c:pt idx="298">
                  <c:v>44.8</c:v>
                </c:pt>
                <c:pt idx="299">
                  <c:v>44.9</c:v>
                </c:pt>
                <c:pt idx="300">
                  <c:v>45</c:v>
                </c:pt>
                <c:pt idx="301">
                  <c:v>45.1</c:v>
                </c:pt>
                <c:pt idx="302">
                  <c:v>45.2</c:v>
                </c:pt>
                <c:pt idx="303">
                  <c:v>45.3</c:v>
                </c:pt>
                <c:pt idx="304">
                  <c:v>45.4</c:v>
                </c:pt>
                <c:pt idx="305">
                  <c:v>45.5</c:v>
                </c:pt>
                <c:pt idx="306">
                  <c:v>45.6</c:v>
                </c:pt>
                <c:pt idx="307">
                  <c:v>45.7</c:v>
                </c:pt>
                <c:pt idx="308">
                  <c:v>45.8</c:v>
                </c:pt>
                <c:pt idx="309">
                  <c:v>45.9</c:v>
                </c:pt>
                <c:pt idx="310">
                  <c:v>46</c:v>
                </c:pt>
                <c:pt idx="311">
                  <c:v>46.1</c:v>
                </c:pt>
                <c:pt idx="312">
                  <c:v>46.2</c:v>
                </c:pt>
                <c:pt idx="313">
                  <c:v>46.3</c:v>
                </c:pt>
                <c:pt idx="314">
                  <c:v>46.4</c:v>
                </c:pt>
                <c:pt idx="315">
                  <c:v>46.5</c:v>
                </c:pt>
                <c:pt idx="316">
                  <c:v>46.6</c:v>
                </c:pt>
                <c:pt idx="317">
                  <c:v>46.7</c:v>
                </c:pt>
                <c:pt idx="318">
                  <c:v>46.8</c:v>
                </c:pt>
                <c:pt idx="319">
                  <c:v>46.9</c:v>
                </c:pt>
                <c:pt idx="320">
                  <c:v>47</c:v>
                </c:pt>
                <c:pt idx="321">
                  <c:v>47.1</c:v>
                </c:pt>
                <c:pt idx="322">
                  <c:v>47.2</c:v>
                </c:pt>
                <c:pt idx="323">
                  <c:v>47.3</c:v>
                </c:pt>
                <c:pt idx="324">
                  <c:v>47.4</c:v>
                </c:pt>
                <c:pt idx="325">
                  <c:v>47.5</c:v>
                </c:pt>
                <c:pt idx="326">
                  <c:v>47.6</c:v>
                </c:pt>
                <c:pt idx="327">
                  <c:v>47.7</c:v>
                </c:pt>
                <c:pt idx="328">
                  <c:v>47.8</c:v>
                </c:pt>
                <c:pt idx="329">
                  <c:v>47.9</c:v>
                </c:pt>
                <c:pt idx="330">
                  <c:v>48</c:v>
                </c:pt>
                <c:pt idx="331">
                  <c:v>48.1</c:v>
                </c:pt>
                <c:pt idx="332">
                  <c:v>48.2</c:v>
                </c:pt>
                <c:pt idx="333">
                  <c:v>48.3</c:v>
                </c:pt>
                <c:pt idx="334">
                  <c:v>48.4</c:v>
                </c:pt>
                <c:pt idx="335">
                  <c:v>48.5</c:v>
                </c:pt>
                <c:pt idx="336">
                  <c:v>48.6</c:v>
                </c:pt>
                <c:pt idx="337">
                  <c:v>48.7</c:v>
                </c:pt>
                <c:pt idx="338">
                  <c:v>48.8</c:v>
                </c:pt>
                <c:pt idx="339">
                  <c:v>48.9</c:v>
                </c:pt>
                <c:pt idx="340">
                  <c:v>49</c:v>
                </c:pt>
                <c:pt idx="341">
                  <c:v>49.1</c:v>
                </c:pt>
                <c:pt idx="342">
                  <c:v>49.2</c:v>
                </c:pt>
                <c:pt idx="343">
                  <c:v>49.3</c:v>
                </c:pt>
                <c:pt idx="344">
                  <c:v>49.4</c:v>
                </c:pt>
                <c:pt idx="345">
                  <c:v>49.5</c:v>
                </c:pt>
                <c:pt idx="346">
                  <c:v>49.6</c:v>
                </c:pt>
                <c:pt idx="347">
                  <c:v>49.7</c:v>
                </c:pt>
                <c:pt idx="348">
                  <c:v>49.8</c:v>
                </c:pt>
                <c:pt idx="349">
                  <c:v>49.9</c:v>
                </c:pt>
                <c:pt idx="350">
                  <c:v>50</c:v>
                </c:pt>
                <c:pt idx="351">
                  <c:v>50.1</c:v>
                </c:pt>
                <c:pt idx="352">
                  <c:v>50.2</c:v>
                </c:pt>
                <c:pt idx="353">
                  <c:v>50.3</c:v>
                </c:pt>
                <c:pt idx="354">
                  <c:v>50.4</c:v>
                </c:pt>
                <c:pt idx="355">
                  <c:v>50.5</c:v>
                </c:pt>
                <c:pt idx="356">
                  <c:v>50.6</c:v>
                </c:pt>
                <c:pt idx="357">
                  <c:v>50.7</c:v>
                </c:pt>
                <c:pt idx="358">
                  <c:v>50.8</c:v>
                </c:pt>
                <c:pt idx="359">
                  <c:v>50.9</c:v>
                </c:pt>
                <c:pt idx="360">
                  <c:v>51</c:v>
                </c:pt>
                <c:pt idx="361">
                  <c:v>51.1</c:v>
                </c:pt>
                <c:pt idx="362">
                  <c:v>51.2</c:v>
                </c:pt>
                <c:pt idx="363">
                  <c:v>51.3</c:v>
                </c:pt>
                <c:pt idx="364">
                  <c:v>51.4</c:v>
                </c:pt>
                <c:pt idx="365">
                  <c:v>51.5</c:v>
                </c:pt>
                <c:pt idx="366">
                  <c:v>51.6</c:v>
                </c:pt>
                <c:pt idx="367">
                  <c:v>51.7</c:v>
                </c:pt>
                <c:pt idx="368">
                  <c:v>51.8</c:v>
                </c:pt>
                <c:pt idx="369">
                  <c:v>51.9</c:v>
                </c:pt>
                <c:pt idx="370">
                  <c:v>52</c:v>
                </c:pt>
                <c:pt idx="371">
                  <c:v>52.1</c:v>
                </c:pt>
                <c:pt idx="372">
                  <c:v>52.2</c:v>
                </c:pt>
                <c:pt idx="373">
                  <c:v>52.3</c:v>
                </c:pt>
                <c:pt idx="374">
                  <c:v>52.4</c:v>
                </c:pt>
                <c:pt idx="375">
                  <c:v>52.5</c:v>
                </c:pt>
                <c:pt idx="376">
                  <c:v>52.6</c:v>
                </c:pt>
                <c:pt idx="377">
                  <c:v>52.7</c:v>
                </c:pt>
                <c:pt idx="378">
                  <c:v>52.8</c:v>
                </c:pt>
                <c:pt idx="379">
                  <c:v>52.9</c:v>
                </c:pt>
                <c:pt idx="380">
                  <c:v>53</c:v>
                </c:pt>
                <c:pt idx="381">
                  <c:v>53.1</c:v>
                </c:pt>
                <c:pt idx="382">
                  <c:v>53.2</c:v>
                </c:pt>
                <c:pt idx="383">
                  <c:v>53.3</c:v>
                </c:pt>
                <c:pt idx="384">
                  <c:v>53.4</c:v>
                </c:pt>
                <c:pt idx="385">
                  <c:v>53.5</c:v>
                </c:pt>
                <c:pt idx="386">
                  <c:v>53.6</c:v>
                </c:pt>
                <c:pt idx="387">
                  <c:v>53.7</c:v>
                </c:pt>
                <c:pt idx="388">
                  <c:v>53.8</c:v>
                </c:pt>
                <c:pt idx="389">
                  <c:v>53.9</c:v>
                </c:pt>
                <c:pt idx="390">
                  <c:v>54</c:v>
                </c:pt>
                <c:pt idx="391">
                  <c:v>54.1</c:v>
                </c:pt>
                <c:pt idx="392">
                  <c:v>54.2</c:v>
                </c:pt>
                <c:pt idx="393">
                  <c:v>54.3</c:v>
                </c:pt>
                <c:pt idx="394">
                  <c:v>54.4</c:v>
                </c:pt>
                <c:pt idx="395">
                  <c:v>54.5</c:v>
                </c:pt>
                <c:pt idx="396">
                  <c:v>54.6</c:v>
                </c:pt>
                <c:pt idx="397">
                  <c:v>54.7</c:v>
                </c:pt>
                <c:pt idx="398">
                  <c:v>54.8</c:v>
                </c:pt>
                <c:pt idx="399">
                  <c:v>54.9</c:v>
                </c:pt>
                <c:pt idx="400">
                  <c:v>55</c:v>
                </c:pt>
              </c:numCache>
            </c:numRef>
          </c:xVal>
          <c:yVal>
            <c:numRef>
              <c:f>Microsoft_Excel_Worksheet2!$C$2:$C$9702</c:f>
              <c:numCache>
                <c:formatCode>General</c:formatCode>
                <c:ptCount val="9701"/>
                <c:pt idx="0">
                  <c:v>0.79456784042723205</c:v>
                </c:pt>
                <c:pt idx="1">
                  <c:v>0.79578688371080897</c:v>
                </c:pt>
                <c:pt idx="2">
                  <c:v>0.797007797277138</c:v>
                </c:pt>
                <c:pt idx="3">
                  <c:v>0.79823058399564795</c:v>
                </c:pt>
                <c:pt idx="4">
                  <c:v>0.79945524674016799</c:v>
                </c:pt>
                <c:pt idx="5">
                  <c:v>0.80068178838894</c:v>
                </c:pt>
                <c:pt idx="6">
                  <c:v>0.80191021182461997</c:v>
                </c:pt>
                <c:pt idx="7">
                  <c:v>0.80314051993428504</c:v>
                </c:pt>
                <c:pt idx="8">
                  <c:v>0.80437271560944301</c:v>
                </c:pt>
                <c:pt idx="9">
                  <c:v>0.80560680174603905</c:v>
                </c:pt>
                <c:pt idx="10">
                  <c:v>0.80684278124445996</c:v>
                </c:pt>
                <c:pt idx="11">
                  <c:v>0.80808065700954201</c:v>
                </c:pt>
                <c:pt idx="12">
                  <c:v>0.80932043195058001</c:v>
                </c:pt>
                <c:pt idx="13">
                  <c:v>0.81056210898132997</c:v>
                </c:pt>
                <c:pt idx="14">
                  <c:v>0.81180569102001898</c:v>
                </c:pt>
                <c:pt idx="15">
                  <c:v>0.81305118098935303</c:v>
                </c:pt>
                <c:pt idx="16">
                  <c:v>0.81429858181652004</c:v>
                </c:pt>
                <c:pt idx="17">
                  <c:v>0.81554789643320003</c:v>
                </c:pt>
                <c:pt idx="18">
                  <c:v>0.81679912777557095</c:v>
                </c:pt>
                <c:pt idx="19">
                  <c:v>0.81805227878431397</c:v>
                </c:pt>
                <c:pt idx="20">
                  <c:v>0.81930735240462405</c:v>
                </c:pt>
                <c:pt idx="21">
                  <c:v>0.82056435158621299</c:v>
                </c:pt>
                <c:pt idx="22">
                  <c:v>0.82182327928332</c:v>
                </c:pt>
                <c:pt idx="23">
                  <c:v>0.82308413845471395</c:v>
                </c:pt>
                <c:pt idx="24">
                  <c:v>0.82434693206370602</c:v>
                </c:pt>
                <c:pt idx="25">
                  <c:v>0.82561166307815204</c:v>
                </c:pt>
                <c:pt idx="26">
                  <c:v>0.826878334470461</c:v>
                </c:pt>
                <c:pt idx="27">
                  <c:v>0.82814694921760401</c:v>
                </c:pt>
                <c:pt idx="28">
                  <c:v>0.82941751030111799</c:v>
                </c:pt>
                <c:pt idx="29">
                  <c:v>0.83069002070711395</c:v>
                </c:pt>
                <c:pt idx="30">
                  <c:v>0.83196448342628604</c:v>
                </c:pt>
                <c:pt idx="31">
                  <c:v>0.83324090145391505</c:v>
                </c:pt>
                <c:pt idx="32">
                  <c:v>0.834519277789877</c:v>
                </c:pt>
                <c:pt idx="33">
                  <c:v>0.835799615438653</c:v>
                </c:pt>
                <c:pt idx="34">
                  <c:v>0.83708191740933002</c:v>
                </c:pt>
                <c:pt idx="35">
                  <c:v>0.83836618671561502</c:v>
                </c:pt>
                <c:pt idx="36">
                  <c:v>0.83965242637583604</c:v>
                </c:pt>
                <c:pt idx="37">
                  <c:v>0.84094063941295305</c:v>
                </c:pt>
                <c:pt idx="38">
                  <c:v>0.84223082885456502</c:v>
                </c:pt>
                <c:pt idx="39">
                  <c:v>0.84352299773291295</c:v>
                </c:pt>
                <c:pt idx="40">
                  <c:v>0.84481714908489403</c:v>
                </c:pt>
                <c:pt idx="41">
                  <c:v>0.84611328595206003</c:v>
                </c:pt>
                <c:pt idx="42">
                  <c:v>0.84741141138063303</c:v>
                </c:pt>
                <c:pt idx="43">
                  <c:v>0.84871152842150799</c:v>
                </c:pt>
                <c:pt idx="44">
                  <c:v>0.85001364013025804</c:v>
                </c:pt>
                <c:pt idx="45">
                  <c:v>0.85131774956714701</c:v>
                </c:pt>
                <c:pt idx="46">
                  <c:v>0.85262385979713196</c:v>
                </c:pt>
                <c:pt idx="47">
                  <c:v>0.85393197388987596</c:v>
                </c:pt>
                <c:pt idx="48">
                  <c:v>0.85524209491974501</c:v>
                </c:pt>
                <c:pt idx="49">
                  <c:v>0.85655422596582897</c:v>
                </c:pt>
                <c:pt idx="50">
                  <c:v>0.85786837011193695</c:v>
                </c:pt>
                <c:pt idx="51">
                  <c:v>0.85918453044661103</c:v>
                </c:pt>
                <c:pt idx="52">
                  <c:v>0.86050271006313195</c:v>
                </c:pt>
                <c:pt idx="53">
                  <c:v>0.86182291205952599</c:v>
                </c:pt>
                <c:pt idx="54">
                  <c:v>0.86314513953857097</c:v>
                </c:pt>
                <c:pt idx="55">
                  <c:v>0.864469395607809</c:v>
                </c:pt>
                <c:pt idx="56">
                  <c:v>0.86579568337954504</c:v>
                </c:pt>
                <c:pt idx="57">
                  <c:v>0.86712400597086203</c:v>
                </c:pt>
                <c:pt idx="58">
                  <c:v>0.86845436650362495</c:v>
                </c:pt>
                <c:pt idx="59">
                  <c:v>0.86978676810448896</c:v>
                </c:pt>
                <c:pt idx="60">
                  <c:v>0.87112121390490205</c:v>
                </c:pt>
                <c:pt idx="61">
                  <c:v>0.87245770704112202</c:v>
                </c:pt>
                <c:pt idx="62">
                  <c:v>0.87379625065421596</c:v>
                </c:pt>
                <c:pt idx="63">
                  <c:v>0.87513684789006896</c:v>
                </c:pt>
                <c:pt idx="64">
                  <c:v>0.87647950189939505</c:v>
                </c:pt>
                <c:pt idx="65">
                  <c:v>0.87782421583773995</c:v>
                </c:pt>
                <c:pt idx="66">
                  <c:v>0.87917099286549305</c:v>
                </c:pt>
                <c:pt idx="67">
                  <c:v>0.88051983614788898</c:v>
                </c:pt>
                <c:pt idx="68">
                  <c:v>0.88187074885502204</c:v>
                </c:pt>
                <c:pt idx="69">
                  <c:v>0.88322373416184796</c:v>
                </c:pt>
                <c:pt idx="70">
                  <c:v>0.88457879524819505</c:v>
                </c:pt>
                <c:pt idx="71">
                  <c:v>0.88593593529877002</c:v>
                </c:pt>
                <c:pt idx="72">
                  <c:v>0.88729515750316301</c:v>
                </c:pt>
                <c:pt idx="73">
                  <c:v>0.88865646505586104</c:v>
                </c:pt>
                <c:pt idx="74">
                  <c:v>0.89001986115624998</c:v>
                </c:pt>
                <c:pt idx="75">
                  <c:v>0.89138534900862698</c:v>
                </c:pt>
                <c:pt idx="76">
                  <c:v>0.89275293182220306</c:v>
                </c:pt>
                <c:pt idx="77">
                  <c:v>0.89412261281111105</c:v>
                </c:pt>
                <c:pt idx="78">
                  <c:v>0.89549439519441998</c:v>
                </c:pt>
                <c:pt idx="79">
                  <c:v>0.89686828219613302</c:v>
                </c:pt>
                <c:pt idx="80">
                  <c:v>0.89824427704520304</c:v>
                </c:pt>
                <c:pt idx="81">
                  <c:v>0.89962238297553498</c:v>
                </c:pt>
                <c:pt idx="82">
                  <c:v>0.90100260322599501</c:v>
                </c:pt>
                <c:pt idx="83">
                  <c:v>0.902384941040419</c:v>
                </c:pt>
                <c:pt idx="84">
                  <c:v>0.90376939966762104</c:v>
                </c:pt>
                <c:pt idx="85">
                  <c:v>0.90515598236139605</c:v>
                </c:pt>
                <c:pt idx="86">
                  <c:v>0.90654469238053603</c:v>
                </c:pt>
                <c:pt idx="87">
                  <c:v>0.90793553298882701</c:v>
                </c:pt>
                <c:pt idx="88">
                  <c:v>0.90932850745506799</c:v>
                </c:pt>
                <c:pt idx="89">
                  <c:v>0.91072361905306798</c:v>
                </c:pt>
                <c:pt idx="90">
                  <c:v>0.91212087106166295</c:v>
                </c:pt>
                <c:pt idx="91">
                  <c:v>0.91352026676471598</c:v>
                </c:pt>
                <c:pt idx="92">
                  <c:v>0.91492180945113</c:v>
                </c:pt>
                <c:pt idx="93">
                  <c:v>0.916325502414855</c:v>
                </c:pt>
                <c:pt idx="94">
                  <c:v>0.91773134895489095</c:v>
                </c:pt>
                <c:pt idx="95">
                  <c:v>0.91913935237530398</c:v>
                </c:pt>
                <c:pt idx="96">
                  <c:v>0.92054951598522605</c:v>
                </c:pt>
                <c:pt idx="97">
                  <c:v>0.92196184309886597</c:v>
                </c:pt>
                <c:pt idx="98">
                  <c:v>0.92337633703551902</c:v>
                </c:pt>
                <c:pt idx="99">
                  <c:v>0.92479300111957197</c:v>
                </c:pt>
                <c:pt idx="100">
                  <c:v>0.92621183868051304</c:v>
                </c:pt>
                <c:pt idx="101">
                  <c:v>0.92763285305293697</c:v>
                </c:pt>
                <c:pt idx="102">
                  <c:v>0.92905604757655602</c:v>
                </c:pt>
                <c:pt idx="103">
                  <c:v>0.93048142559620495</c:v>
                </c:pt>
                <c:pt idx="104">
                  <c:v>0.93190899046185005</c:v>
                </c:pt>
                <c:pt idx="105">
                  <c:v>0.93333874552860097</c:v>
                </c:pt>
                <c:pt idx="106">
                  <c:v>0.93477069415670899</c:v>
                </c:pt>
                <c:pt idx="107">
                  <c:v>0.93620483971158597</c:v>
                </c:pt>
                <c:pt idx="108">
                  <c:v>0.93764118556380205</c:v>
                </c:pt>
                <c:pt idx="109">
                  <c:v>0.93907973508910403</c:v>
                </c:pt>
                <c:pt idx="110">
                  <c:v>0.940520491668414</c:v>
                </c:pt>
                <c:pt idx="111">
                  <c:v>0.94196345868784204</c:v>
                </c:pt>
                <c:pt idx="112">
                  <c:v>0.94340863953869503</c:v>
                </c:pt>
                <c:pt idx="113">
                  <c:v>0.94485603761747905</c:v>
                </c:pt>
                <c:pt idx="114">
                  <c:v>0.94630565632591501</c:v>
                </c:pt>
                <c:pt idx="115">
                  <c:v>0.94775749907093998</c:v>
                </c:pt>
                <c:pt idx="116">
                  <c:v>0.94921156926472094</c:v>
                </c:pt>
                <c:pt idx="117">
                  <c:v>0.95066787032465805</c:v>
                </c:pt>
                <c:pt idx="118">
                  <c:v>0.95212640567339302</c:v>
                </c:pt>
                <c:pt idx="119">
                  <c:v>0.95358717873882304</c:v>
                </c:pt>
                <c:pt idx="120">
                  <c:v>0.95505019295409999</c:v>
                </c:pt>
                <c:pt idx="121">
                  <c:v>0.95651545175764396</c:v>
                </c:pt>
                <c:pt idx="122">
                  <c:v>0.95798295859315397</c:v>
                </c:pt>
                <c:pt idx="123">
                  <c:v>0.95945271690960698</c:v>
                </c:pt>
                <c:pt idx="124">
                  <c:v>0.960924730161275</c:v>
                </c:pt>
                <c:pt idx="125">
                  <c:v>0.96239900180772897</c:v>
                </c:pt>
                <c:pt idx="126">
                  <c:v>0.96387553531384695</c:v>
                </c:pt>
                <c:pt idx="127">
                  <c:v>0.96535433414982397</c:v>
                </c:pt>
                <c:pt idx="128">
                  <c:v>0.966835401791178</c:v>
                </c:pt>
                <c:pt idx="129">
                  <c:v>0.96831874171875998</c:v>
                </c:pt>
                <c:pt idx="130">
                  <c:v>0.96980435741876003</c:v>
                </c:pt>
                <c:pt idx="131">
                  <c:v>0.97129225238271899</c:v>
                </c:pt>
                <c:pt idx="132">
                  <c:v>0.97278243010753196</c:v>
                </c:pt>
                <c:pt idx="133">
                  <c:v>0.97427489409546097</c:v>
                </c:pt>
                <c:pt idx="134">
                  <c:v>0.975769647854141</c:v>
                </c:pt>
                <c:pt idx="135">
                  <c:v>0.97726669489658702</c:v>
                </c:pt>
                <c:pt idx="136">
                  <c:v>0.97876603874120705</c:v>
                </c:pt>
                <c:pt idx="137">
                  <c:v>0.980267682911803</c:v>
                </c:pt>
                <c:pt idx="138">
                  <c:v>0.98177163093758602</c:v>
                </c:pt>
                <c:pt idx="139">
                  <c:v>0.98327788635318103</c:v>
                </c:pt>
                <c:pt idx="140">
                  <c:v>0.98478645269863496</c:v>
                </c:pt>
                <c:pt idx="141">
                  <c:v>0.98629733351942706</c:v>
                </c:pt>
                <c:pt idx="142">
                  <c:v>0.98781053236647598</c:v>
                </c:pt>
                <c:pt idx="143">
                  <c:v>0.98932605279614805</c:v>
                </c:pt>
                <c:pt idx="144">
                  <c:v>0.99084389837026599</c:v>
                </c:pt>
                <c:pt idx="145">
                  <c:v>0.99236407265611704</c:v>
                </c:pt>
                <c:pt idx="146">
                  <c:v>0.99388657922646095</c:v>
                </c:pt>
                <c:pt idx="147">
                  <c:v>0.99541142165954</c:v>
                </c:pt>
                <c:pt idx="148">
                  <c:v>0.99693860353908503</c:v>
                </c:pt>
                <c:pt idx="149">
                  <c:v>0.99846812845432598</c:v>
                </c:pt>
                <c:pt idx="150">
                  <c:v>1</c:v>
                </c:pt>
                <c:pt idx="151">
                  <c:v>1.00002137926901</c:v>
                </c:pt>
                <c:pt idx="152">
                  <c:v>1.00004275899509</c:v>
                </c:pt>
                <c:pt idx="153">
                  <c:v>1.0000641391782501</c:v>
                </c:pt>
                <c:pt idx="154">
                  <c:v>1.0000855198184999</c:v>
                </c:pt>
                <c:pt idx="155">
                  <c:v>1.0001069009158601</c:v>
                </c:pt>
                <c:pt idx="156">
                  <c:v>1.0001282824703299</c:v>
                </c:pt>
                <c:pt idx="157">
                  <c:v>1.0001496644819201</c:v>
                </c:pt>
                <c:pt idx="158">
                  <c:v>1.00017104695065</c:v>
                </c:pt>
                <c:pt idx="159">
                  <c:v>1.0001924298765099</c:v>
                </c:pt>
                <c:pt idx="160">
                  <c:v>1.00021381325953</c:v>
                </c:pt>
                <c:pt idx="161">
                  <c:v>1.0002351970997101</c:v>
                </c:pt>
                <c:pt idx="162">
                  <c:v>1.0002565813970601</c:v>
                </c:pt>
                <c:pt idx="163">
                  <c:v>1.0002779661515799</c:v>
                </c:pt>
                <c:pt idx="164">
                  <c:v>1.0002993513633001</c:v>
                </c:pt>
                <c:pt idx="165">
                  <c:v>1.00032073703222</c:v>
                </c:pt>
                <c:pt idx="166">
                  <c:v>1.00034212315835</c:v>
                </c:pt>
                <c:pt idx="167">
                  <c:v>1.0003635097417001</c:v>
                </c:pt>
                <c:pt idx="168">
                  <c:v>1.0003848967822799</c:v>
                </c:pt>
                <c:pt idx="169">
                  <c:v>1.0004062842801</c:v>
                </c:pt>
                <c:pt idx="170">
                  <c:v>1.0004276722351699</c:v>
                </c:pt>
                <c:pt idx="171">
                  <c:v>1.0004490606474901</c:v>
                </c:pt>
                <c:pt idx="172">
                  <c:v>1.00047044951709</c:v>
                </c:pt>
                <c:pt idx="173">
                  <c:v>1.0004918388439601</c:v>
                </c:pt>
                <c:pt idx="174">
                  <c:v>1.00051322862812</c:v>
                </c:pt>
                <c:pt idx="175">
                  <c:v>1.0005346188695801</c:v>
                </c:pt>
                <c:pt idx="176">
                  <c:v>1.0005560095683499</c:v>
                </c:pt>
                <c:pt idx="177">
                  <c:v>1.0005774007244399</c:v>
                </c:pt>
                <c:pt idx="178">
                  <c:v>1.0005987923378501</c:v>
                </c:pt>
                <c:pt idx="179">
                  <c:v>1.0006201844086</c:v>
                </c:pt>
                <c:pt idx="180">
                  <c:v>1.0006415769366901</c:v>
                </c:pt>
                <c:pt idx="181">
                  <c:v>1.0006629699221401</c:v>
                </c:pt>
                <c:pt idx="182">
                  <c:v>1.00068436336496</c:v>
                </c:pt>
                <c:pt idx="183">
                  <c:v>1.0007057572651601</c:v>
                </c:pt>
                <c:pt idx="184">
                  <c:v>1.0007271516227401</c:v>
                </c:pt>
                <c:pt idx="185">
                  <c:v>1.0007485464377199</c:v>
                </c:pt>
                <c:pt idx="186">
                  <c:v>1.0007699417100999</c:v>
                </c:pt>
                <c:pt idx="187">
                  <c:v>1.0007913374399</c:v>
                </c:pt>
                <c:pt idx="188">
                  <c:v>1.00081273362712</c:v>
                </c:pt>
                <c:pt idx="189">
                  <c:v>1.00083413027178</c:v>
                </c:pt>
                <c:pt idx="190">
                  <c:v>1.0008555273738799</c:v>
                </c:pt>
                <c:pt idx="191">
                  <c:v>1.0008769249334299</c:v>
                </c:pt>
                <c:pt idx="192">
                  <c:v>1.00089832295045</c:v>
                </c:pt>
                <c:pt idx="193">
                  <c:v>1.0009197214249499</c:v>
                </c:pt>
                <c:pt idx="194">
                  <c:v>1.0009411203569301</c:v>
                </c:pt>
                <c:pt idx="195">
                  <c:v>1.0009625197464</c:v>
                </c:pt>
                <c:pt idx="196">
                  <c:v>1.0009839195933701</c:v>
                </c:pt>
                <c:pt idx="197">
                  <c:v>1.0010053198978599</c:v>
                </c:pt>
                <c:pt idx="198">
                  <c:v>1.00102672065987</c:v>
                </c:pt>
                <c:pt idx="199">
                  <c:v>1.00104812187942</c:v>
                </c:pt>
                <c:pt idx="200">
                  <c:v>1.0010695235564999</c:v>
                </c:pt>
                <c:pt idx="201">
                  <c:v>1.00109092569114</c:v>
                </c:pt>
                <c:pt idx="202">
                  <c:v>1.0011123282833401</c:v>
                </c:pt>
                <c:pt idx="203">
                  <c:v>1.0011337313331099</c:v>
                </c:pt>
                <c:pt idx="204">
                  <c:v>1.0011551348404699</c:v>
                </c:pt>
                <c:pt idx="205">
                  <c:v>1.0011765388054099</c:v>
                </c:pt>
                <c:pt idx="206">
                  <c:v>1.0011979432279601</c:v>
                </c:pt>
                <c:pt idx="207">
                  <c:v>1.00121934810812</c:v>
                </c:pt>
                <c:pt idx="208">
                  <c:v>1.00124075344589</c:v>
                </c:pt>
                <c:pt idx="209">
                  <c:v>1.0012621592413</c:v>
                </c:pt>
                <c:pt idx="210">
                  <c:v>1.0012835654943499</c:v>
                </c:pt>
                <c:pt idx="211">
                  <c:v>1.00130497220505</c:v>
                </c:pt>
                <c:pt idx="212">
                  <c:v>1.00132637937341</c:v>
                </c:pt>
                <c:pt idx="213">
                  <c:v>1.0013477869994301</c:v>
                </c:pt>
                <c:pt idx="214">
                  <c:v>1.00136919508314</c:v>
                </c:pt>
                <c:pt idx="215">
                  <c:v>1.0013906036245399</c:v>
                </c:pt>
                <c:pt idx="216">
                  <c:v>1.0014120126236301</c:v>
                </c:pt>
                <c:pt idx="217">
                  <c:v>1.00143342208044</c:v>
                </c:pt>
                <c:pt idx="218">
                  <c:v>1.0014548319949601</c:v>
                </c:pt>
                <c:pt idx="219">
                  <c:v>1.0014762423672099</c:v>
                </c:pt>
                <c:pt idx="220">
                  <c:v>1.0014976531972</c:v>
                </c:pt>
                <c:pt idx="221">
                  <c:v>1.0015190644849401</c:v>
                </c:pt>
                <c:pt idx="222">
                  <c:v>1.0015404762304301</c:v>
                </c:pt>
                <c:pt idx="223">
                  <c:v>1.0015618884337001</c:v>
                </c:pt>
                <c:pt idx="224">
                  <c:v>1.0015833010947299</c:v>
                </c:pt>
                <c:pt idx="225">
                  <c:v>1.00160471421356</c:v>
                </c:pt>
                <c:pt idx="226">
                  <c:v>1.0016261277901899</c:v>
                </c:pt>
                <c:pt idx="227">
                  <c:v>1.00164754182461</c:v>
                </c:pt>
                <c:pt idx="228">
                  <c:v>1.0016689563168599</c:v>
                </c:pt>
                <c:pt idx="229">
                  <c:v>1.0016903712669301</c:v>
                </c:pt>
                <c:pt idx="230">
                  <c:v>1.00171178667484</c:v>
                </c:pt>
                <c:pt idx="231">
                  <c:v>1.0017332025406001</c:v>
                </c:pt>
                <c:pt idx="232">
                  <c:v>1.0017546188642099</c:v>
                </c:pt>
                <c:pt idx="233">
                  <c:v>1.00177603564568</c:v>
                </c:pt>
                <c:pt idx="234">
                  <c:v>1.00179745288503</c:v>
                </c:pt>
                <c:pt idx="235">
                  <c:v>1.0018188705822699</c:v>
                </c:pt>
                <c:pt idx="236">
                  <c:v>1.0018402887374001</c:v>
                </c:pt>
                <c:pt idx="237">
                  <c:v>1.0018617073504299</c:v>
                </c:pt>
                <c:pt idx="238">
                  <c:v>1.0018831264213801</c:v>
                </c:pt>
                <c:pt idx="239">
                  <c:v>1.00190454595025</c:v>
                </c:pt>
                <c:pt idx="240">
                  <c:v>1.0019259659370601</c:v>
                </c:pt>
                <c:pt idx="241">
                  <c:v>1.00194738638181</c:v>
                </c:pt>
                <c:pt idx="242">
                  <c:v>1.0019688072845101</c:v>
                </c:pt>
                <c:pt idx="243">
                  <c:v>1.0019902286451801</c:v>
                </c:pt>
                <c:pt idx="244">
                  <c:v>1.0020116504638199</c:v>
                </c:pt>
                <c:pt idx="245">
                  <c:v>1.0020330727404401</c:v>
                </c:pt>
                <c:pt idx="246">
                  <c:v>1.0020544954750601</c:v>
                </c:pt>
                <c:pt idx="247">
                  <c:v>1.00207591866768</c:v>
                </c:pt>
                <c:pt idx="248">
                  <c:v>1.0020973423183099</c:v>
                </c:pt>
                <c:pt idx="249">
                  <c:v>1.00211876642696</c:v>
                </c:pt>
                <c:pt idx="250">
                  <c:v>1.00214019099364</c:v>
                </c:pt>
                <c:pt idx="251">
                  <c:v>1.0021616160183699</c:v>
                </c:pt>
                <c:pt idx="252">
                  <c:v>1.0021830415011499</c:v>
                </c:pt>
                <c:pt idx="253">
                  <c:v>1.0022044674419801</c:v>
                </c:pt>
                <c:pt idx="254">
                  <c:v>1.0022258938408899</c:v>
                </c:pt>
                <c:pt idx="255">
                  <c:v>1.0022473206978799</c:v>
                </c:pt>
                <c:pt idx="256">
                  <c:v>1.00226874801296</c:v>
                </c:pt>
                <c:pt idx="257">
                  <c:v>1.00229017578614</c:v>
                </c:pt>
                <c:pt idx="258">
                  <c:v>1.00231160401743</c:v>
                </c:pt>
                <c:pt idx="259">
                  <c:v>1.00233303270684</c:v>
                </c:pt>
                <c:pt idx="260">
                  <c:v>1.00235446185439</c:v>
                </c:pt>
                <c:pt idx="261">
                  <c:v>1.00237589146007</c:v>
                </c:pt>
                <c:pt idx="262">
                  <c:v>1.0023973215238899</c:v>
                </c:pt>
                <c:pt idx="263">
                  <c:v>1.00241875204588</c:v>
                </c:pt>
                <c:pt idx="264">
                  <c:v>1.0024401830260401</c:v>
                </c:pt>
                <c:pt idx="265">
                  <c:v>1.0024616144643801</c:v>
                </c:pt>
                <c:pt idx="266">
                  <c:v>1.0024830463609</c:v>
                </c:pt>
                <c:pt idx="267">
                  <c:v>1.0025044787156201</c:v>
                </c:pt>
                <c:pt idx="268">
                  <c:v>1.0025259115285501</c:v>
                </c:pt>
                <c:pt idx="269">
                  <c:v>1.0025473447997</c:v>
                </c:pt>
                <c:pt idx="270">
                  <c:v>1.00256877852908</c:v>
                </c:pt>
                <c:pt idx="271">
                  <c:v>1.0025902127166899</c:v>
                </c:pt>
                <c:pt idx="272">
                  <c:v>1.0026116473625499</c:v>
                </c:pt>
                <c:pt idx="273">
                  <c:v>1.00263308246667</c:v>
                </c:pt>
                <c:pt idx="274">
                  <c:v>1.00265451802906</c:v>
                </c:pt>
                <c:pt idx="275">
                  <c:v>1.0026759540497201</c:v>
                </c:pt>
                <c:pt idx="276">
                  <c:v>1.00269739052867</c:v>
                </c:pt>
                <c:pt idx="277">
                  <c:v>1.00271882746591</c:v>
                </c:pt>
                <c:pt idx="278">
                  <c:v>1.0027402648614601</c:v>
                </c:pt>
                <c:pt idx="279">
                  <c:v>1.0027617027153299</c:v>
                </c:pt>
                <c:pt idx="280">
                  <c:v>1.0027831410275201</c:v>
                </c:pt>
                <c:pt idx="281">
                  <c:v>1.0028045797980401</c:v>
                </c:pt>
                <c:pt idx="282">
                  <c:v>1.00282601902692</c:v>
                </c:pt>
                <c:pt idx="283">
                  <c:v>1.00284745871414</c:v>
                </c:pt>
                <c:pt idx="284">
                  <c:v>1.0028688988597401</c:v>
                </c:pt>
                <c:pt idx="285">
                  <c:v>1.0028903394637001</c:v>
                </c:pt>
                <c:pt idx="286">
                  <c:v>1.0029117805260599</c:v>
                </c:pt>
                <c:pt idx="287">
                  <c:v>1.0029332220467999</c:v>
                </c:pt>
                <c:pt idx="288">
                  <c:v>1.0029546640259499</c:v>
                </c:pt>
                <c:pt idx="289">
                  <c:v>1.0029761064635101</c:v>
                </c:pt>
                <c:pt idx="290">
                  <c:v>1.0029975493595</c:v>
                </c:pt>
                <c:pt idx="291">
                  <c:v>1.0030189927139199</c:v>
                </c:pt>
                <c:pt idx="292">
                  <c:v>1.00304043652679</c:v>
                </c:pt>
                <c:pt idx="293">
                  <c:v>1.0030618807981</c:v>
                </c:pt>
                <c:pt idx="294">
                  <c:v>1.0030833255278799</c:v>
                </c:pt>
                <c:pt idx="295">
                  <c:v>1.00310477071613</c:v>
                </c:pt>
                <c:pt idx="296">
                  <c:v>1.00312621636287</c:v>
                </c:pt>
                <c:pt idx="297">
                  <c:v>1.0031476624680999</c:v>
                </c:pt>
                <c:pt idx="298">
                  <c:v>1.00316910903183</c:v>
                </c:pt>
                <c:pt idx="299">
                  <c:v>1.0031905560540699</c:v>
                </c:pt>
                <c:pt idx="300">
                  <c:v>1.00321200353483</c:v>
                </c:pt>
                <c:pt idx="301">
                  <c:v>1.0032334514741199</c:v>
                </c:pt>
                <c:pt idx="302">
                  <c:v>1.0032548998719599</c:v>
                </c:pt>
                <c:pt idx="303">
                  <c:v>1.00327634872835</c:v>
                </c:pt>
                <c:pt idx="304">
                  <c:v>1.00329779804329</c:v>
                </c:pt>
                <c:pt idx="305">
                  <c:v>1.00331924781681</c:v>
                </c:pt>
                <c:pt idx="306">
                  <c:v>1.0033406980489099</c:v>
                </c:pt>
                <c:pt idx="307">
                  <c:v>1.0033621487396001</c:v>
                </c:pt>
                <c:pt idx="308">
                  <c:v>1.00338359988889</c:v>
                </c:pt>
                <c:pt idx="309">
                  <c:v>1.00340505149679</c:v>
                </c:pt>
                <c:pt idx="310">
                  <c:v>1.0034265035633001</c:v>
                </c:pt>
                <c:pt idx="311">
                  <c:v>1.0034479560884499</c:v>
                </c:pt>
                <c:pt idx="312">
                  <c:v>1.00346940907224</c:v>
                </c:pt>
                <c:pt idx="313">
                  <c:v>1.0034908625146799</c:v>
                </c:pt>
                <c:pt idx="314">
                  <c:v>1.00351231641577</c:v>
                </c:pt>
                <c:pt idx="315">
                  <c:v>1.0035337707755401</c:v>
                </c:pt>
                <c:pt idx="316">
                  <c:v>1.0035552255939799</c:v>
                </c:pt>
                <c:pt idx="317">
                  <c:v>1.00357668087111</c:v>
                </c:pt>
                <c:pt idx="318">
                  <c:v>1.00359813660694</c:v>
                </c:pt>
                <c:pt idx="319">
                  <c:v>1.00361959280147</c:v>
                </c:pt>
                <c:pt idx="320">
                  <c:v>1.0036410494547301</c:v>
                </c:pt>
                <c:pt idx="321">
                  <c:v>1.00366250656671</c:v>
                </c:pt>
                <c:pt idx="322">
                  <c:v>1.00368396413743</c:v>
                </c:pt>
                <c:pt idx="323">
                  <c:v>1.0037054221669</c:v>
                </c:pt>
                <c:pt idx="324">
                  <c:v>1.0037268806551201</c:v>
                </c:pt>
                <c:pt idx="325">
                  <c:v>1.0037483396021101</c:v>
                </c:pt>
                <c:pt idx="326">
                  <c:v>1.00376979900788</c:v>
                </c:pt>
                <c:pt idx="327">
                  <c:v>1.00379125887243</c:v>
                </c:pt>
                <c:pt idx="328">
                  <c:v>1.00381271919578</c:v>
                </c:pt>
                <c:pt idx="329">
                  <c:v>1.00383417997794</c:v>
                </c:pt>
                <c:pt idx="330">
                  <c:v>1.0038556412189099</c:v>
                </c:pt>
                <c:pt idx="331">
                  <c:v>1.0038771029187099</c:v>
                </c:pt>
                <c:pt idx="332">
                  <c:v>1.00389856507734</c:v>
                </c:pt>
                <c:pt idx="333">
                  <c:v>1.0039200276948199</c:v>
                </c:pt>
                <c:pt idx="334">
                  <c:v>1.0039414907711499</c:v>
                </c:pt>
                <c:pt idx="335">
                  <c:v>1.00396295430635</c:v>
                </c:pt>
                <c:pt idx="336">
                  <c:v>1.0039844183004201</c:v>
                </c:pt>
                <c:pt idx="337">
                  <c:v>1.00400588275338</c:v>
                </c:pt>
                <c:pt idx="338">
                  <c:v>1.0040273476652299</c:v>
                </c:pt>
                <c:pt idx="339">
                  <c:v>1.0040488130359899</c:v>
                </c:pt>
                <c:pt idx="340">
                  <c:v>1.0040702788656599</c:v>
                </c:pt>
                <c:pt idx="341">
                  <c:v>1.0040917451542499</c:v>
                </c:pt>
                <c:pt idx="342">
                  <c:v>1.0041132119017799</c:v>
                </c:pt>
                <c:pt idx="343">
                  <c:v>1.0041346791082499</c:v>
                </c:pt>
                <c:pt idx="344">
                  <c:v>1.0041561467736699</c:v>
                </c:pt>
                <c:pt idx="345">
                  <c:v>1.0041776148980599</c:v>
                </c:pt>
                <c:pt idx="346">
                  <c:v>1.0041990834814201</c:v>
                </c:pt>
                <c:pt idx="347">
                  <c:v>1.00422055252376</c:v>
                </c:pt>
                <c:pt idx="348">
                  <c:v>1.0042420220250901</c:v>
                </c:pt>
                <c:pt idx="349">
                  <c:v>1.0042634919854301</c:v>
                </c:pt>
                <c:pt idx="350">
                  <c:v>1.00428496240478</c:v>
                </c:pt>
                <c:pt idx="351">
                  <c:v>1.0043064332831499</c:v>
                </c:pt>
                <c:pt idx="352">
                  <c:v>1.00432790462055</c:v>
                </c:pt>
                <c:pt idx="353">
                  <c:v>1.00434937641699</c:v>
                </c:pt>
                <c:pt idx="354">
                  <c:v>1.00437084867249</c:v>
                </c:pt>
                <c:pt idx="355">
                  <c:v>1.00439232138704</c:v>
                </c:pt>
                <c:pt idx="356">
                  <c:v>1.0044137945606699</c:v>
                </c:pt>
                <c:pt idx="357">
                  <c:v>1.0044352681933799</c:v>
                </c:pt>
                <c:pt idx="358">
                  <c:v>1.00445674228518</c:v>
                </c:pt>
                <c:pt idx="359">
                  <c:v>1.00447821683608</c:v>
                </c:pt>
                <c:pt idx="360">
                  <c:v>1.00449969184608</c:v>
                </c:pt>
                <c:pt idx="361">
                  <c:v>1.0045211673152099</c:v>
                </c:pt>
                <c:pt idx="362">
                  <c:v>1.0045426432434701</c:v>
                </c:pt>
                <c:pt idx="363">
                  <c:v>1.0045641196308699</c:v>
                </c:pt>
                <c:pt idx="364">
                  <c:v>1.00458559647742</c:v>
                </c:pt>
                <c:pt idx="365">
                  <c:v>1.0046070737831301</c:v>
                </c:pt>
                <c:pt idx="366">
                  <c:v>1.004628551548</c:v>
                </c:pt>
                <c:pt idx="367">
                  <c:v>1.00465002977206</c:v>
                </c:pt>
                <c:pt idx="368">
                  <c:v>1.0046715084553</c:v>
                </c:pt>
                <c:pt idx="369">
                  <c:v>1.00469298759774</c:v>
                </c:pt>
                <c:pt idx="370">
                  <c:v>1.0047144671993899</c:v>
                </c:pt>
                <c:pt idx="371">
                  <c:v>1.0047359472602599</c:v>
                </c:pt>
                <c:pt idx="372">
                  <c:v>1.0047574277803599</c:v>
                </c:pt>
                <c:pt idx="373">
                  <c:v>1.0047789087597001</c:v>
                </c:pt>
                <c:pt idx="374">
                  <c:v>1.00480039019828</c:v>
                </c:pt>
                <c:pt idx="375">
                  <c:v>1.00482187209612</c:v>
                </c:pt>
                <c:pt idx="376">
                  <c:v>1.00484335445322</c:v>
                </c:pt>
                <c:pt idx="377">
                  <c:v>1.0048648372696101</c:v>
                </c:pt>
                <c:pt idx="378">
                  <c:v>1.00488632054528</c:v>
                </c:pt>
                <c:pt idx="379">
                  <c:v>1.0049078042802499</c:v>
                </c:pt>
                <c:pt idx="380">
                  <c:v>1.00492928847452</c:v>
                </c:pt>
                <c:pt idx="381">
                  <c:v>1.00495077312811</c:v>
                </c:pt>
                <c:pt idx="382">
                  <c:v>1.0049722582410301</c:v>
                </c:pt>
                <c:pt idx="383">
                  <c:v>1.0049937438132801</c:v>
                </c:pt>
                <c:pt idx="384">
                  <c:v>1.00501522984488</c:v>
                </c:pt>
                <c:pt idx="385">
                  <c:v>1.00503671633584</c:v>
                </c:pt>
                <c:pt idx="386">
                  <c:v>1.0050582032861599</c:v>
                </c:pt>
                <c:pt idx="387">
                  <c:v>1.0050796906958499</c:v>
                </c:pt>
                <c:pt idx="388">
                  <c:v>1.00510117856493</c:v>
                </c:pt>
                <c:pt idx="389">
                  <c:v>1.0051226668934099</c:v>
                </c:pt>
                <c:pt idx="390">
                  <c:v>1.0051441556812899</c:v>
                </c:pt>
                <c:pt idx="391">
                  <c:v>1.00516564492858</c:v>
                </c:pt>
                <c:pt idx="392">
                  <c:v>1.0051871346353001</c:v>
                </c:pt>
                <c:pt idx="393">
                  <c:v>1.00520862480145</c:v>
                </c:pt>
                <c:pt idx="394">
                  <c:v>1.00523011542705</c:v>
                </c:pt>
                <c:pt idx="395">
                  <c:v>1.0052516065121</c:v>
                </c:pt>
                <c:pt idx="396">
                  <c:v>1.00527309805662</c:v>
                </c:pt>
                <c:pt idx="397">
                  <c:v>1.0052945900606101</c:v>
                </c:pt>
                <c:pt idx="398">
                  <c:v>1.0053160825240799</c:v>
                </c:pt>
                <c:pt idx="399">
                  <c:v>1.0053375754470399</c:v>
                </c:pt>
                <c:pt idx="400">
                  <c:v>1.00535906882951</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Microsoft_Excel_Worksheet2!$A$2:$A$9702</c:f>
              <c:numCache>
                <c:formatCode>General</c:formatCode>
                <c:ptCount val="9701"/>
                <c:pt idx="0">
                  <c:v>15</c:v>
                </c:pt>
                <c:pt idx="1">
                  <c:v>15.1</c:v>
                </c:pt>
                <c:pt idx="2">
                  <c:v>15.2</c:v>
                </c:pt>
                <c:pt idx="3">
                  <c:v>15.3</c:v>
                </c:pt>
                <c:pt idx="4">
                  <c:v>15.4</c:v>
                </c:pt>
                <c:pt idx="5">
                  <c:v>15.5</c:v>
                </c:pt>
                <c:pt idx="6">
                  <c:v>15.6</c:v>
                </c:pt>
                <c:pt idx="7">
                  <c:v>15.7</c:v>
                </c:pt>
                <c:pt idx="8">
                  <c:v>15.8</c:v>
                </c:pt>
                <c:pt idx="9">
                  <c:v>15.9</c:v>
                </c:pt>
                <c:pt idx="10">
                  <c:v>16</c:v>
                </c:pt>
                <c:pt idx="11">
                  <c:v>16.100000000000001</c:v>
                </c:pt>
                <c:pt idx="12">
                  <c:v>16.2</c:v>
                </c:pt>
                <c:pt idx="13">
                  <c:v>16.3</c:v>
                </c:pt>
                <c:pt idx="14">
                  <c:v>16.399999999999999</c:v>
                </c:pt>
                <c:pt idx="15">
                  <c:v>16.5</c:v>
                </c:pt>
                <c:pt idx="16">
                  <c:v>16.600000000000001</c:v>
                </c:pt>
                <c:pt idx="17">
                  <c:v>16.7</c:v>
                </c:pt>
                <c:pt idx="18">
                  <c:v>16.8</c:v>
                </c:pt>
                <c:pt idx="19">
                  <c:v>16.899999999999999</c:v>
                </c:pt>
                <c:pt idx="20">
                  <c:v>17</c:v>
                </c:pt>
                <c:pt idx="21">
                  <c:v>17.100000000000001</c:v>
                </c:pt>
                <c:pt idx="22">
                  <c:v>17.2</c:v>
                </c:pt>
                <c:pt idx="23">
                  <c:v>17.3</c:v>
                </c:pt>
                <c:pt idx="24">
                  <c:v>17.399999999999999</c:v>
                </c:pt>
                <c:pt idx="25">
                  <c:v>17.5</c:v>
                </c:pt>
                <c:pt idx="26">
                  <c:v>17.600000000000001</c:v>
                </c:pt>
                <c:pt idx="27">
                  <c:v>17.7</c:v>
                </c:pt>
                <c:pt idx="28">
                  <c:v>17.8</c:v>
                </c:pt>
                <c:pt idx="29">
                  <c:v>17.899999999999999</c:v>
                </c:pt>
                <c:pt idx="30">
                  <c:v>18</c:v>
                </c:pt>
                <c:pt idx="31">
                  <c:v>18.100000000000001</c:v>
                </c:pt>
                <c:pt idx="32">
                  <c:v>18.2</c:v>
                </c:pt>
                <c:pt idx="33">
                  <c:v>18.3</c:v>
                </c:pt>
                <c:pt idx="34">
                  <c:v>18.399999999999999</c:v>
                </c:pt>
                <c:pt idx="35">
                  <c:v>18.5</c:v>
                </c:pt>
                <c:pt idx="36">
                  <c:v>18.600000000000001</c:v>
                </c:pt>
                <c:pt idx="37">
                  <c:v>18.7</c:v>
                </c:pt>
                <c:pt idx="38">
                  <c:v>18.8</c:v>
                </c:pt>
                <c:pt idx="39">
                  <c:v>18.899999999999999</c:v>
                </c:pt>
                <c:pt idx="40">
                  <c:v>19</c:v>
                </c:pt>
                <c:pt idx="41">
                  <c:v>19.100000000000001</c:v>
                </c:pt>
                <c:pt idx="42">
                  <c:v>19.2</c:v>
                </c:pt>
                <c:pt idx="43">
                  <c:v>19.3</c:v>
                </c:pt>
                <c:pt idx="44">
                  <c:v>19.399999999999999</c:v>
                </c:pt>
                <c:pt idx="45">
                  <c:v>19.5</c:v>
                </c:pt>
                <c:pt idx="46">
                  <c:v>19.600000000000001</c:v>
                </c:pt>
                <c:pt idx="47">
                  <c:v>19.7</c:v>
                </c:pt>
                <c:pt idx="48">
                  <c:v>19.8</c:v>
                </c:pt>
                <c:pt idx="49">
                  <c:v>19.899999999999999</c:v>
                </c:pt>
                <c:pt idx="50">
                  <c:v>20</c:v>
                </c:pt>
                <c:pt idx="51">
                  <c:v>20.100000000000001</c:v>
                </c:pt>
                <c:pt idx="52">
                  <c:v>20.2</c:v>
                </c:pt>
                <c:pt idx="53">
                  <c:v>20.3</c:v>
                </c:pt>
                <c:pt idx="54">
                  <c:v>20.399999999999999</c:v>
                </c:pt>
                <c:pt idx="55">
                  <c:v>20.5</c:v>
                </c:pt>
                <c:pt idx="56">
                  <c:v>20.6</c:v>
                </c:pt>
                <c:pt idx="57">
                  <c:v>20.7</c:v>
                </c:pt>
                <c:pt idx="58">
                  <c:v>20.8</c:v>
                </c:pt>
                <c:pt idx="59">
                  <c:v>20.9</c:v>
                </c:pt>
                <c:pt idx="60">
                  <c:v>21</c:v>
                </c:pt>
                <c:pt idx="61">
                  <c:v>21.1</c:v>
                </c:pt>
                <c:pt idx="62">
                  <c:v>21.2</c:v>
                </c:pt>
                <c:pt idx="63">
                  <c:v>21.3</c:v>
                </c:pt>
                <c:pt idx="64">
                  <c:v>21.4</c:v>
                </c:pt>
                <c:pt idx="65">
                  <c:v>21.5</c:v>
                </c:pt>
                <c:pt idx="66">
                  <c:v>21.6</c:v>
                </c:pt>
                <c:pt idx="67">
                  <c:v>21.7</c:v>
                </c:pt>
                <c:pt idx="68">
                  <c:v>21.8</c:v>
                </c:pt>
                <c:pt idx="69">
                  <c:v>21.9</c:v>
                </c:pt>
                <c:pt idx="70">
                  <c:v>22</c:v>
                </c:pt>
                <c:pt idx="71">
                  <c:v>22.1</c:v>
                </c:pt>
                <c:pt idx="72">
                  <c:v>22.2</c:v>
                </c:pt>
                <c:pt idx="73">
                  <c:v>22.3</c:v>
                </c:pt>
                <c:pt idx="74">
                  <c:v>22.4</c:v>
                </c:pt>
                <c:pt idx="75">
                  <c:v>22.5</c:v>
                </c:pt>
                <c:pt idx="76">
                  <c:v>22.6</c:v>
                </c:pt>
                <c:pt idx="77">
                  <c:v>22.7</c:v>
                </c:pt>
                <c:pt idx="78">
                  <c:v>22.8</c:v>
                </c:pt>
                <c:pt idx="79">
                  <c:v>22.9</c:v>
                </c:pt>
                <c:pt idx="80">
                  <c:v>23</c:v>
                </c:pt>
                <c:pt idx="81">
                  <c:v>23.1</c:v>
                </c:pt>
                <c:pt idx="82">
                  <c:v>23.2</c:v>
                </c:pt>
                <c:pt idx="83">
                  <c:v>23.3</c:v>
                </c:pt>
                <c:pt idx="84">
                  <c:v>23.4</c:v>
                </c:pt>
                <c:pt idx="85">
                  <c:v>23.5</c:v>
                </c:pt>
                <c:pt idx="86">
                  <c:v>23.6</c:v>
                </c:pt>
                <c:pt idx="87">
                  <c:v>23.7</c:v>
                </c:pt>
                <c:pt idx="88">
                  <c:v>23.8</c:v>
                </c:pt>
                <c:pt idx="89">
                  <c:v>23.9</c:v>
                </c:pt>
                <c:pt idx="90">
                  <c:v>24</c:v>
                </c:pt>
                <c:pt idx="91">
                  <c:v>24.1</c:v>
                </c:pt>
                <c:pt idx="92">
                  <c:v>24.2</c:v>
                </c:pt>
                <c:pt idx="93">
                  <c:v>24.3</c:v>
                </c:pt>
                <c:pt idx="94">
                  <c:v>24.4</c:v>
                </c:pt>
                <c:pt idx="95">
                  <c:v>24.5</c:v>
                </c:pt>
                <c:pt idx="96">
                  <c:v>24.6</c:v>
                </c:pt>
                <c:pt idx="97">
                  <c:v>24.7</c:v>
                </c:pt>
                <c:pt idx="98">
                  <c:v>24.8</c:v>
                </c:pt>
                <c:pt idx="99">
                  <c:v>24.9</c:v>
                </c:pt>
                <c:pt idx="100">
                  <c:v>25</c:v>
                </c:pt>
                <c:pt idx="101">
                  <c:v>25.1</c:v>
                </c:pt>
                <c:pt idx="102">
                  <c:v>25.2</c:v>
                </c:pt>
                <c:pt idx="103">
                  <c:v>25.3</c:v>
                </c:pt>
                <c:pt idx="104">
                  <c:v>25.4</c:v>
                </c:pt>
                <c:pt idx="105">
                  <c:v>25.5</c:v>
                </c:pt>
                <c:pt idx="106">
                  <c:v>25.6</c:v>
                </c:pt>
                <c:pt idx="107">
                  <c:v>25.7</c:v>
                </c:pt>
                <c:pt idx="108">
                  <c:v>25.8</c:v>
                </c:pt>
                <c:pt idx="109">
                  <c:v>25.9</c:v>
                </c:pt>
                <c:pt idx="110">
                  <c:v>26</c:v>
                </c:pt>
                <c:pt idx="111">
                  <c:v>26.1</c:v>
                </c:pt>
                <c:pt idx="112">
                  <c:v>26.2</c:v>
                </c:pt>
                <c:pt idx="113">
                  <c:v>26.3</c:v>
                </c:pt>
                <c:pt idx="114">
                  <c:v>26.4</c:v>
                </c:pt>
                <c:pt idx="115">
                  <c:v>26.5</c:v>
                </c:pt>
                <c:pt idx="116">
                  <c:v>26.6</c:v>
                </c:pt>
                <c:pt idx="117">
                  <c:v>26.7</c:v>
                </c:pt>
                <c:pt idx="118">
                  <c:v>26.8</c:v>
                </c:pt>
                <c:pt idx="119">
                  <c:v>26.9</c:v>
                </c:pt>
                <c:pt idx="120">
                  <c:v>27</c:v>
                </c:pt>
                <c:pt idx="121">
                  <c:v>27.1</c:v>
                </c:pt>
                <c:pt idx="122">
                  <c:v>27.2</c:v>
                </c:pt>
                <c:pt idx="123">
                  <c:v>27.3</c:v>
                </c:pt>
                <c:pt idx="124">
                  <c:v>27.4</c:v>
                </c:pt>
                <c:pt idx="125">
                  <c:v>27.5</c:v>
                </c:pt>
                <c:pt idx="126">
                  <c:v>27.6</c:v>
                </c:pt>
                <c:pt idx="127">
                  <c:v>27.7</c:v>
                </c:pt>
                <c:pt idx="128">
                  <c:v>27.8</c:v>
                </c:pt>
                <c:pt idx="129">
                  <c:v>27.9</c:v>
                </c:pt>
                <c:pt idx="130">
                  <c:v>28</c:v>
                </c:pt>
                <c:pt idx="131">
                  <c:v>28.1</c:v>
                </c:pt>
                <c:pt idx="132">
                  <c:v>28.2</c:v>
                </c:pt>
                <c:pt idx="133">
                  <c:v>28.3</c:v>
                </c:pt>
                <c:pt idx="134">
                  <c:v>28.4</c:v>
                </c:pt>
                <c:pt idx="135">
                  <c:v>28.5</c:v>
                </c:pt>
                <c:pt idx="136">
                  <c:v>28.6</c:v>
                </c:pt>
                <c:pt idx="137">
                  <c:v>28.7</c:v>
                </c:pt>
                <c:pt idx="138">
                  <c:v>28.8</c:v>
                </c:pt>
                <c:pt idx="139">
                  <c:v>28.9</c:v>
                </c:pt>
                <c:pt idx="140">
                  <c:v>29</c:v>
                </c:pt>
                <c:pt idx="141">
                  <c:v>29.1</c:v>
                </c:pt>
                <c:pt idx="142">
                  <c:v>29.2</c:v>
                </c:pt>
                <c:pt idx="143">
                  <c:v>29.3</c:v>
                </c:pt>
                <c:pt idx="144">
                  <c:v>29.4</c:v>
                </c:pt>
                <c:pt idx="145">
                  <c:v>29.5</c:v>
                </c:pt>
                <c:pt idx="146">
                  <c:v>29.6</c:v>
                </c:pt>
                <c:pt idx="147">
                  <c:v>29.7</c:v>
                </c:pt>
                <c:pt idx="148">
                  <c:v>29.8</c:v>
                </c:pt>
                <c:pt idx="149">
                  <c:v>29.9</c:v>
                </c:pt>
                <c:pt idx="150">
                  <c:v>30</c:v>
                </c:pt>
                <c:pt idx="151">
                  <c:v>30.1</c:v>
                </c:pt>
                <c:pt idx="152">
                  <c:v>30.2</c:v>
                </c:pt>
                <c:pt idx="153">
                  <c:v>30.3</c:v>
                </c:pt>
                <c:pt idx="154">
                  <c:v>30.4</c:v>
                </c:pt>
                <c:pt idx="155">
                  <c:v>30.5</c:v>
                </c:pt>
                <c:pt idx="156">
                  <c:v>30.6</c:v>
                </c:pt>
                <c:pt idx="157">
                  <c:v>30.7</c:v>
                </c:pt>
                <c:pt idx="158">
                  <c:v>30.8</c:v>
                </c:pt>
                <c:pt idx="159">
                  <c:v>30.9</c:v>
                </c:pt>
                <c:pt idx="160">
                  <c:v>31</c:v>
                </c:pt>
                <c:pt idx="161">
                  <c:v>31.1</c:v>
                </c:pt>
                <c:pt idx="162">
                  <c:v>31.2</c:v>
                </c:pt>
                <c:pt idx="163">
                  <c:v>31.3</c:v>
                </c:pt>
                <c:pt idx="164">
                  <c:v>31.4</c:v>
                </c:pt>
                <c:pt idx="165">
                  <c:v>31.5</c:v>
                </c:pt>
                <c:pt idx="166">
                  <c:v>31.6</c:v>
                </c:pt>
                <c:pt idx="167">
                  <c:v>31.7</c:v>
                </c:pt>
                <c:pt idx="168">
                  <c:v>31.8</c:v>
                </c:pt>
                <c:pt idx="169">
                  <c:v>31.9</c:v>
                </c:pt>
                <c:pt idx="170">
                  <c:v>32</c:v>
                </c:pt>
                <c:pt idx="171">
                  <c:v>32.1</c:v>
                </c:pt>
                <c:pt idx="172">
                  <c:v>32.200000000000003</c:v>
                </c:pt>
                <c:pt idx="173">
                  <c:v>32.299999999999997</c:v>
                </c:pt>
                <c:pt idx="174">
                  <c:v>32.4</c:v>
                </c:pt>
                <c:pt idx="175">
                  <c:v>32.5</c:v>
                </c:pt>
                <c:pt idx="176">
                  <c:v>32.6</c:v>
                </c:pt>
                <c:pt idx="177">
                  <c:v>32.700000000000003</c:v>
                </c:pt>
                <c:pt idx="178">
                  <c:v>32.799999999999997</c:v>
                </c:pt>
                <c:pt idx="179">
                  <c:v>32.9</c:v>
                </c:pt>
                <c:pt idx="180">
                  <c:v>33</c:v>
                </c:pt>
                <c:pt idx="181">
                  <c:v>33.1</c:v>
                </c:pt>
                <c:pt idx="182">
                  <c:v>33.200000000000003</c:v>
                </c:pt>
                <c:pt idx="183">
                  <c:v>33.299999999999997</c:v>
                </c:pt>
                <c:pt idx="184">
                  <c:v>33.4</c:v>
                </c:pt>
                <c:pt idx="185">
                  <c:v>33.5</c:v>
                </c:pt>
                <c:pt idx="186">
                  <c:v>33.6</c:v>
                </c:pt>
                <c:pt idx="187">
                  <c:v>33.700000000000003</c:v>
                </c:pt>
                <c:pt idx="188">
                  <c:v>33.799999999999997</c:v>
                </c:pt>
                <c:pt idx="189">
                  <c:v>33.9</c:v>
                </c:pt>
                <c:pt idx="190">
                  <c:v>34</c:v>
                </c:pt>
                <c:pt idx="191">
                  <c:v>34.1</c:v>
                </c:pt>
                <c:pt idx="192">
                  <c:v>34.200000000000003</c:v>
                </c:pt>
                <c:pt idx="193">
                  <c:v>34.299999999999997</c:v>
                </c:pt>
                <c:pt idx="194">
                  <c:v>34.4</c:v>
                </c:pt>
                <c:pt idx="195">
                  <c:v>34.5</c:v>
                </c:pt>
                <c:pt idx="196">
                  <c:v>34.6</c:v>
                </c:pt>
                <c:pt idx="197">
                  <c:v>34.700000000000003</c:v>
                </c:pt>
                <c:pt idx="198">
                  <c:v>34.799999999999997</c:v>
                </c:pt>
                <c:pt idx="199">
                  <c:v>34.9</c:v>
                </c:pt>
                <c:pt idx="200">
                  <c:v>35</c:v>
                </c:pt>
                <c:pt idx="201">
                  <c:v>35.1</c:v>
                </c:pt>
                <c:pt idx="202">
                  <c:v>35.200000000000003</c:v>
                </c:pt>
                <c:pt idx="203">
                  <c:v>35.299999999999997</c:v>
                </c:pt>
                <c:pt idx="204">
                  <c:v>35.4</c:v>
                </c:pt>
                <c:pt idx="205">
                  <c:v>35.5</c:v>
                </c:pt>
                <c:pt idx="206">
                  <c:v>35.6</c:v>
                </c:pt>
                <c:pt idx="207">
                  <c:v>35.700000000000003</c:v>
                </c:pt>
                <c:pt idx="208">
                  <c:v>35.799999999999997</c:v>
                </c:pt>
                <c:pt idx="209">
                  <c:v>35.9</c:v>
                </c:pt>
                <c:pt idx="210">
                  <c:v>36</c:v>
                </c:pt>
                <c:pt idx="211">
                  <c:v>36.1</c:v>
                </c:pt>
                <c:pt idx="212">
                  <c:v>36.200000000000003</c:v>
                </c:pt>
                <c:pt idx="213">
                  <c:v>36.299999999999997</c:v>
                </c:pt>
                <c:pt idx="214">
                  <c:v>36.4</c:v>
                </c:pt>
                <c:pt idx="215">
                  <c:v>36.5</c:v>
                </c:pt>
                <c:pt idx="216">
                  <c:v>36.6</c:v>
                </c:pt>
                <c:pt idx="217">
                  <c:v>36.700000000000003</c:v>
                </c:pt>
                <c:pt idx="218">
                  <c:v>36.799999999999997</c:v>
                </c:pt>
                <c:pt idx="219">
                  <c:v>36.9</c:v>
                </c:pt>
                <c:pt idx="220">
                  <c:v>37</c:v>
                </c:pt>
                <c:pt idx="221">
                  <c:v>37.1</c:v>
                </c:pt>
                <c:pt idx="222">
                  <c:v>37.200000000000003</c:v>
                </c:pt>
                <c:pt idx="223">
                  <c:v>37.299999999999997</c:v>
                </c:pt>
                <c:pt idx="224">
                  <c:v>37.4</c:v>
                </c:pt>
                <c:pt idx="225">
                  <c:v>37.5</c:v>
                </c:pt>
                <c:pt idx="226">
                  <c:v>37.6</c:v>
                </c:pt>
                <c:pt idx="227">
                  <c:v>37.700000000000003</c:v>
                </c:pt>
                <c:pt idx="228">
                  <c:v>37.799999999999997</c:v>
                </c:pt>
                <c:pt idx="229">
                  <c:v>37.9</c:v>
                </c:pt>
                <c:pt idx="230">
                  <c:v>38</c:v>
                </c:pt>
                <c:pt idx="231">
                  <c:v>38.1</c:v>
                </c:pt>
                <c:pt idx="232">
                  <c:v>38.200000000000003</c:v>
                </c:pt>
                <c:pt idx="233">
                  <c:v>38.299999999999997</c:v>
                </c:pt>
                <c:pt idx="234">
                  <c:v>38.4</c:v>
                </c:pt>
                <c:pt idx="235">
                  <c:v>38.5</c:v>
                </c:pt>
                <c:pt idx="236">
                  <c:v>38.6</c:v>
                </c:pt>
                <c:pt idx="237">
                  <c:v>38.700000000000003</c:v>
                </c:pt>
                <c:pt idx="238">
                  <c:v>38.799999999999997</c:v>
                </c:pt>
                <c:pt idx="239">
                  <c:v>38.9</c:v>
                </c:pt>
                <c:pt idx="240">
                  <c:v>39</c:v>
                </c:pt>
                <c:pt idx="241">
                  <c:v>39.1</c:v>
                </c:pt>
                <c:pt idx="242">
                  <c:v>39.200000000000003</c:v>
                </c:pt>
                <c:pt idx="243">
                  <c:v>39.299999999999997</c:v>
                </c:pt>
                <c:pt idx="244">
                  <c:v>39.4</c:v>
                </c:pt>
                <c:pt idx="245">
                  <c:v>39.5</c:v>
                </c:pt>
                <c:pt idx="246">
                  <c:v>39.6</c:v>
                </c:pt>
                <c:pt idx="247">
                  <c:v>39.700000000000003</c:v>
                </c:pt>
                <c:pt idx="248">
                  <c:v>39.799999999999997</c:v>
                </c:pt>
                <c:pt idx="249">
                  <c:v>39.9</c:v>
                </c:pt>
                <c:pt idx="250">
                  <c:v>40</c:v>
                </c:pt>
                <c:pt idx="251">
                  <c:v>40.1</c:v>
                </c:pt>
                <c:pt idx="252">
                  <c:v>40.200000000000003</c:v>
                </c:pt>
                <c:pt idx="253">
                  <c:v>40.299999999999997</c:v>
                </c:pt>
                <c:pt idx="254">
                  <c:v>40.4</c:v>
                </c:pt>
                <c:pt idx="255">
                  <c:v>40.5</c:v>
                </c:pt>
                <c:pt idx="256">
                  <c:v>40.6</c:v>
                </c:pt>
                <c:pt idx="257">
                  <c:v>40.700000000000003</c:v>
                </c:pt>
                <c:pt idx="258">
                  <c:v>40.799999999999997</c:v>
                </c:pt>
                <c:pt idx="259">
                  <c:v>40.9</c:v>
                </c:pt>
                <c:pt idx="260">
                  <c:v>41</c:v>
                </c:pt>
                <c:pt idx="261">
                  <c:v>41.1</c:v>
                </c:pt>
                <c:pt idx="262">
                  <c:v>41.2</c:v>
                </c:pt>
                <c:pt idx="263">
                  <c:v>41.3</c:v>
                </c:pt>
                <c:pt idx="264">
                  <c:v>41.4</c:v>
                </c:pt>
                <c:pt idx="265">
                  <c:v>41.5</c:v>
                </c:pt>
                <c:pt idx="266">
                  <c:v>41.6</c:v>
                </c:pt>
                <c:pt idx="267">
                  <c:v>41.7</c:v>
                </c:pt>
                <c:pt idx="268">
                  <c:v>41.8</c:v>
                </c:pt>
                <c:pt idx="269">
                  <c:v>41.9</c:v>
                </c:pt>
                <c:pt idx="270">
                  <c:v>42</c:v>
                </c:pt>
                <c:pt idx="271">
                  <c:v>42.1</c:v>
                </c:pt>
                <c:pt idx="272">
                  <c:v>42.2</c:v>
                </c:pt>
                <c:pt idx="273">
                  <c:v>42.3</c:v>
                </c:pt>
                <c:pt idx="274">
                  <c:v>42.4</c:v>
                </c:pt>
                <c:pt idx="275">
                  <c:v>42.5</c:v>
                </c:pt>
                <c:pt idx="276">
                  <c:v>42.6</c:v>
                </c:pt>
                <c:pt idx="277">
                  <c:v>42.7</c:v>
                </c:pt>
                <c:pt idx="278">
                  <c:v>42.8</c:v>
                </c:pt>
                <c:pt idx="279">
                  <c:v>42.9</c:v>
                </c:pt>
                <c:pt idx="280">
                  <c:v>43</c:v>
                </c:pt>
                <c:pt idx="281">
                  <c:v>43.1</c:v>
                </c:pt>
                <c:pt idx="282">
                  <c:v>43.2</c:v>
                </c:pt>
                <c:pt idx="283">
                  <c:v>43.3</c:v>
                </c:pt>
                <c:pt idx="284">
                  <c:v>43.4</c:v>
                </c:pt>
                <c:pt idx="285">
                  <c:v>43.5</c:v>
                </c:pt>
                <c:pt idx="286">
                  <c:v>43.6</c:v>
                </c:pt>
                <c:pt idx="287">
                  <c:v>43.7</c:v>
                </c:pt>
                <c:pt idx="288">
                  <c:v>43.8</c:v>
                </c:pt>
                <c:pt idx="289">
                  <c:v>43.9</c:v>
                </c:pt>
                <c:pt idx="290">
                  <c:v>44</c:v>
                </c:pt>
                <c:pt idx="291">
                  <c:v>44.1</c:v>
                </c:pt>
                <c:pt idx="292">
                  <c:v>44.2</c:v>
                </c:pt>
                <c:pt idx="293">
                  <c:v>44.3</c:v>
                </c:pt>
                <c:pt idx="294">
                  <c:v>44.4</c:v>
                </c:pt>
                <c:pt idx="295">
                  <c:v>44.5</c:v>
                </c:pt>
                <c:pt idx="296">
                  <c:v>44.6</c:v>
                </c:pt>
                <c:pt idx="297">
                  <c:v>44.7</c:v>
                </c:pt>
                <c:pt idx="298">
                  <c:v>44.8</c:v>
                </c:pt>
                <c:pt idx="299">
                  <c:v>44.9</c:v>
                </c:pt>
                <c:pt idx="300">
                  <c:v>45</c:v>
                </c:pt>
                <c:pt idx="301">
                  <c:v>45.1</c:v>
                </c:pt>
                <c:pt idx="302">
                  <c:v>45.2</c:v>
                </c:pt>
                <c:pt idx="303">
                  <c:v>45.3</c:v>
                </c:pt>
                <c:pt idx="304">
                  <c:v>45.4</c:v>
                </c:pt>
                <c:pt idx="305">
                  <c:v>45.5</c:v>
                </c:pt>
                <c:pt idx="306">
                  <c:v>45.6</c:v>
                </c:pt>
                <c:pt idx="307">
                  <c:v>45.7</c:v>
                </c:pt>
                <c:pt idx="308">
                  <c:v>45.8</c:v>
                </c:pt>
                <c:pt idx="309">
                  <c:v>45.9</c:v>
                </c:pt>
                <c:pt idx="310">
                  <c:v>46</c:v>
                </c:pt>
                <c:pt idx="311">
                  <c:v>46.1</c:v>
                </c:pt>
                <c:pt idx="312">
                  <c:v>46.2</c:v>
                </c:pt>
                <c:pt idx="313">
                  <c:v>46.3</c:v>
                </c:pt>
                <c:pt idx="314">
                  <c:v>46.4</c:v>
                </c:pt>
                <c:pt idx="315">
                  <c:v>46.5</c:v>
                </c:pt>
                <c:pt idx="316">
                  <c:v>46.6</c:v>
                </c:pt>
                <c:pt idx="317">
                  <c:v>46.7</c:v>
                </c:pt>
                <c:pt idx="318">
                  <c:v>46.8</c:v>
                </c:pt>
                <c:pt idx="319">
                  <c:v>46.9</c:v>
                </c:pt>
                <c:pt idx="320">
                  <c:v>47</c:v>
                </c:pt>
                <c:pt idx="321">
                  <c:v>47.1</c:v>
                </c:pt>
                <c:pt idx="322">
                  <c:v>47.2</c:v>
                </c:pt>
                <c:pt idx="323">
                  <c:v>47.3</c:v>
                </c:pt>
                <c:pt idx="324">
                  <c:v>47.4</c:v>
                </c:pt>
                <c:pt idx="325">
                  <c:v>47.5</c:v>
                </c:pt>
                <c:pt idx="326">
                  <c:v>47.6</c:v>
                </c:pt>
                <c:pt idx="327">
                  <c:v>47.7</c:v>
                </c:pt>
                <c:pt idx="328">
                  <c:v>47.8</c:v>
                </c:pt>
                <c:pt idx="329">
                  <c:v>47.9</c:v>
                </c:pt>
                <c:pt idx="330">
                  <c:v>48</c:v>
                </c:pt>
                <c:pt idx="331">
                  <c:v>48.1</c:v>
                </c:pt>
                <c:pt idx="332">
                  <c:v>48.2</c:v>
                </c:pt>
                <c:pt idx="333">
                  <c:v>48.3</c:v>
                </c:pt>
                <c:pt idx="334">
                  <c:v>48.4</c:v>
                </c:pt>
                <c:pt idx="335">
                  <c:v>48.5</c:v>
                </c:pt>
                <c:pt idx="336">
                  <c:v>48.6</c:v>
                </c:pt>
                <c:pt idx="337">
                  <c:v>48.7</c:v>
                </c:pt>
                <c:pt idx="338">
                  <c:v>48.8</c:v>
                </c:pt>
                <c:pt idx="339">
                  <c:v>48.9</c:v>
                </c:pt>
                <c:pt idx="340">
                  <c:v>49</c:v>
                </c:pt>
                <c:pt idx="341">
                  <c:v>49.1</c:v>
                </c:pt>
                <c:pt idx="342">
                  <c:v>49.2</c:v>
                </c:pt>
                <c:pt idx="343">
                  <c:v>49.3</c:v>
                </c:pt>
                <c:pt idx="344">
                  <c:v>49.4</c:v>
                </c:pt>
                <c:pt idx="345">
                  <c:v>49.5</c:v>
                </c:pt>
                <c:pt idx="346">
                  <c:v>49.6</c:v>
                </c:pt>
                <c:pt idx="347">
                  <c:v>49.7</c:v>
                </c:pt>
                <c:pt idx="348">
                  <c:v>49.8</c:v>
                </c:pt>
                <c:pt idx="349">
                  <c:v>49.9</c:v>
                </c:pt>
                <c:pt idx="350">
                  <c:v>50</c:v>
                </c:pt>
                <c:pt idx="351">
                  <c:v>50.1</c:v>
                </c:pt>
                <c:pt idx="352">
                  <c:v>50.2</c:v>
                </c:pt>
                <c:pt idx="353">
                  <c:v>50.3</c:v>
                </c:pt>
                <c:pt idx="354">
                  <c:v>50.4</c:v>
                </c:pt>
                <c:pt idx="355">
                  <c:v>50.5</c:v>
                </c:pt>
                <c:pt idx="356">
                  <c:v>50.6</c:v>
                </c:pt>
                <c:pt idx="357">
                  <c:v>50.7</c:v>
                </c:pt>
                <c:pt idx="358">
                  <c:v>50.8</c:v>
                </c:pt>
                <c:pt idx="359">
                  <c:v>50.9</c:v>
                </c:pt>
                <c:pt idx="360">
                  <c:v>51</c:v>
                </c:pt>
                <c:pt idx="361">
                  <c:v>51.1</c:v>
                </c:pt>
                <c:pt idx="362">
                  <c:v>51.2</c:v>
                </c:pt>
                <c:pt idx="363">
                  <c:v>51.3</c:v>
                </c:pt>
                <c:pt idx="364">
                  <c:v>51.4</c:v>
                </c:pt>
                <c:pt idx="365">
                  <c:v>51.5</c:v>
                </c:pt>
                <c:pt idx="366">
                  <c:v>51.6</c:v>
                </c:pt>
                <c:pt idx="367">
                  <c:v>51.7</c:v>
                </c:pt>
                <c:pt idx="368">
                  <c:v>51.8</c:v>
                </c:pt>
                <c:pt idx="369">
                  <c:v>51.9</c:v>
                </c:pt>
                <c:pt idx="370">
                  <c:v>52</c:v>
                </c:pt>
                <c:pt idx="371">
                  <c:v>52.1</c:v>
                </c:pt>
                <c:pt idx="372">
                  <c:v>52.2</c:v>
                </c:pt>
                <c:pt idx="373">
                  <c:v>52.3</c:v>
                </c:pt>
                <c:pt idx="374">
                  <c:v>52.4</c:v>
                </c:pt>
                <c:pt idx="375">
                  <c:v>52.5</c:v>
                </c:pt>
                <c:pt idx="376">
                  <c:v>52.6</c:v>
                </c:pt>
                <c:pt idx="377">
                  <c:v>52.7</c:v>
                </c:pt>
                <c:pt idx="378">
                  <c:v>52.8</c:v>
                </c:pt>
                <c:pt idx="379">
                  <c:v>52.9</c:v>
                </c:pt>
                <c:pt idx="380">
                  <c:v>53</c:v>
                </c:pt>
                <c:pt idx="381">
                  <c:v>53.1</c:v>
                </c:pt>
                <c:pt idx="382">
                  <c:v>53.2</c:v>
                </c:pt>
                <c:pt idx="383">
                  <c:v>53.3</c:v>
                </c:pt>
                <c:pt idx="384">
                  <c:v>53.4</c:v>
                </c:pt>
                <c:pt idx="385">
                  <c:v>53.5</c:v>
                </c:pt>
                <c:pt idx="386">
                  <c:v>53.6</c:v>
                </c:pt>
                <c:pt idx="387">
                  <c:v>53.7</c:v>
                </c:pt>
                <c:pt idx="388">
                  <c:v>53.8</c:v>
                </c:pt>
                <c:pt idx="389">
                  <c:v>53.9</c:v>
                </c:pt>
                <c:pt idx="390">
                  <c:v>54</c:v>
                </c:pt>
                <c:pt idx="391">
                  <c:v>54.1</c:v>
                </c:pt>
                <c:pt idx="392">
                  <c:v>54.2</c:v>
                </c:pt>
                <c:pt idx="393">
                  <c:v>54.3</c:v>
                </c:pt>
                <c:pt idx="394">
                  <c:v>54.4</c:v>
                </c:pt>
                <c:pt idx="395">
                  <c:v>54.5</c:v>
                </c:pt>
                <c:pt idx="396">
                  <c:v>54.6</c:v>
                </c:pt>
                <c:pt idx="397">
                  <c:v>54.7</c:v>
                </c:pt>
                <c:pt idx="398">
                  <c:v>54.8</c:v>
                </c:pt>
                <c:pt idx="399">
                  <c:v>54.9</c:v>
                </c:pt>
                <c:pt idx="400">
                  <c:v>55</c:v>
                </c:pt>
              </c:numCache>
            </c:numRef>
          </c:xVal>
          <c:yVal>
            <c:numRef>
              <c:f>Microsoft_Excel_Worksheet2!$D$2:$D$9702</c:f>
              <c:numCache>
                <c:formatCode>General</c:formatCode>
                <c:ptCount val="9701"/>
                <c:pt idx="0">
                  <c:v>0.99679828039984397</c:v>
                </c:pt>
                <c:pt idx="1">
                  <c:v>0.99681959121842501</c:v>
                </c:pt>
                <c:pt idx="2">
                  <c:v>0.99684090249261703</c:v>
                </c:pt>
                <c:pt idx="3">
                  <c:v>0.99686221422242804</c:v>
                </c:pt>
                <c:pt idx="4">
                  <c:v>0.99688352640786804</c:v>
                </c:pt>
                <c:pt idx="5">
                  <c:v>0.996904839048948</c:v>
                </c:pt>
                <c:pt idx="6">
                  <c:v>0.99692615214567504</c:v>
                </c:pt>
                <c:pt idx="7">
                  <c:v>0.99694746569806203</c:v>
                </c:pt>
                <c:pt idx="8">
                  <c:v>0.99696877970611597</c:v>
                </c:pt>
                <c:pt idx="9">
                  <c:v>0.99699009416984896</c:v>
                </c:pt>
                <c:pt idx="10">
                  <c:v>0.997011409089269</c:v>
                </c:pt>
                <c:pt idx="11">
                  <c:v>0.99703272446438596</c:v>
                </c:pt>
                <c:pt idx="12">
                  <c:v>0.99705404029521105</c:v>
                </c:pt>
                <c:pt idx="13">
                  <c:v>0.99707535658175295</c:v>
                </c:pt>
                <c:pt idx="14">
                  <c:v>0.99709667332402097</c:v>
                </c:pt>
                <c:pt idx="15">
                  <c:v>0.99711799052202499</c:v>
                </c:pt>
                <c:pt idx="16">
                  <c:v>0.99713930817577601</c:v>
                </c:pt>
                <c:pt idx="17">
                  <c:v>0.99716062628528201</c:v>
                </c:pt>
                <c:pt idx="18">
                  <c:v>0.997181944850554</c:v>
                </c:pt>
                <c:pt idx="19">
                  <c:v>0.99720326387160096</c:v>
                </c:pt>
                <c:pt idx="20">
                  <c:v>0.997224583348434</c:v>
                </c:pt>
                <c:pt idx="21">
                  <c:v>0.997245903281061</c:v>
                </c:pt>
                <c:pt idx="22">
                  <c:v>0.99726722366949305</c:v>
                </c:pt>
                <c:pt idx="23">
                  <c:v>0.99728854451374005</c:v>
                </c:pt>
                <c:pt idx="24">
                  <c:v>0.99730986581380998</c:v>
                </c:pt>
                <c:pt idx="25">
                  <c:v>0.99733118756971395</c:v>
                </c:pt>
                <c:pt idx="26">
                  <c:v>0.99735250978146195</c:v>
                </c:pt>
                <c:pt idx="27">
                  <c:v>0.99737383244906197</c:v>
                </c:pt>
                <c:pt idx="28">
                  <c:v>0.997395155572526</c:v>
                </c:pt>
                <c:pt idx="29">
                  <c:v>0.99741647915186304</c:v>
                </c:pt>
                <c:pt idx="30">
                  <c:v>0.99743780318708197</c:v>
                </c:pt>
                <c:pt idx="31">
                  <c:v>0.997459127678194</c:v>
                </c:pt>
                <c:pt idx="32">
                  <c:v>0.99748045262520701</c:v>
                </c:pt>
                <c:pt idx="33">
                  <c:v>0.997501778028133</c:v>
                </c:pt>
                <c:pt idx="34">
                  <c:v>0.99752310388697996</c:v>
                </c:pt>
                <c:pt idx="35">
                  <c:v>0.99754443020175798</c:v>
                </c:pt>
                <c:pt idx="36">
                  <c:v>0.99756575697247696</c:v>
                </c:pt>
                <c:pt idx="37">
                  <c:v>0.99758708419914799</c:v>
                </c:pt>
                <c:pt idx="38">
                  <c:v>0.99760841188177796</c:v>
                </c:pt>
                <c:pt idx="39">
                  <c:v>0.99762974002037896</c:v>
                </c:pt>
                <c:pt idx="40">
                  <c:v>0.997651068614959</c:v>
                </c:pt>
                <c:pt idx="41">
                  <c:v>0.99767239766552995</c:v>
                </c:pt>
                <c:pt idx="42">
                  <c:v>0.99769372717210003</c:v>
                </c:pt>
                <c:pt idx="43">
                  <c:v>0.99771505713467901</c:v>
                </c:pt>
                <c:pt idx="44">
                  <c:v>0.99773638755327798</c:v>
                </c:pt>
                <c:pt idx="45">
                  <c:v>0.99775771842790495</c:v>
                </c:pt>
                <c:pt idx="46">
                  <c:v>0.99777904975857001</c:v>
                </c:pt>
                <c:pt idx="47">
                  <c:v>0.99780038154528405</c:v>
                </c:pt>
                <c:pt idx="48">
                  <c:v>0.99782171378805595</c:v>
                </c:pt>
                <c:pt idx="49">
                  <c:v>0.99784304648689603</c:v>
                </c:pt>
                <c:pt idx="50">
                  <c:v>0.99786437964181296</c:v>
                </c:pt>
                <c:pt idx="51">
                  <c:v>0.99788571325281705</c:v>
                </c:pt>
                <c:pt idx="52">
                  <c:v>0.99790704731991797</c:v>
                </c:pt>
                <c:pt idx="53">
                  <c:v>0.99792838184312704</c:v>
                </c:pt>
                <c:pt idx="54">
                  <c:v>0.99794971682245104</c:v>
                </c:pt>
                <c:pt idx="55">
                  <c:v>0.99797105225790195</c:v>
                </c:pt>
                <c:pt idx="56">
                  <c:v>0.99799238814948898</c:v>
                </c:pt>
                <c:pt idx="57">
                  <c:v>0.99801372449722203</c:v>
                </c:pt>
                <c:pt idx="58">
                  <c:v>0.99803506130110997</c:v>
                </c:pt>
                <c:pt idx="59">
                  <c:v>0.99805639856116402</c:v>
                </c:pt>
                <c:pt idx="60">
                  <c:v>0.99807773627739205</c:v>
                </c:pt>
                <c:pt idx="61">
                  <c:v>0.99809907444980495</c:v>
                </c:pt>
                <c:pt idx="62">
                  <c:v>0.99812041307841304</c:v>
                </c:pt>
                <c:pt idx="63">
                  <c:v>0.99814175216322498</c:v>
                </c:pt>
                <c:pt idx="64">
                  <c:v>0.99816309170425099</c:v>
                </c:pt>
                <c:pt idx="65">
                  <c:v>0.99818443170150095</c:v>
                </c:pt>
                <c:pt idx="66">
                  <c:v>0.99820577215498496</c:v>
                </c:pt>
                <c:pt idx="67">
                  <c:v>0.99822711306471101</c:v>
                </c:pt>
                <c:pt idx="68">
                  <c:v>0.99824845443069099</c:v>
                </c:pt>
                <c:pt idx="69">
                  <c:v>0.99826979625293399</c:v>
                </c:pt>
                <c:pt idx="70">
                  <c:v>0.99829113853144902</c:v>
                </c:pt>
                <c:pt idx="71">
                  <c:v>0.99831248126624705</c:v>
                </c:pt>
                <c:pt idx="72">
                  <c:v>0.99833382445733598</c:v>
                </c:pt>
                <c:pt idx="73">
                  <c:v>0.99835516810472702</c:v>
                </c:pt>
                <c:pt idx="74">
                  <c:v>0.99837651220843004</c:v>
                </c:pt>
                <c:pt idx="75">
                  <c:v>0.99839785676845505</c:v>
                </c:pt>
                <c:pt idx="76">
                  <c:v>0.99841920178481003</c:v>
                </c:pt>
                <c:pt idx="77">
                  <c:v>0.99844054725750597</c:v>
                </c:pt>
                <c:pt idx="78">
                  <c:v>0.99846189318655298</c:v>
                </c:pt>
                <c:pt idx="79">
                  <c:v>0.99848323957195995</c:v>
                </c:pt>
                <c:pt idx="80">
                  <c:v>0.99850458641373696</c:v>
                </c:pt>
                <c:pt idx="81">
                  <c:v>0.99852593371189402</c:v>
                </c:pt>
                <c:pt idx="82">
                  <c:v>0.998547281466442</c:v>
                </c:pt>
                <c:pt idx="83">
                  <c:v>0.99856862967738802</c:v>
                </c:pt>
                <c:pt idx="84">
                  <c:v>0.99858997834474295</c:v>
                </c:pt>
                <c:pt idx="85">
                  <c:v>0.998611327468517</c:v>
                </c:pt>
                <c:pt idx="86">
                  <c:v>0.99863267704872005</c:v>
                </c:pt>
                <c:pt idx="87">
                  <c:v>0.998654027085361</c:v>
                </c:pt>
                <c:pt idx="88">
                  <c:v>0.99867537757845104</c:v>
                </c:pt>
                <c:pt idx="89">
                  <c:v>0.99869672852799796</c:v>
                </c:pt>
                <c:pt idx="90">
                  <c:v>0.99871807993401296</c:v>
                </c:pt>
                <c:pt idx="91">
                  <c:v>0.99873943179650604</c:v>
                </c:pt>
                <c:pt idx="92">
                  <c:v>0.99876078411548597</c:v>
                </c:pt>
                <c:pt idx="93">
                  <c:v>0.99878213689096196</c:v>
                </c:pt>
                <c:pt idx="94">
                  <c:v>0.998803490122946</c:v>
                </c:pt>
                <c:pt idx="95">
                  <c:v>0.99882484381144598</c:v>
                </c:pt>
                <c:pt idx="96">
                  <c:v>0.998846197956472</c:v>
                </c:pt>
                <c:pt idx="97">
                  <c:v>0.99886755255803505</c:v>
                </c:pt>
                <c:pt idx="98">
                  <c:v>0.99888890761614302</c:v>
                </c:pt>
                <c:pt idx="99">
                  <c:v>0.998910263130806</c:v>
                </c:pt>
                <c:pt idx="100">
                  <c:v>0.99893161910203498</c:v>
                </c:pt>
                <c:pt idx="101">
                  <c:v>0.99895297552983897</c:v>
                </c:pt>
                <c:pt idx="102">
                  <c:v>0.99897433241422695</c:v>
                </c:pt>
                <c:pt idx="103">
                  <c:v>0.99899568975521102</c:v>
                </c:pt>
                <c:pt idx="104">
                  <c:v>0.99901704755279797</c:v>
                </c:pt>
                <c:pt idx="105">
                  <c:v>0.99903840580699999</c:v>
                </c:pt>
                <c:pt idx="106">
                  <c:v>0.99905976451782597</c:v>
                </c:pt>
                <c:pt idx="107">
                  <c:v>0.99908112368528501</c:v>
                </c:pt>
                <c:pt idx="108">
                  <c:v>0.999102483309388</c:v>
                </c:pt>
                <c:pt idx="109">
                  <c:v>0.99912384339014304</c:v>
                </c:pt>
                <c:pt idx="110">
                  <c:v>0.99914520392756201</c:v>
                </c:pt>
                <c:pt idx="111">
                  <c:v>0.99916656492165301</c:v>
                </c:pt>
                <c:pt idx="112">
                  <c:v>0.99918792637242704</c:v>
                </c:pt>
                <c:pt idx="113">
                  <c:v>0.99920928827989297</c:v>
                </c:pt>
                <c:pt idx="114">
                  <c:v>0.99923065064406102</c:v>
                </c:pt>
                <c:pt idx="115">
                  <c:v>0.99925201346493997</c:v>
                </c:pt>
                <c:pt idx="116">
                  <c:v>0.99927337674254102</c:v>
                </c:pt>
                <c:pt idx="117">
                  <c:v>0.99929474047687405</c:v>
                </c:pt>
                <c:pt idx="118">
                  <c:v>0.99931610466794696</c:v>
                </c:pt>
                <c:pt idx="119">
                  <c:v>0.99933746931577205</c:v>
                </c:pt>
                <c:pt idx="120">
                  <c:v>0.999358834420357</c:v>
                </c:pt>
                <c:pt idx="121">
                  <c:v>0.99938019998171201</c:v>
                </c:pt>
                <c:pt idx="122">
                  <c:v>0.99940156599984697</c:v>
                </c:pt>
                <c:pt idx="123">
                  <c:v>0.99942293247477199</c:v>
                </c:pt>
                <c:pt idx="124">
                  <c:v>0.99944429940649604</c:v>
                </c:pt>
                <c:pt idx="125">
                  <c:v>0.99946566679503002</c:v>
                </c:pt>
                <c:pt idx="126">
                  <c:v>0.99948703464038402</c:v>
                </c:pt>
                <c:pt idx="127">
                  <c:v>0.99950840294256604</c:v>
                </c:pt>
                <c:pt idx="128">
                  <c:v>0.99952977170158597</c:v>
                </c:pt>
                <c:pt idx="129">
                  <c:v>0.999551140917456</c:v>
                </c:pt>
                <c:pt idx="130">
                  <c:v>0.99957251059018304</c:v>
                </c:pt>
                <c:pt idx="131">
                  <c:v>0.99959388071977895</c:v>
                </c:pt>
                <c:pt idx="132">
                  <c:v>0.99961525130625195</c:v>
                </c:pt>
                <c:pt idx="133">
                  <c:v>0.99963662234961304</c:v>
                </c:pt>
                <c:pt idx="134">
                  <c:v>0.99965799384987097</c:v>
                </c:pt>
                <c:pt idx="135">
                  <c:v>0.99967936580703598</c:v>
                </c:pt>
                <c:pt idx="136">
                  <c:v>0.99970073822111705</c:v>
                </c:pt>
                <c:pt idx="137">
                  <c:v>0.99972211109212605</c:v>
                </c:pt>
                <c:pt idx="138">
                  <c:v>0.99974348442006999</c:v>
                </c:pt>
                <c:pt idx="139">
                  <c:v>0.99976485820496097</c:v>
                </c:pt>
                <c:pt idx="140">
                  <c:v>0.99978623244680798</c:v>
                </c:pt>
                <c:pt idx="141">
                  <c:v>0.999807607145621</c:v>
                </c:pt>
                <c:pt idx="142">
                  <c:v>0.99982898230140804</c:v>
                </c:pt>
                <c:pt idx="143">
                  <c:v>0.99985035791418198</c:v>
                </c:pt>
                <c:pt idx="144">
                  <c:v>0.99987173398395002</c:v>
                </c:pt>
                <c:pt idx="145">
                  <c:v>0.99989311051072305</c:v>
                </c:pt>
                <c:pt idx="146">
                  <c:v>0.99991448749450995</c:v>
                </c:pt>
                <c:pt idx="147">
                  <c:v>0.99993586493532205</c:v>
                </c:pt>
                <c:pt idx="148">
                  <c:v>0.999957242833167</c:v>
                </c:pt>
                <c:pt idx="149">
                  <c:v>0.99997862118805703</c:v>
                </c:pt>
                <c:pt idx="150">
                  <c:v>1</c:v>
                </c:pt>
                <c:pt idx="151">
                  <c:v>1.0015342217763601</c:v>
                </c:pt>
                <c:pt idx="152">
                  <c:v>1.0030707973891699</c:v>
                </c:pt>
                <c:pt idx="153">
                  <c:v>1.0046097304497601</c:v>
                </c:pt>
                <c:pt idx="154">
                  <c:v>1.0061510245749501</c:v>
                </c:pt>
                <c:pt idx="155">
                  <c:v>1.0076946833871601</c:v>
                </c:pt>
                <c:pt idx="156">
                  <c:v>1.00924071051433</c:v>
                </c:pt>
                <c:pt idx="157">
                  <c:v>1.0107891095899899</c:v>
                </c:pt>
                <c:pt idx="158">
                  <c:v>1.0123398842532301</c:v>
                </c:pt>
                <c:pt idx="159">
                  <c:v>1.0138930381487301</c:v>
                </c:pt>
                <c:pt idx="160">
                  <c:v>1.0154485749267499</c:v>
                </c:pt>
                <c:pt idx="161">
                  <c:v>1.0170064982431799</c:v>
                </c:pt>
                <c:pt idx="162">
                  <c:v>1.0185668117594799</c:v>
                </c:pt>
                <c:pt idx="163">
                  <c:v>1.02012951914275</c:v>
                </c:pt>
                <c:pt idx="164">
                  <c:v>1.0216946240657301</c:v>
                </c:pt>
                <c:pt idx="165">
                  <c:v>1.0232621302067599</c:v>
                </c:pt>
                <c:pt idx="166">
                  <c:v>1.02483204124984</c:v>
                </c:pt>
                <c:pt idx="167">
                  <c:v>1.02640436088464</c:v>
                </c:pt>
                <c:pt idx="168">
                  <c:v>1.02797909280646</c:v>
                </c:pt>
                <c:pt idx="169">
                  <c:v>1.0295562407162799</c:v>
                </c:pt>
                <c:pt idx="170">
                  <c:v>1.03113580832077</c:v>
                </c:pt>
                <c:pt idx="171">
                  <c:v>1.03271779933228</c:v>
                </c:pt>
                <c:pt idx="172">
                  <c:v>1.0343022174688501</c:v>
                </c:pt>
                <c:pt idx="173">
                  <c:v>1.03588906645422</c:v>
                </c:pt>
                <c:pt idx="174">
                  <c:v>1.0374783500178699</c:v>
                </c:pt>
                <c:pt idx="175">
                  <c:v>1.0390700718949699</c:v>
                </c:pt>
                <c:pt idx="176">
                  <c:v>1.04066423582643</c:v>
                </c:pt>
                <c:pt idx="177">
                  <c:v>1.04226084555891</c:v>
                </c:pt>
                <c:pt idx="178">
                  <c:v>1.0438599048448101</c:v>
                </c:pt>
                <c:pt idx="179">
                  <c:v>1.04546141744229</c:v>
                </c:pt>
                <c:pt idx="180">
                  <c:v>1.04706538711527</c:v>
                </c:pt>
                <c:pt idx="181">
                  <c:v>1.04867181763346</c:v>
                </c:pt>
                <c:pt idx="182">
                  <c:v>1.0502807127723199</c:v>
                </c:pt>
                <c:pt idx="183">
                  <c:v>1.0518920763131501</c:v>
                </c:pt>
                <c:pt idx="184">
                  <c:v>1.0535059120429999</c:v>
                </c:pt>
                <c:pt idx="185">
                  <c:v>1.0551222237547799</c:v>
                </c:pt>
                <c:pt idx="186">
                  <c:v>1.0567410152471799</c:v>
                </c:pt>
                <c:pt idx="187">
                  <c:v>1.05836229032475</c:v>
                </c:pt>
                <c:pt idx="188">
                  <c:v>1.05998605279784</c:v>
                </c:pt>
                <c:pt idx="189">
                  <c:v>1.0616123064826799</c:v>
                </c:pt>
                <c:pt idx="190">
                  <c:v>1.0632410552013301</c:v>
                </c:pt>
                <c:pt idx="191">
                  <c:v>1.0648723027817399</c:v>
                </c:pt>
                <c:pt idx="192">
                  <c:v>1.06650605305771</c:v>
                </c:pt>
                <c:pt idx="193">
                  <c:v>1.06814230986893</c:v>
                </c:pt>
                <c:pt idx="194">
                  <c:v>1.0697810770609799</c:v>
                </c:pt>
                <c:pt idx="195">
                  <c:v>1.07142235848534</c:v>
                </c:pt>
                <c:pt idx="196">
                  <c:v>1.0730661579994001</c:v>
                </c:pt>
                <c:pt idx="197">
                  <c:v>1.07471247946648</c:v>
                </c:pt>
                <c:pt idx="198">
                  <c:v>1.0763613267558001</c:v>
                </c:pt>
                <c:pt idx="199">
                  <c:v>1.07801270374254</c:v>
                </c:pt>
                <c:pt idx="200">
                  <c:v>1.07966661430781</c:v>
                </c:pt>
                <c:pt idx="201">
                  <c:v>1.08132306233869</c:v>
                </c:pt>
                <c:pt idx="202">
                  <c:v>1.0829820517282001</c:v>
                </c:pt>
                <c:pt idx="203">
                  <c:v>1.0846435863753701</c:v>
                </c:pt>
                <c:pt idx="204">
                  <c:v>1.0863076701851699</c:v>
                </c:pt>
                <c:pt idx="205">
                  <c:v>1.0879743070686001</c:v>
                </c:pt>
                <c:pt idx="206">
                  <c:v>1.08964350094262</c:v>
                </c:pt>
                <c:pt idx="207">
                  <c:v>1.0913152557302299</c:v>
                </c:pt>
                <c:pt idx="208">
                  <c:v>1.0929895753604399</c:v>
                </c:pt>
                <c:pt idx="209">
                  <c:v>1.0946664637682899</c:v>
                </c:pt>
                <c:pt idx="210">
                  <c:v>1.0963459248948599</c:v>
                </c:pt>
                <c:pt idx="211">
                  <c:v>1.09802796268725</c:v>
                </c:pt>
                <c:pt idx="212">
                  <c:v>1.0997125810986501</c:v>
                </c:pt>
                <c:pt idx="213">
                  <c:v>1.1013997840883101</c:v>
                </c:pt>
                <c:pt idx="214">
                  <c:v>1.10308957562154</c:v>
                </c:pt>
                <c:pt idx="215">
                  <c:v>1.1047819596697299</c:v>
                </c:pt>
                <c:pt idx="216">
                  <c:v>1.10647694021038</c:v>
                </c:pt>
                <c:pt idx="217">
                  <c:v>1.1081745212270899</c:v>
                </c:pt>
                <c:pt idx="218">
                  <c:v>1.10987470670956</c:v>
                </c:pt>
                <c:pt idx="219">
                  <c:v>1.1115775006536199</c:v>
                </c:pt>
                <c:pt idx="220">
                  <c:v>1.11328290706123</c:v>
                </c:pt>
                <c:pt idx="221">
                  <c:v>1.1149909299404901</c:v>
                </c:pt>
                <c:pt idx="222">
                  <c:v>1.11670157330565</c:v>
                </c:pt>
                <c:pt idx="223">
                  <c:v>1.11841484117711</c:v>
                </c:pt>
                <c:pt idx="224">
                  <c:v>1.12013073758144</c:v>
                </c:pt>
                <c:pt idx="225">
                  <c:v>1.1218492665514099</c:v>
                </c:pt>
                <c:pt idx="226">
                  <c:v>1.1235704321259401</c:v>
                </c:pt>
                <c:pt idx="227">
                  <c:v>1.1252942383501801</c:v>
                </c:pt>
                <c:pt idx="228">
                  <c:v>1.1270206892754699</c:v>
                </c:pt>
                <c:pt idx="229">
                  <c:v>1.1287497889593601</c:v>
                </c:pt>
                <c:pt idx="230">
                  <c:v>1.1304815414656399</c:v>
                </c:pt>
                <c:pt idx="231">
                  <c:v>1.1322159508643299</c:v>
                </c:pt>
                <c:pt idx="232">
                  <c:v>1.13395302123168</c:v>
                </c:pt>
                <c:pt idx="233">
                  <c:v>1.13569275665022</c:v>
                </c:pt>
                <c:pt idx="234">
                  <c:v>1.1374351612087299</c:v>
                </c:pt>
                <c:pt idx="235">
                  <c:v>1.1391802390022501</c:v>
                </c:pt>
                <c:pt idx="236">
                  <c:v>1.14092799413212</c:v>
                </c:pt>
                <c:pt idx="237">
                  <c:v>1.1426784307059801</c:v>
                </c:pt>
                <c:pt idx="238">
                  <c:v>1.14443155283774</c:v>
                </c:pt>
                <c:pt idx="239">
                  <c:v>1.1461873646476599</c:v>
                </c:pt>
                <c:pt idx="240">
                  <c:v>1.14794587026228</c:v>
                </c:pt>
                <c:pt idx="241">
                  <c:v>1.1497070738145201</c:v>
                </c:pt>
                <c:pt idx="242">
                  <c:v>1.1514709794436</c:v>
                </c:pt>
                <c:pt idx="243">
                  <c:v>1.1532375912951101</c:v>
                </c:pt>
                <c:pt idx="244">
                  <c:v>1.1550069135209799</c:v>
                </c:pt>
                <c:pt idx="245">
                  <c:v>1.15677895027955</c:v>
                </c:pt>
                <c:pt idx="246">
                  <c:v>1.1585537057355</c:v>
                </c:pt>
                <c:pt idx="247">
                  <c:v>1.16033118405992</c:v>
                </c:pt>
                <c:pt idx="248">
                  <c:v>1.1621113894302899</c:v>
                </c:pt>
                <c:pt idx="249">
                  <c:v>1.1638943260305099</c:v>
                </c:pt>
                <c:pt idx="250">
                  <c:v>1.1656799980508901</c:v>
                </c:pt>
                <c:pt idx="251">
                  <c:v>1.16746840968816</c:v>
                </c:pt>
                <c:pt idx="252">
                  <c:v>1.16925956514551</c:v>
                </c:pt>
                <c:pt idx="253">
                  <c:v>1.17105346863258</c:v>
                </c:pt>
                <c:pt idx="254">
                  <c:v>1.1728501243654299</c:v>
                </c:pt>
                <c:pt idx="255">
                  <c:v>1.1746495365666401</c:v>
                </c:pt>
                <c:pt idx="256">
                  <c:v>1.17645170946522</c:v>
                </c:pt>
                <c:pt idx="257">
                  <c:v>1.17825664729672</c:v>
                </c:pt>
                <c:pt idx="258">
                  <c:v>1.1800643543031399</c:v>
                </c:pt>
                <c:pt idx="259">
                  <c:v>1.1818748347330199</c:v>
                </c:pt>
                <c:pt idx="260">
                  <c:v>1.18368809284139</c:v>
                </c:pt>
                <c:pt idx="261">
                  <c:v>1.1855041328898499</c:v>
                </c:pt>
                <c:pt idx="262">
                  <c:v>1.18732295914649</c:v>
                </c:pt>
                <c:pt idx="263">
                  <c:v>1.18914457588598</c:v>
                </c:pt>
                <c:pt idx="264">
                  <c:v>1.1909689873895399</c:v>
                </c:pt>
                <c:pt idx="265">
                  <c:v>1.1927961979449599</c:v>
                </c:pt>
                <c:pt idx="266">
                  <c:v>1.1946262118466</c:v>
                </c:pt>
                <c:pt idx="267">
                  <c:v>1.1964590333954299</c:v>
                </c:pt>
                <c:pt idx="268">
                  <c:v>1.19829466689898</c:v>
                </c:pt>
                <c:pt idx="269">
                  <c:v>1.20013311667143</c:v>
                </c:pt>
                <c:pt idx="270">
                  <c:v>1.20197438703356</c:v>
                </c:pt>
                <c:pt idx="271">
                  <c:v>1.20381848231277</c:v>
                </c:pt>
                <c:pt idx="272">
                  <c:v>1.2056654068431101</c:v>
                </c:pt>
                <c:pt idx="273">
                  <c:v>1.20751516496529</c:v>
                </c:pt>
                <c:pt idx="274">
                  <c:v>1.20936776102667</c:v>
                </c:pt>
                <c:pt idx="275">
                  <c:v>1.2112231993812601</c:v>
                </c:pt>
                <c:pt idx="276">
                  <c:v>1.2130814843897799</c:v>
                </c:pt>
                <c:pt idx="277">
                  <c:v>1.2149426204196301</c:v>
                </c:pt>
                <c:pt idx="278">
                  <c:v>1.2168066118448999</c:v>
                </c:pt>
                <c:pt idx="279">
                  <c:v>1.21867346304641</c:v>
                </c:pt>
                <c:pt idx="280">
                  <c:v>1.22054317841168</c:v>
                </c:pt>
                <c:pt idx="281">
                  <c:v>1.2224157623349901</c:v>
                </c:pt>
                <c:pt idx="282">
                  <c:v>1.2242912192173201</c:v>
                </c:pt>
                <c:pt idx="283">
                  <c:v>1.2261695534664501</c:v>
                </c:pt>
                <c:pt idx="284">
                  <c:v>1.2280507694968901</c:v>
                </c:pt>
                <c:pt idx="285">
                  <c:v>1.2299348717299201</c:v>
                </c:pt>
                <c:pt idx="286">
                  <c:v>1.2318218645936301</c:v>
                </c:pt>
                <c:pt idx="287">
                  <c:v>1.23371175252288</c:v>
                </c:pt>
                <c:pt idx="288">
                  <c:v>1.23560453995935</c:v>
                </c:pt>
                <c:pt idx="289">
                  <c:v>1.23750023135152</c:v>
                </c:pt>
                <c:pt idx="290">
                  <c:v>1.2393988311547099</c:v>
                </c:pt>
                <c:pt idx="291">
                  <c:v>1.2413003438310599</c:v>
                </c:pt>
                <c:pt idx="292">
                  <c:v>1.24320477384957</c:v>
                </c:pt>
                <c:pt idx="293">
                  <c:v>1.24511212568608</c:v>
                </c:pt>
                <c:pt idx="294">
                  <c:v>1.24702240382331</c:v>
                </c:pt>
                <c:pt idx="295">
                  <c:v>1.24893561275087</c:v>
                </c:pt>
                <c:pt idx="296">
                  <c:v>1.25085175696522</c:v>
                </c:pt>
                <c:pt idx="297">
                  <c:v>1.25277084096975</c:v>
                </c:pt>
                <c:pt idx="298">
                  <c:v>1.2546928692747501</c:v>
                </c:pt>
                <c:pt idx="299">
                  <c:v>1.25661784639743</c:v>
                </c:pt>
                <c:pt idx="300">
                  <c:v>1.2585457768619299</c:v>
                </c:pt>
                <c:pt idx="301">
                  <c:v>1.26047666519934</c:v>
                </c:pt>
                <c:pt idx="302">
                  <c:v>1.2624105159476799</c:v>
                </c:pt>
                <c:pt idx="303">
                  <c:v>1.26434733365195</c:v>
                </c:pt>
                <c:pt idx="304">
                  <c:v>1.2662871228641199</c:v>
                </c:pt>
                <c:pt idx="305">
                  <c:v>1.26822988814314</c:v>
                </c:pt>
                <c:pt idx="306">
                  <c:v>1.2701756340549499</c:v>
                </c:pt>
                <c:pt idx="307">
                  <c:v>1.27212436517252</c:v>
                </c:pt>
                <c:pt idx="308">
                  <c:v>1.2740760860758</c:v>
                </c:pt>
                <c:pt idx="309">
                  <c:v>1.2760308013518</c:v>
                </c:pt>
                <c:pt idx="310">
                  <c:v>1.2779885155945301</c:v>
                </c:pt>
                <c:pt idx="311">
                  <c:v>1.2799492334050899</c:v>
                </c:pt>
                <c:pt idx="312">
                  <c:v>1.2819129593916201</c:v>
                </c:pt>
                <c:pt idx="313">
                  <c:v>1.2838796981693099</c:v>
                </c:pt>
                <c:pt idx="314">
                  <c:v>1.2858494543604599</c:v>
                </c:pt>
                <c:pt idx="315">
                  <c:v>1.2878222325944599</c:v>
                </c:pt>
                <c:pt idx="316">
                  <c:v>1.28979803750779</c:v>
                </c:pt>
                <c:pt idx="317">
                  <c:v>1.2917768737440301</c:v>
                </c:pt>
                <c:pt idx="318">
                  <c:v>1.2937587459539299</c:v>
                </c:pt>
                <c:pt idx="319">
                  <c:v>1.2957436587953199</c:v>
                </c:pt>
                <c:pt idx="320">
                  <c:v>1.29773161693322</c:v>
                </c:pt>
                <c:pt idx="321">
                  <c:v>1.29972262503979</c:v>
                </c:pt>
                <c:pt idx="322">
                  <c:v>1.30171668779435</c:v>
                </c:pt>
                <c:pt idx="323">
                  <c:v>1.30371380988341</c:v>
                </c:pt>
                <c:pt idx="324">
                  <c:v>1.3057139960006801</c:v>
                </c:pt>
                <c:pt idx="325">
                  <c:v>1.30771725084704</c:v>
                </c:pt>
                <c:pt idx="326">
                  <c:v>1.3097235791305999</c:v>
                </c:pt>
                <c:pt idx="327">
                  <c:v>1.3117329855667099</c:v>
                </c:pt>
                <c:pt idx="328">
                  <c:v>1.31374547487794</c:v>
                </c:pt>
                <c:pt idx="329">
                  <c:v>1.3157610517940901</c:v>
                </c:pt>
                <c:pt idx="330">
                  <c:v>1.31777972105223</c:v>
                </c:pt>
                <c:pt idx="331">
                  <c:v>1.3198014873967101</c:v>
                </c:pt>
                <c:pt idx="332">
                  <c:v>1.3218263555791501</c:v>
                </c:pt>
                <c:pt idx="333">
                  <c:v>1.32385433035844</c:v>
                </c:pt>
                <c:pt idx="334">
                  <c:v>1.3258854165008001</c:v>
                </c:pt>
                <c:pt idx="335">
                  <c:v>1.32791961877975</c:v>
                </c:pt>
                <c:pt idx="336">
                  <c:v>1.3299569419761399</c:v>
                </c:pt>
                <c:pt idx="337">
                  <c:v>1.33199739087813</c:v>
                </c:pt>
                <c:pt idx="338">
                  <c:v>1.3340409702812701</c:v>
                </c:pt>
                <c:pt idx="339">
                  <c:v>1.33608768498843</c:v>
                </c:pt>
                <c:pt idx="340">
                  <c:v>1.3381375398098601</c:v>
                </c:pt>
                <c:pt idx="341">
                  <c:v>1.3401905395631999</c:v>
                </c:pt>
                <c:pt idx="342">
                  <c:v>1.3422466890734699</c:v>
                </c:pt>
                <c:pt idx="343">
                  <c:v>1.3443059931730901</c:v>
                </c:pt>
                <c:pt idx="344">
                  <c:v>1.3463684567019001</c:v>
                </c:pt>
                <c:pt idx="345">
                  <c:v>1.3484340845071801</c:v>
                </c:pt>
                <c:pt idx="346">
                  <c:v>1.35050288144361</c:v>
                </c:pt>
                <c:pt idx="347">
                  <c:v>1.3525748523733501</c:v>
                </c:pt>
                <c:pt idx="348">
                  <c:v>1.3546500021660199</c:v>
                </c:pt>
                <c:pt idx="349">
                  <c:v>1.3567283356986899</c:v>
                </c:pt>
                <c:pt idx="350">
                  <c:v>1.35880985785592</c:v>
                </c:pt>
                <c:pt idx="351">
                  <c:v>1.3608945735297699</c:v>
                </c:pt>
                <c:pt idx="352">
                  <c:v>1.3629824876198</c:v>
                </c:pt>
                <c:pt idx="353">
                  <c:v>1.3650736050331</c:v>
                </c:pt>
                <c:pt idx="354">
                  <c:v>1.3671679306842801</c:v>
                </c:pt>
                <c:pt idx="355">
                  <c:v>1.36926546949547</c:v>
                </c:pt>
                <c:pt idx="356">
                  <c:v>1.3713662263963899</c:v>
                </c:pt>
                <c:pt idx="357">
                  <c:v>1.3734702063242801</c:v>
                </c:pt>
                <c:pt idx="358">
                  <c:v>1.37557741422401</c:v>
                </c:pt>
                <c:pt idx="359">
                  <c:v>1.3776878550479701</c:v>
                </c:pt>
                <c:pt idx="360">
                  <c:v>1.37980153375621</c:v>
                </c:pt>
                <c:pt idx="361">
                  <c:v>1.3819184553163499</c:v>
                </c:pt>
                <c:pt idx="362">
                  <c:v>1.38403862470365</c:v>
                </c:pt>
                <c:pt idx="363">
                  <c:v>1.3861620469009901</c:v>
                </c:pt>
                <c:pt idx="364">
                  <c:v>1.3882887268989099</c:v>
                </c:pt>
                <c:pt idx="365">
                  <c:v>1.39041866969559</c:v>
                </c:pt>
                <c:pt idx="366">
                  <c:v>1.3925518802968899</c:v>
                </c:pt>
                <c:pt idx="367">
                  <c:v>1.3946883637163501</c:v>
                </c:pt>
                <c:pt idx="368">
                  <c:v>1.3968281249751899</c:v>
                </c:pt>
                <c:pt idx="369">
                  <c:v>1.3989711691023601</c:v>
                </c:pt>
                <c:pt idx="370">
                  <c:v>1.4011175011344901</c:v>
                </c:pt>
                <c:pt idx="371">
                  <c:v>1.4032671261159699</c:v>
                </c:pt>
                <c:pt idx="372">
                  <c:v>1.4054200490988999</c:v>
                </c:pt>
                <c:pt idx="373">
                  <c:v>1.40757627514316</c:v>
                </c:pt>
                <c:pt idx="374">
                  <c:v>1.4097358093163701</c:v>
                </c:pt>
                <c:pt idx="375">
                  <c:v>1.41189865669393</c:v>
                </c:pt>
                <c:pt idx="376">
                  <c:v>1.41406482235904</c:v>
                </c:pt>
                <c:pt idx="377">
                  <c:v>1.4162343114026901</c:v>
                </c:pt>
                <c:pt idx="378">
                  <c:v>1.4184071289236699</c:v>
                </c:pt>
                <c:pt idx="379">
                  <c:v>1.4205832800286</c:v>
                </c:pt>
                <c:pt idx="380">
                  <c:v>1.42276276983195</c:v>
                </c:pt>
                <c:pt idx="381">
                  <c:v>1.4249456034560199</c:v>
                </c:pt>
                <c:pt idx="382">
                  <c:v>1.42713178603097</c:v>
                </c:pt>
                <c:pt idx="383">
                  <c:v>1.42932132269483</c:v>
                </c:pt>
                <c:pt idx="384">
                  <c:v>1.4315142185935199</c:v>
                </c:pt>
                <c:pt idx="385">
                  <c:v>1.4337104788808499</c:v>
                </c:pt>
                <c:pt idx="386">
                  <c:v>1.43591010871854</c:v>
                </c:pt>
                <c:pt idx="387">
                  <c:v>1.4381131132762299</c:v>
                </c:pt>
                <c:pt idx="388">
                  <c:v>1.4403194977314799</c:v>
                </c:pt>
                <c:pt idx="389">
                  <c:v>1.44252926726982</c:v>
                </c:pt>
                <c:pt idx="390">
                  <c:v>1.4447424270847</c:v>
                </c:pt>
                <c:pt idx="391">
                  <c:v>1.4469589823775599</c:v>
                </c:pt>
                <c:pt idx="392">
                  <c:v>1.44917893835782</c:v>
                </c:pt>
                <c:pt idx="393">
                  <c:v>1.45140230024288</c:v>
                </c:pt>
                <c:pt idx="394">
                  <c:v>1.45362907325817</c:v>
                </c:pt>
                <c:pt idx="395">
                  <c:v>1.4558592626371101</c:v>
                </c:pt>
                <c:pt idx="396">
                  <c:v>1.45809287362116</c:v>
                </c:pt>
                <c:pt idx="397">
                  <c:v>1.4603299114598201</c:v>
                </c:pt>
                <c:pt idx="398">
                  <c:v>1.4625703814106501</c:v>
                </c:pt>
                <c:pt idx="399">
                  <c:v>1.4648142887392701</c:v>
                </c:pt>
                <c:pt idx="400">
                  <c:v>1.46706163871937</c:v>
                </c:pt>
              </c:numCache>
            </c:numRef>
          </c:yVal>
          <c:smooth val="1"/>
        </c:ser>
        <c:dLbls>
          <c:showLegendKey val="0"/>
          <c:showVal val="0"/>
          <c:showCatName val="0"/>
          <c:showSerName val="0"/>
          <c:showPercent val="0"/>
          <c:showBubbleSize val="0"/>
        </c:dLbls>
        <c:axId val="833098904"/>
        <c:axId val="833099296"/>
      </c:scatterChart>
      <c:valAx>
        <c:axId val="833098904"/>
        <c:scaling>
          <c:orientation val="minMax"/>
          <c:max val="55"/>
          <c:min val="15"/>
        </c:scaling>
        <c:delete val="0"/>
        <c:axPos val="b"/>
        <c:title>
          <c:tx>
            <c:rich>
              <a:bodyPr/>
              <a:lstStyle/>
              <a:p>
                <a:pPr>
                  <a:defRPr sz="1700"/>
                </a:pPr>
                <a:r>
                  <a:rPr lang="en-US" sz="1700" dirty="0" smtClean="0"/>
                  <a:t>Donor age</a:t>
                </a:r>
                <a:endParaRPr lang="en-US" sz="1700" dirty="0"/>
              </a:p>
            </c:rich>
          </c:tx>
          <c:layout>
            <c:manualLayout>
              <c:xMode val="edge"/>
              <c:yMode val="edge"/>
              <c:x val="0.47045356885699025"/>
              <c:y val="0.88582020997375333"/>
            </c:manualLayout>
          </c:layout>
          <c:overlay val="0"/>
        </c:title>
        <c:numFmt formatCode="#,##0" sourceLinked="0"/>
        <c:majorTickMark val="out"/>
        <c:minorTickMark val="none"/>
        <c:tickLblPos val="nextTo"/>
        <c:txPr>
          <a:bodyPr rot="0"/>
          <a:lstStyle/>
          <a:p>
            <a:pPr>
              <a:defRPr sz="1500" b="1"/>
            </a:pPr>
            <a:endParaRPr lang="en-US"/>
          </a:p>
        </c:txPr>
        <c:crossAx val="833099296"/>
        <c:crosses val="autoZero"/>
        <c:crossBetween val="midCat"/>
        <c:majorUnit val="5"/>
      </c:valAx>
      <c:valAx>
        <c:axId val="83309929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Retransplantation within 5 Years</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33098904"/>
        <c:crossesAt val="1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61742503426011"/>
          <c:y val="3.3590508847684365E-2"/>
          <c:w val="0.83608169000998767"/>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Microsoft_Excel_Worksheet3!$A$2:$A$9987</c:f>
              <c:numCache>
                <c:formatCode>General</c:formatCode>
                <c:ptCount val="998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numCache>
            </c:numRef>
          </c:xVal>
          <c:yVal>
            <c:numRef>
              <c:f>Microsoft_Excel_Worksheet3!$B$2:$B$9987</c:f>
              <c:numCache>
                <c:formatCode>General</c:formatCode>
                <c:ptCount val="9986"/>
                <c:pt idx="0">
                  <c:v>2.7978255822944199E-2</c:v>
                </c:pt>
                <c:pt idx="1">
                  <c:v>2.88055997837845E-2</c:v>
                </c:pt>
                <c:pt idx="2">
                  <c:v>2.96574091020749E-2</c:v>
                </c:pt>
                <c:pt idx="3">
                  <c:v>3.05344072419893E-2</c:v>
                </c:pt>
                <c:pt idx="4">
                  <c:v>3.14373390612337E-2</c:v>
                </c:pt>
                <c:pt idx="5">
                  <c:v>3.23669714436738E-2</c:v>
                </c:pt>
                <c:pt idx="6">
                  <c:v>3.3324093950669098E-2</c:v>
                </c:pt>
                <c:pt idx="7">
                  <c:v>3.4309519491669098E-2</c:v>
                </c:pt>
                <c:pt idx="8">
                  <c:v>3.5324085014637997E-2</c:v>
                </c:pt>
                <c:pt idx="9">
                  <c:v>3.6368652216897397E-2</c:v>
                </c:pt>
                <c:pt idx="10">
                  <c:v>3.7444108276987999E-2</c:v>
                </c:pt>
                <c:pt idx="11">
                  <c:v>3.8551366608174299E-2</c:v>
                </c:pt>
                <c:pt idx="12">
                  <c:v>3.9691367634230201E-2</c:v>
                </c:pt>
                <c:pt idx="13">
                  <c:v>4.0865079588166299E-2</c:v>
                </c:pt>
                <c:pt idx="14">
                  <c:v>4.2073499334575298E-2</c:v>
                </c:pt>
                <c:pt idx="15">
                  <c:v>4.33176532162955E-2</c:v>
                </c:pt>
                <c:pt idx="16">
                  <c:v>4.45985979261114E-2</c:v>
                </c:pt>
                <c:pt idx="17">
                  <c:v>4.5917421404230198E-2</c:v>
                </c:pt>
                <c:pt idx="18">
                  <c:v>4.7275243762298497E-2</c:v>
                </c:pt>
                <c:pt idx="19">
                  <c:v>4.8673218234742702E-2</c:v>
                </c:pt>
                <c:pt idx="20">
                  <c:v>5.0112532158241498E-2</c:v>
                </c:pt>
                <c:pt idx="21">
                  <c:v>5.15944079801623E-2</c:v>
                </c:pt>
                <c:pt idx="22">
                  <c:v>5.3120104296818002E-2</c:v>
                </c:pt>
                <c:pt idx="23">
                  <c:v>5.4690916922426301E-2</c:v>
                </c:pt>
                <c:pt idx="24">
                  <c:v>5.63081799896787E-2</c:v>
                </c:pt>
                <c:pt idx="25">
                  <c:v>5.7973267082855003E-2</c:v>
                </c:pt>
                <c:pt idx="26">
                  <c:v>5.9687592404444399E-2</c:v>
                </c:pt>
                <c:pt idx="27">
                  <c:v>6.1452611976265503E-2</c:v>
                </c:pt>
                <c:pt idx="28">
                  <c:v>6.3269824876103595E-2</c:v>
                </c:pt>
                <c:pt idx="29">
                  <c:v>6.5140774510917404E-2</c:v>
                </c:pt>
                <c:pt idx="30">
                  <c:v>6.7067049927695493E-2</c:v>
                </c:pt>
                <c:pt idx="31">
                  <c:v>6.9050287163075597E-2</c:v>
                </c:pt>
                <c:pt idx="32">
                  <c:v>7.1092170632873902E-2</c:v>
                </c:pt>
                <c:pt idx="33">
                  <c:v>7.3194434562704094E-2</c:v>
                </c:pt>
                <c:pt idx="34">
                  <c:v>7.5358864460900593E-2</c:v>
                </c:pt>
                <c:pt idx="35">
                  <c:v>7.7587298634998705E-2</c:v>
                </c:pt>
                <c:pt idx="36">
                  <c:v>7.9881629753057001E-2</c:v>
                </c:pt>
                <c:pt idx="37">
                  <c:v>8.2243806451150994E-2</c:v>
                </c:pt>
                <c:pt idx="38">
                  <c:v>8.4675834988400894E-2</c:v>
                </c:pt>
                <c:pt idx="39">
                  <c:v>8.7179780950940505E-2</c:v>
                </c:pt>
                <c:pt idx="40">
                  <c:v>8.9757771006274398E-2</c:v>
                </c:pt>
                <c:pt idx="41">
                  <c:v>9.2411994709512807E-2</c:v>
                </c:pt>
                <c:pt idx="42">
                  <c:v>9.5144706363018403E-2</c:v>
                </c:pt>
                <c:pt idx="43">
                  <c:v>9.7958226931045098E-2</c:v>
                </c:pt>
                <c:pt idx="44">
                  <c:v>0.100854946010994</c:v>
                </c:pt>
                <c:pt idx="45">
                  <c:v>0.103837323862963</c:v>
                </c:pt>
                <c:pt idx="46">
                  <c:v>0.106907893499309</c:v>
                </c:pt>
                <c:pt idx="47">
                  <c:v>0.110069262836002</c:v>
                </c:pt>
                <c:pt idx="48">
                  <c:v>0.113324116907599</c:v>
                </c:pt>
                <c:pt idx="49">
                  <c:v>0.116675220147715</c:v>
                </c:pt>
                <c:pt idx="50">
                  <c:v>0.120125418736927</c:v>
                </c:pt>
                <c:pt idx="51">
                  <c:v>0.123677643020111</c:v>
                </c:pt>
                <c:pt idx="52">
                  <c:v>0.12733490999526501</c:v>
                </c:pt>
                <c:pt idx="53">
                  <c:v>0.13110032587591899</c:v>
                </c:pt>
                <c:pt idx="54">
                  <c:v>0.13497708872933001</c:v>
                </c:pt>
                <c:pt idx="55">
                  <c:v>0.13896849119268301</c:v>
                </c:pt>
                <c:pt idx="56">
                  <c:v>0.14307792326961299</c:v>
                </c:pt>
                <c:pt idx="57">
                  <c:v>0.14730887520942601</c:v>
                </c:pt>
                <c:pt idx="58">
                  <c:v>0.15166494047146301</c:v>
                </c:pt>
                <c:pt idx="59">
                  <c:v>0.15614981877711301</c:v>
                </c:pt>
                <c:pt idx="60">
                  <c:v>0.160767319252093</c:v>
                </c:pt>
                <c:pt idx="61">
                  <c:v>0.165521363661631</c:v>
                </c:pt>
                <c:pt idx="62">
                  <c:v>0.17041598974133099</c:v>
                </c:pt>
                <c:pt idx="63">
                  <c:v>0.17545535462652501</c:v>
                </c:pt>
                <c:pt idx="64">
                  <c:v>0.18064373838303899</c:v>
                </c:pt>
                <c:pt idx="65">
                  <c:v>0.185985547642365</c:v>
                </c:pt>
                <c:pt idx="66">
                  <c:v>0.19148531934433499</c:v>
                </c:pt>
                <c:pt idx="67">
                  <c:v>0.19714772459045399</c:v>
                </c:pt>
                <c:pt idx="68">
                  <c:v>0.2029775726112</c:v>
                </c:pt>
                <c:pt idx="69">
                  <c:v>0.208979814850624</c:v>
                </c:pt>
                <c:pt idx="70">
                  <c:v>0.21515954917174701</c:v>
                </c:pt>
                <c:pt idx="71">
                  <c:v>0.22152202418630301</c:v>
                </c:pt>
                <c:pt idx="72">
                  <c:v>0.228072643712534</c:v>
                </c:pt>
                <c:pt idx="73">
                  <c:v>0.23481697136478499</c:v>
                </c:pt>
                <c:pt idx="74">
                  <c:v>0.24176073527883701</c:v>
                </c:pt>
                <c:pt idx="75">
                  <c:v>0.24890983297695801</c:v>
                </c:pt>
                <c:pt idx="76">
                  <c:v>0.256270336376829</c:v>
                </c:pt>
                <c:pt idx="77">
                  <c:v>0.26384849694858298</c:v>
                </c:pt>
                <c:pt idx="78">
                  <c:v>0.271650751024342</c:v>
                </c:pt>
                <c:pt idx="79">
                  <c:v>0.27968372526476598</c:v>
                </c:pt>
                <c:pt idx="80">
                  <c:v>0.28795424228725203</c:v>
                </c:pt>
                <c:pt idx="81">
                  <c:v>0.29646932646055901</c:v>
                </c:pt>
                <c:pt idx="82">
                  <c:v>0.30523620987079603</c:v>
                </c:pt>
                <c:pt idx="83">
                  <c:v>0.31426233846381901</c:v>
                </c:pt>
                <c:pt idx="84">
                  <c:v>0.32355537836927201</c:v>
                </c:pt>
                <c:pt idx="85">
                  <c:v>0.333123222411633</c:v>
                </c:pt>
                <c:pt idx="86">
                  <c:v>0.34297399681379898</c:v>
                </c:pt>
                <c:pt idx="87">
                  <c:v>0.353116068098902</c:v>
                </c:pt>
                <c:pt idx="88">
                  <c:v>0.36355805019621701</c:v>
                </c:pt>
                <c:pt idx="89">
                  <c:v>0.37430881175720199</c:v>
                </c:pt>
                <c:pt idx="90">
                  <c:v>0.385377483687876</c:v>
                </c:pt>
                <c:pt idx="91">
                  <c:v>0.396773466903939</c:v>
                </c:pt>
                <c:pt idx="92">
                  <c:v>0.40850644031521999</c:v>
                </c:pt>
                <c:pt idx="93">
                  <c:v>0.42058636904623098</c:v>
                </c:pt>
                <c:pt idx="94">
                  <c:v>0.43302351289980801</c:v>
                </c:pt>
                <c:pt idx="95">
                  <c:v>0.44582843507103598</c:v>
                </c:pt>
                <c:pt idx="96">
                  <c:v>0.45901201111884699</c:v>
                </c:pt>
                <c:pt idx="97">
                  <c:v>0.47258543820292198</c:v>
                </c:pt>
                <c:pt idx="98">
                  <c:v>0.48656024459373398</c:v>
                </c:pt>
                <c:pt idx="99">
                  <c:v>0.50094829946381203</c:v>
                </c:pt>
                <c:pt idx="100">
                  <c:v>0.515761822968544</c:v>
                </c:pt>
                <c:pt idx="101">
                  <c:v>0.53101339662507796</c:v>
                </c:pt>
                <c:pt idx="102">
                  <c:v>0.54671597399813798</c:v>
                </c:pt>
                <c:pt idx="103">
                  <c:v>0.56288289170182604</c:v>
                </c:pt>
                <c:pt idx="104">
                  <c:v>0.57952788072676398</c:v>
                </c:pt>
                <c:pt idx="105">
                  <c:v>0.59666507810218705</c:v>
                </c:pt>
                <c:pt idx="106">
                  <c:v>0.61430903890289301</c:v>
                </c:pt>
                <c:pt idx="107">
                  <c:v>0.63247474861125497</c:v>
                </c:pt>
                <c:pt idx="108">
                  <c:v>0.65117763584478905</c:v>
                </c:pt>
                <c:pt idx="109">
                  <c:v>0.67043358546008402</c:v>
                </c:pt>
                <c:pt idx="110">
                  <c:v>0.69025895204423005</c:v>
                </c:pt>
                <c:pt idx="111">
                  <c:v>0.71067057380520504</c:v>
                </c:pt>
                <c:pt idx="112">
                  <c:v>0.731685786873007</c:v>
                </c:pt>
                <c:pt idx="113">
                  <c:v>0.75332244002368798</c:v>
                </c:pt>
                <c:pt idx="114">
                  <c:v>0.77559890983879198</c:v>
                </c:pt>
                <c:pt idx="115">
                  <c:v>0.79853411631307103</c:v>
                </c:pt>
                <c:pt idx="116">
                  <c:v>0.82214753892373804</c:v>
                </c:pt>
                <c:pt idx="117">
                  <c:v>0.84645923317490201</c:v>
                </c:pt>
                <c:pt idx="118">
                  <c:v>0.87148984763123405</c:v>
                </c:pt>
                <c:pt idx="119">
                  <c:v>0.89726064145534501</c:v>
                </c:pt>
                <c:pt idx="120">
                  <c:v>0.92379350246374903</c:v>
                </c:pt>
                <c:pt idx="121">
                  <c:v>0.95111096571676901</c:v>
                </c:pt>
                <c:pt idx="122">
                  <c:v>0.97923623265815696</c:v>
                </c:pt>
                <c:pt idx="123">
                  <c:v>1.00819319082069</c:v>
                </c:pt>
                <c:pt idx="124">
                  <c:v>1.0380064341145001</c:v>
                </c:pt>
                <c:pt idx="125">
                  <c:v>1.0687012837153</c:v>
                </c:pt>
                <c:pt idx="126">
                  <c:v>1.1003038095703599</c:v>
                </c:pt>
                <c:pt idx="127">
                  <c:v>1.1328408525403899</c:v>
                </c:pt>
                <c:pt idx="128">
                  <c:v>1.16634004719618</c:v>
                </c:pt>
                <c:pt idx="129">
                  <c:v>1.2008298452894099</c:v>
                </c:pt>
                <c:pt idx="130">
                  <c:v>1.23633953991741</c:v>
                </c:pt>
                <c:pt idx="131">
                  <c:v>1.2728992904026399</c:v>
                </c:pt>
                <c:pt idx="132">
                  <c:v>1.3105401479077401</c:v>
                </c:pt>
                <c:pt idx="133">
                  <c:v>1.3492940818081101</c:v>
                </c:pt>
                <c:pt idx="134">
                  <c:v>1.3891940068444</c:v>
                </c:pt>
                <c:pt idx="135">
                  <c:v>1.4302738110777899</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Microsoft_Excel_Worksheet3!$A$2:$A$9987</c:f>
              <c:numCache>
                <c:formatCode>General</c:formatCode>
                <c:ptCount val="998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numCache>
            </c:numRef>
          </c:xVal>
          <c:yVal>
            <c:numRef>
              <c:f>Microsoft_Excel_Worksheet3!$C$2:$C$9987</c:f>
              <c:numCache>
                <c:formatCode>General</c:formatCode>
                <c:ptCount val="9986"/>
                <c:pt idx="0">
                  <c:v>3.2560125758105802E-3</c:v>
                </c:pt>
                <c:pt idx="1">
                  <c:v>3.4115699238994801E-3</c:v>
                </c:pt>
                <c:pt idx="2">
                  <c:v>3.5745590886601601E-3</c:v>
                </c:pt>
                <c:pt idx="3">
                  <c:v>3.7453351282092798E-3</c:v>
                </c:pt>
                <c:pt idx="4">
                  <c:v>3.9242700637119E-3</c:v>
                </c:pt>
                <c:pt idx="5">
                  <c:v>4.1117536897982403E-3</c:v>
                </c:pt>
                <c:pt idx="6">
                  <c:v>4.3081944236982002E-3</c:v>
                </c:pt>
                <c:pt idx="7">
                  <c:v>4.5140201949438897E-3</c:v>
                </c:pt>
                <c:pt idx="8">
                  <c:v>4.7296793775778497E-3</c:v>
                </c:pt>
                <c:pt idx="9">
                  <c:v>4.9556417668980401E-3</c:v>
                </c:pt>
                <c:pt idx="10">
                  <c:v>5.1923996028671896E-3</c:v>
                </c:pt>
                <c:pt idx="11">
                  <c:v>5.4404686424159004E-3</c:v>
                </c:pt>
                <c:pt idx="12">
                  <c:v>5.7003892829755702E-3</c:v>
                </c:pt>
                <c:pt idx="13">
                  <c:v>5.9727277396884699E-3</c:v>
                </c:pt>
                <c:pt idx="14">
                  <c:v>6.2580772788595898E-3</c:v>
                </c:pt>
                <c:pt idx="15">
                  <c:v>6.5570595103371298E-3</c:v>
                </c:pt>
                <c:pt idx="16">
                  <c:v>6.8703257416369802E-3</c:v>
                </c:pt>
                <c:pt idx="17">
                  <c:v>7.1985583967611299E-3</c:v>
                </c:pt>
                <c:pt idx="18">
                  <c:v>7.5424725028006203E-3</c:v>
                </c:pt>
                <c:pt idx="19">
                  <c:v>7.9028172475616304E-3</c:v>
                </c:pt>
                <c:pt idx="20">
                  <c:v>8.2803776116077803E-3</c:v>
                </c:pt>
                <c:pt idx="21">
                  <c:v>8.6759760782739292E-3</c:v>
                </c:pt>
                <c:pt idx="22">
                  <c:v>9.0904744253765997E-3</c:v>
                </c:pt>
                <c:pt idx="23">
                  <c:v>9.5247756025240802E-3</c:v>
                </c:pt>
                <c:pt idx="24">
                  <c:v>9.9798256981158094E-3</c:v>
                </c:pt>
                <c:pt idx="25">
                  <c:v>1.0456616000315999E-2</c:v>
                </c:pt>
                <c:pt idx="26">
                  <c:v>1.09561851564911E-2</c:v>
                </c:pt>
                <c:pt idx="27">
                  <c:v>1.14796214358151E-2</c:v>
                </c:pt>
                <c:pt idx="28">
                  <c:v>1.2028065099972399E-2</c:v>
                </c:pt>
                <c:pt idx="29">
                  <c:v>1.2602710887121E-2</c:v>
                </c:pt>
                <c:pt idx="30">
                  <c:v>1.32048106145287E-2</c:v>
                </c:pt>
                <c:pt idx="31">
                  <c:v>1.38356759055514E-2</c:v>
                </c:pt>
                <c:pt idx="32">
                  <c:v>1.44966810468934E-2</c:v>
                </c:pt>
                <c:pt idx="33">
                  <c:v>1.51892659823751E-2</c:v>
                </c:pt>
                <c:pt idx="34">
                  <c:v>1.5914939449728601E-2</c:v>
                </c:pt>
                <c:pt idx="35">
                  <c:v>1.6675282267255599E-2</c:v>
                </c:pt>
                <c:pt idx="36">
                  <c:v>1.7471950777506101E-2</c:v>
                </c:pt>
                <c:pt idx="37">
                  <c:v>1.83066804554811E-2</c:v>
                </c:pt>
                <c:pt idx="38">
                  <c:v>1.9181289689217399E-2</c:v>
                </c:pt>
                <c:pt idx="39">
                  <c:v>2.0097683740993001E-2</c:v>
                </c:pt>
                <c:pt idx="40">
                  <c:v>2.10578588977797E-2</c:v>
                </c:pt>
                <c:pt idx="41">
                  <c:v>2.2063906819985001E-2</c:v>
                </c:pt>
                <c:pt idx="42">
                  <c:v>2.3118019097958301E-2</c:v>
                </c:pt>
                <c:pt idx="43">
                  <c:v>2.4222492026184501E-2</c:v>
                </c:pt>
                <c:pt idx="44">
                  <c:v>2.53797316055678E-2</c:v>
                </c:pt>
                <c:pt idx="45">
                  <c:v>2.65922587847011E-2</c:v>
                </c:pt>
                <c:pt idx="46">
                  <c:v>2.78627149515395E-2</c:v>
                </c:pt>
                <c:pt idx="47">
                  <c:v>2.9193867687440499E-2</c:v>
                </c:pt>
                <c:pt idx="48">
                  <c:v>3.0588616796106201E-2</c:v>
                </c:pt>
                <c:pt idx="49">
                  <c:v>3.2050000620560702E-2</c:v>
                </c:pt>
                <c:pt idx="50">
                  <c:v>3.3581202661922799E-2</c:v>
                </c:pt>
                <c:pt idx="51">
                  <c:v>3.51855585143949E-2</c:v>
                </c:pt>
                <c:pt idx="52">
                  <c:v>3.6866563131572501E-2</c:v>
                </c:pt>
                <c:pt idx="53">
                  <c:v>3.8627878439905297E-2</c:v>
                </c:pt>
                <c:pt idx="54">
                  <c:v>4.0473341315894397E-2</c:v>
                </c:pt>
                <c:pt idx="55">
                  <c:v>4.24069719444033E-2</c:v>
                </c:pt>
                <c:pt idx="56">
                  <c:v>4.4432982576290699E-2</c:v>
                </c:pt>
                <c:pt idx="57">
                  <c:v>4.6555786704443498E-2</c:v>
                </c:pt>
                <c:pt idx="58">
                  <c:v>4.8780008678196901E-2</c:v>
                </c:pt>
                <c:pt idx="59">
                  <c:v>5.1110493777089601E-2</c:v>
                </c:pt>
                <c:pt idx="60">
                  <c:v>5.3552318765894801E-2</c:v>
                </c:pt>
                <c:pt idx="61">
                  <c:v>5.61108029539234E-2</c:v>
                </c:pt>
                <c:pt idx="62">
                  <c:v>5.8791519782689997E-2</c:v>
                </c:pt>
                <c:pt idx="63">
                  <c:v>6.1600308967183402E-2</c:v>
                </c:pt>
                <c:pt idx="64">
                  <c:v>6.4543289217192407E-2</c:v>
                </c:pt>
                <c:pt idx="65">
                  <c:v>6.76268715663981E-2</c:v>
                </c:pt>
                <c:pt idx="66">
                  <c:v>7.0857773338268107E-2</c:v>
                </c:pt>
                <c:pt idx="67">
                  <c:v>7.4243032779178306E-2</c:v>
                </c:pt>
                <c:pt idx="68">
                  <c:v>7.7790024390637494E-2</c:v>
                </c:pt>
                <c:pt idx="69">
                  <c:v>8.1506474994015699E-2</c:v>
                </c:pt>
                <c:pt idx="70">
                  <c:v>8.5400480562770803E-2</c:v>
                </c:pt>
                <c:pt idx="71">
                  <c:v>8.9480523858842795E-2</c:v>
                </c:pt>
                <c:pt idx="72">
                  <c:v>9.3755492911633306E-2</c:v>
                </c:pt>
                <c:pt idx="73">
                  <c:v>9.8234700379826304E-2</c:v>
                </c:pt>
                <c:pt idx="74">
                  <c:v>0.102927903838228</c:v>
                </c:pt>
                <c:pt idx="75">
                  <c:v>0.10784532703381799</c:v>
                </c:pt>
                <c:pt idx="76">
                  <c:v>0.11299768215731899</c:v>
                </c:pt>
                <c:pt idx="77">
                  <c:v>0.118396193178797</c:v>
                </c:pt>
                <c:pt idx="78">
                  <c:v>0.12405262029813301</c:v>
                </c:pt>
                <c:pt idx="79">
                  <c:v>0.12997928556362301</c:v>
                </c:pt>
                <c:pt idx="80">
                  <c:v>0.13618909971452001</c:v>
                </c:pt>
                <c:pt idx="81">
                  <c:v>0.142695590305985</c:v>
                </c:pt>
                <c:pt idx="82">
                  <c:v>0.14951293117772699</c:v>
                </c:pt>
                <c:pt idx="83">
                  <c:v>0.15665597333051001</c:v>
                </c:pt>
                <c:pt idx="84">
                  <c:v>0.164140277277804</c:v>
                </c:pt>
                <c:pt idx="85">
                  <c:v>0.171982146943051</c:v>
                </c:pt>
                <c:pt idx="86">
                  <c:v>0.18019866517638</c:v>
                </c:pt>
                <c:pt idx="87">
                  <c:v>0.18880773096815401</c:v>
                </c:pt>
                <c:pt idx="88">
                  <c:v>0.197828098440407</c:v>
                </c:pt>
                <c:pt idx="89">
                  <c:v>0.20727941770111299</c:v>
                </c:pt>
                <c:pt idx="90">
                  <c:v>0.217182277650285</c:v>
                </c:pt>
                <c:pt idx="91">
                  <c:v>0.227558250831154</c:v>
                </c:pt>
                <c:pt idx="92">
                  <c:v>0.23842994042413199</c:v>
                </c:pt>
                <c:pt idx="93">
                  <c:v>0.249821029485923</c:v>
                </c:pt>
                <c:pt idx="94">
                  <c:v>0.26175633254107</c:v>
                </c:pt>
                <c:pt idx="95">
                  <c:v>0.27426184963828998</c:v>
                </c:pt>
                <c:pt idx="96">
                  <c:v>0.28736482298938898</c:v>
                </c:pt>
                <c:pt idx="97">
                  <c:v>0.30109379631411198</c:v>
                </c:pt>
                <c:pt idx="98">
                  <c:v>0.31547867702022497</c:v>
                </c:pt>
                <c:pt idx="99">
                  <c:v>0.330550801354279</c:v>
                </c:pt>
                <c:pt idx="100">
                  <c:v>0.34634300266496698</c:v>
                </c:pt>
                <c:pt idx="101">
                  <c:v>0.36288968292780199</c:v>
                </c:pt>
                <c:pt idx="102">
                  <c:v>0.38022688768691298</c:v>
                </c:pt>
                <c:pt idx="103">
                  <c:v>0.39839238457721499</c:v>
                </c:pt>
                <c:pt idx="104">
                  <c:v>0.41742574559800799</c:v>
                </c:pt>
                <c:pt idx="105">
                  <c:v>0.43736843331723202</c:v>
                </c:pt>
                <c:pt idx="106">
                  <c:v>0.45826389119416799</c:v>
                </c:pt>
                <c:pt idx="107">
                  <c:v>0.48015763821733998</c:v>
                </c:pt>
                <c:pt idx="108">
                  <c:v>0.50309736806378402</c:v>
                </c:pt>
                <c:pt idx="109">
                  <c:v>0.52713305299568902</c:v>
                </c:pt>
                <c:pt idx="110">
                  <c:v>0.55231705272075104</c:v>
                </c:pt>
                <c:pt idx="111">
                  <c:v>0.578704228453366</c:v>
                </c:pt>
                <c:pt idx="112">
                  <c:v>0.60635206242514506</c:v>
                </c:pt>
                <c:pt idx="113">
                  <c:v>0.63532078310510298</c:v>
                </c:pt>
                <c:pt idx="114">
                  <c:v>0.66567349640228402</c:v>
                </c:pt>
                <c:pt idx="115">
                  <c:v>0.69747632313664398</c:v>
                </c:pt>
                <c:pt idx="116">
                  <c:v>0.730798543077678</c:v>
                </c:pt>
                <c:pt idx="117">
                  <c:v>0.76571274586452998</c:v>
                </c:pt>
                <c:pt idx="118">
                  <c:v>0.80229498913639496</c:v>
                </c:pt>
                <c:pt idx="119">
                  <c:v>0.84062496421764898</c:v>
                </c:pt>
                <c:pt idx="120">
                  <c:v>0.88078616971866397</c:v>
                </c:pt>
                <c:pt idx="121">
                  <c:v>0.92286609343047699</c:v>
                </c:pt>
                <c:pt idx="122">
                  <c:v>0.96695640290953899</c:v>
                </c:pt>
                <c:pt idx="123">
                  <c:v>1.0032575182391801</c:v>
                </c:pt>
                <c:pt idx="124">
                  <c:v>1.01497837800598</c:v>
                </c:pt>
                <c:pt idx="125">
                  <c:v>1.02683617026635</c:v>
                </c:pt>
                <c:pt idx="126">
                  <c:v>1.03883249477563</c:v>
                </c:pt>
                <c:pt idx="127">
                  <c:v>1.0509689699787499</c:v>
                </c:pt>
                <c:pt idx="128">
                  <c:v>1.06324723322864</c:v>
                </c:pt>
                <c:pt idx="129">
                  <c:v>1.0756689410071001</c:v>
                </c:pt>
                <c:pt idx="130">
                  <c:v>1.08823576914826</c:v>
                </c:pt>
                <c:pt idx="131">
                  <c:v>1.1009494130647199</c:v>
                </c:pt>
                <c:pt idx="132">
                  <c:v>1.11381158797622</c:v>
                </c:pt>
                <c:pt idx="133">
                  <c:v>1.12682402914109</c:v>
                </c:pt>
                <c:pt idx="134">
                  <c:v>1.13998849209034</c:v>
                </c:pt>
                <c:pt idx="135">
                  <c:v>1.15330675286451</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Microsoft_Excel_Worksheet3!$A$2:$A$9987</c:f>
              <c:numCache>
                <c:formatCode>General</c:formatCode>
                <c:ptCount val="998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numCache>
            </c:numRef>
          </c:xVal>
          <c:yVal>
            <c:numRef>
              <c:f>Microsoft_Excel_Worksheet3!$D$2:$D$9987</c:f>
              <c:numCache>
                <c:formatCode>General</c:formatCode>
                <c:ptCount val="9986"/>
                <c:pt idx="0">
                  <c:v>0.240411478969561</c:v>
                </c:pt>
                <c:pt idx="1">
                  <c:v>0.243220158874872</c:v>
                </c:pt>
                <c:pt idx="2">
                  <c:v>0.246061652033711</c:v>
                </c:pt>
                <c:pt idx="3">
                  <c:v>0.24893634179684901</c:v>
                </c:pt>
                <c:pt idx="4">
                  <c:v>0.25184461599366798</c:v>
                </c:pt>
                <c:pt idx="5">
                  <c:v>0.25478686698448599</c:v>
                </c:pt>
                <c:pt idx="6">
                  <c:v>0.257763491713487</c:v>
                </c:pt>
                <c:pt idx="7">
                  <c:v>0.26077489176227597</c:v>
                </c:pt>
                <c:pt idx="8">
                  <c:v>0.26382147340405798</c:v>
                </c:pt>
                <c:pt idx="9">
                  <c:v>0.26690364765844599</c:v>
                </c:pt>
                <c:pt idx="10">
                  <c:v>0.27002183034691701</c:v>
                </c:pt>
                <c:pt idx="11">
                  <c:v>0.27317644214890402</c:v>
                </c:pt>
                <c:pt idx="12">
                  <c:v>0.27636790865855898</c:v>
                </c:pt>
                <c:pt idx="13">
                  <c:v>0.27959666044216402</c:v>
                </c:pt>
                <c:pt idx="14">
                  <c:v>0.28286313309622302</c:v>
                </c:pt>
                <c:pt idx="15">
                  <c:v>0.28616776730622701</c:v>
                </c:pt>
                <c:pt idx="16">
                  <c:v>0.28951100890611098</c:v>
                </c:pt>
                <c:pt idx="17">
                  <c:v>0.29289330893839799</c:v>
                </c:pt>
                <c:pt idx="18">
                  <c:v>0.29631512371505198</c:v>
                </c:pt>
                <c:pt idx="19">
                  <c:v>0.29977691487904001</c:v>
                </c:pt>
                <c:pt idx="20">
                  <c:v>0.303279149466613</c:v>
                </c:pt>
                <c:pt idx="21">
                  <c:v>0.30682229997031502</c:v>
                </c:pt>
                <c:pt idx="22">
                  <c:v>0.31040684440272498</c:v>
                </c:pt>
                <c:pt idx="23">
                  <c:v>0.31403326636095102</c:v>
                </c:pt>
                <c:pt idx="24">
                  <c:v>0.31770205509186999</c:v>
                </c:pt>
                <c:pt idx="25">
                  <c:v>0.32141370555813398</c:v>
                </c:pt>
                <c:pt idx="26">
                  <c:v>0.325168718504944</c:v>
                </c:pt>
                <c:pt idx="27">
                  <c:v>0.32896760052761198</c:v>
                </c:pt>
                <c:pt idx="28">
                  <c:v>0.33281086413990102</c:v>
                </c:pt>
                <c:pt idx="29">
                  <c:v>0.33669902784317102</c:v>
                </c:pt>
                <c:pt idx="30">
                  <c:v>0.34063261619633201</c:v>
                </c:pt>
                <c:pt idx="31">
                  <c:v>0.34461215988661098</c:v>
                </c:pt>
                <c:pt idx="32">
                  <c:v>0.34863819580115202</c:v>
                </c:pt>
                <c:pt idx="33">
                  <c:v>0.35271126709944201</c:v>
                </c:pt>
                <c:pt idx="34">
                  <c:v>0.35683192328659702</c:v>
                </c:pt>
                <c:pt idx="35">
                  <c:v>0.36100072028748897</c:v>
                </c:pt>
                <c:pt idx="36">
                  <c:v>0.36521822052175501</c:v>
                </c:pt>
                <c:pt idx="37">
                  <c:v>0.36948499297966497</c:v>
                </c:pt>
                <c:pt idx="38">
                  <c:v>0.373801613298894</c:v>
                </c:pt>
                <c:pt idx="39">
                  <c:v>0.37816866384217701</c:v>
                </c:pt>
                <c:pt idx="40">
                  <c:v>0.38258673377587599</c:v>
                </c:pt>
                <c:pt idx="41">
                  <c:v>0.38705641914947198</c:v>
                </c:pt>
                <c:pt idx="42">
                  <c:v>0.391578322975971</c:v>
                </c:pt>
                <c:pt idx="43">
                  <c:v>0.396153055313262</c:v>
                </c:pt>
                <c:pt idx="44">
                  <c:v>0.40078123334641902</c:v>
                </c:pt>
                <c:pt idx="45">
                  <c:v>0.40546348147097</c:v>
                </c:pt>
                <c:pt idx="46">
                  <c:v>0.41020043137713103</c:v>
                </c:pt>
                <c:pt idx="47">
                  <c:v>0.41499272213503102</c:v>
                </c:pt>
                <c:pt idx="48">
                  <c:v>0.41984100028092702</c:v>
                </c:pt>
                <c:pt idx="49">
                  <c:v>0.424745919904436</c:v>
                </c:pt>
                <c:pt idx="50">
                  <c:v>0.42970814273677199</c:v>
                </c:pt>
                <c:pt idx="51">
                  <c:v>0.43472833824002399</c:v>
                </c:pt>
                <c:pt idx="52">
                  <c:v>0.43980718369747701</c:v>
                </c:pt>
                <c:pt idx="53">
                  <c:v>0.444945364304979</c:v>
                </c:pt>
                <c:pt idx="54">
                  <c:v>0.45014357326339099</c:v>
                </c:pt>
                <c:pt idx="55">
                  <c:v>0.45540251187209901</c:v>
                </c:pt>
                <c:pt idx="56">
                  <c:v>0.460722889623634</c:v>
                </c:pt>
                <c:pt idx="57">
                  <c:v>0.46610542429938601</c:v>
                </c:pt>
                <c:pt idx="58">
                  <c:v>0.47155084206644599</c:v>
                </c:pt>
                <c:pt idx="59">
                  <c:v>0.477059877575571</c:v>
                </c:pt>
                <c:pt idx="60">
                  <c:v>0.48263327406029599</c:v>
                </c:pt>
                <c:pt idx="61">
                  <c:v>0.48827178343721001</c:v>
                </c:pt>
                <c:pt idx="62">
                  <c:v>0.493976166407392</c:v>
                </c:pt>
                <c:pt idx="63">
                  <c:v>0.49974719255904498</c:v>
                </c:pt>
                <c:pt idx="64">
                  <c:v>0.50558564047131704</c:v>
                </c:pt>
                <c:pt idx="65">
                  <c:v>0.51149229781934402</c:v>
                </c:pt>
                <c:pt idx="66">
                  <c:v>0.51746796148051299</c:v>
                </c:pt>
                <c:pt idx="67">
                  <c:v>0.523513437641976</c:v>
                </c:pt>
                <c:pt idx="68">
                  <c:v>0.52962954190940703</c:v>
                </c:pt>
                <c:pt idx="69">
                  <c:v>0.53581709941704303</c:v>
                </c:pt>
                <c:pt idx="70">
                  <c:v>0.54207694493899905</c:v>
                </c:pt>
                <c:pt idx="71">
                  <c:v>0.54840992300189495</c:v>
                </c:pt>
                <c:pt idx="72">
                  <c:v>0.55481688799878404</c:v>
                </c:pt>
                <c:pt idx="73">
                  <c:v>0.56129870430442996</c:v>
                </c:pt>
                <c:pt idx="74">
                  <c:v>0.56785624639191301</c:v>
                </c:pt>
                <c:pt idx="75">
                  <c:v>0.57449039895061005</c:v>
                </c:pt>
                <c:pt idx="76">
                  <c:v>0.58120205700555205</c:v>
                </c:pt>
                <c:pt idx="77">
                  <c:v>0.58799212603816897</c:v>
                </c:pt>
                <c:pt idx="78">
                  <c:v>0.594861522108451</c:v>
                </c:pt>
                <c:pt idx="79">
                  <c:v>0.60181117197853995</c:v>
                </c:pt>
                <c:pt idx="80">
                  <c:v>0.608842013237753</c:v>
                </c:pt>
                <c:pt idx="81">
                  <c:v>0.61595499442908097</c:v>
                </c:pt>
                <c:pt idx="82">
                  <c:v>0.62315107517715496</c:v>
                </c:pt>
                <c:pt idx="83">
                  <c:v>0.63043122631770998</c:v>
                </c:pt>
                <c:pt idx="84">
                  <c:v>0.63779643002856601</c:v>
                </c:pt>
                <c:pt idx="85">
                  <c:v>0.64524767996213195</c:v>
                </c:pt>
                <c:pt idx="86">
                  <c:v>0.65278598137945898</c:v>
                </c:pt>
                <c:pt idx="87">
                  <c:v>0.66041235128586895</c:v>
                </c:pt>
                <c:pt idx="88">
                  <c:v>0.66812781856815595</c:v>
                </c:pt>
                <c:pt idx="89">
                  <c:v>0.67593342413339197</c:v>
                </c:pt>
                <c:pt idx="90">
                  <c:v>0.68383022104936497</c:v>
                </c:pt>
                <c:pt idx="91">
                  <c:v>0.69181927468664495</c:v>
                </c:pt>
                <c:pt idx="92">
                  <c:v>0.69990166286231503</c:v>
                </c:pt>
                <c:pt idx="93">
                  <c:v>0.70807847598538498</c:v>
                </c:pt>
                <c:pt idx="94">
                  <c:v>0.71635081720389704</c:v>
                </c:pt>
                <c:pt idx="95">
                  <c:v>0.72471980255375301</c:v>
                </c:pt>
                <c:pt idx="96">
                  <c:v>0.73318656110928504</c:v>
                </c:pt>
                <c:pt idx="97">
                  <c:v>0.74175223513557498</c:v>
                </c:pt>
                <c:pt idx="98">
                  <c:v>0.75041798024256501</c:v>
                </c:pt>
                <c:pt idx="99">
                  <c:v>0.75918496554095904</c:v>
                </c:pt>
                <c:pt idx="100">
                  <c:v>0.76805437379995001</c:v>
                </c:pt>
                <c:pt idx="101">
                  <c:v>0.77702740160679196</c:v>
                </c:pt>
                <c:pt idx="102">
                  <c:v>0.78610525952823196</c:v>
                </c:pt>
                <c:pt idx="103">
                  <c:v>0.795289172273828</c:v>
                </c:pt>
                <c:pt idx="104">
                  <c:v>0.80458037886117795</c:v>
                </c:pt>
                <c:pt idx="105">
                  <c:v>0.81398013278308201</c:v>
                </c:pt>
                <c:pt idx="106">
                  <c:v>0.82348970217664497</c:v>
                </c:pt>
                <c:pt idx="107">
                  <c:v>0.83311036999436905</c:v>
                </c:pt>
                <c:pt idx="108">
                  <c:v>0.84284343417723795</c:v>
                </c:pt>
                <c:pt idx="109">
                  <c:v>0.85269020782982397</c:v>
                </c:pt>
                <c:pt idx="110">
                  <c:v>0.86265201939744096</c:v>
                </c:pt>
                <c:pt idx="111">
                  <c:v>0.872730212845368</c:v>
                </c:pt>
                <c:pt idx="112">
                  <c:v>0.88292614784016299</c:v>
                </c:pt>
                <c:pt idx="113">
                  <c:v>0.89324119993310502</c:v>
                </c:pt>
                <c:pt idx="114">
                  <c:v>0.90367676074576297</c:v>
                </c:pt>
                <c:pt idx="115">
                  <c:v>0.91423423815774796</c:v>
                </c:pt>
                <c:pt idx="116">
                  <c:v>0.92491505649664996</c:v>
                </c:pt>
                <c:pt idx="117">
                  <c:v>0.9357206567302</c:v>
                </c:pt>
                <c:pt idx="118">
                  <c:v>0.94665249666066797</c:v>
                </c:pt>
                <c:pt idx="119">
                  <c:v>0.95771205112154201</c:v>
                </c:pt>
                <c:pt idx="120">
                  <c:v>0.96890081217649804</c:v>
                </c:pt>
                <c:pt idx="121">
                  <c:v>0.98022028932069905</c:v>
                </c:pt>
                <c:pt idx="122">
                  <c:v>0.99167200968444003</c:v>
                </c:pt>
                <c:pt idx="123">
                  <c:v>1.01315314516774</c:v>
                </c:pt>
                <c:pt idx="124">
                  <c:v>1.06155695590271</c:v>
                </c:pt>
                <c:pt idx="125">
                  <c:v>1.11227327872417</c:v>
                </c:pt>
                <c:pt idx="126">
                  <c:v>1.16541259485393</c:v>
                </c:pt>
                <c:pt idx="127">
                  <c:v>1.22109066379989</c:v>
                </c:pt>
                <c:pt idx="128">
                  <c:v>1.27942877552832</c:v>
                </c:pt>
                <c:pt idx="129">
                  <c:v>1.3405540146838399</c:v>
                </c:pt>
                <c:pt idx="130">
                  <c:v>1.4045995374325499</c:v>
                </c:pt>
                <c:pt idx="131">
                  <c:v>1.4717048615314601</c:v>
                </c:pt>
                <c:pt idx="132">
                  <c:v>1.5420161702561701</c:v>
                </c:pt>
                <c:pt idx="133">
                  <c:v>1.6156866308487701</c:v>
                </c:pt>
                <c:pt idx="134">
                  <c:v>1.6928767281796899</c:v>
                </c:pt>
                <c:pt idx="135">
                  <c:v>1.7737546143504701</c:v>
                </c:pt>
              </c:numCache>
            </c:numRef>
          </c:yVal>
          <c:smooth val="1"/>
        </c:ser>
        <c:dLbls>
          <c:showLegendKey val="0"/>
          <c:showVal val="0"/>
          <c:showCatName val="0"/>
          <c:showSerName val="0"/>
          <c:showPercent val="0"/>
          <c:showBubbleSize val="0"/>
        </c:dLbls>
        <c:axId val="430897640"/>
        <c:axId val="430898032"/>
      </c:scatterChart>
      <c:valAx>
        <c:axId val="430897640"/>
        <c:scaling>
          <c:orientation val="minMax"/>
          <c:max val="185"/>
          <c:min val="150"/>
        </c:scaling>
        <c:delete val="0"/>
        <c:axPos val="b"/>
        <c:title>
          <c:tx>
            <c:rich>
              <a:bodyPr/>
              <a:lstStyle/>
              <a:p>
                <a:pPr>
                  <a:defRPr sz="1700"/>
                </a:pPr>
                <a:r>
                  <a:rPr lang="en-US" sz="1700" dirty="0" smtClean="0"/>
                  <a:t>Donor height (cm)</a:t>
                </a:r>
                <a:endParaRPr lang="en-US" sz="1700" dirty="0"/>
              </a:p>
            </c:rich>
          </c:tx>
          <c:layout>
            <c:manualLayout>
              <c:xMode val="edge"/>
              <c:yMode val="edge"/>
              <c:x val="0.45445061900448286"/>
              <c:y val="0.88582020997375333"/>
            </c:manualLayout>
          </c:layout>
          <c:overlay val="0"/>
        </c:title>
        <c:numFmt formatCode="#,##0" sourceLinked="0"/>
        <c:majorTickMark val="out"/>
        <c:minorTickMark val="none"/>
        <c:tickLblPos val="nextTo"/>
        <c:txPr>
          <a:bodyPr rot="0"/>
          <a:lstStyle/>
          <a:p>
            <a:pPr>
              <a:defRPr sz="1500" b="1"/>
            </a:pPr>
            <a:endParaRPr lang="en-US"/>
          </a:p>
        </c:txPr>
        <c:crossAx val="430898032"/>
        <c:crosses val="autoZero"/>
        <c:crossBetween val="midCat"/>
        <c:majorUnit val="5"/>
      </c:valAx>
      <c:valAx>
        <c:axId val="43089803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Retransplantation within 5 Years</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430897640"/>
        <c:crossesAt val="15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62230274313056"/>
          <c:y val="3.3590508847684365E-2"/>
          <c:w val="0.83755661626367495"/>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Microsoft_Excel_Worksheet4!$A$2:$A$9997</c:f>
              <c:numCache>
                <c:formatCode>General</c:formatCode>
                <c:ptCount val="9996"/>
                <c:pt idx="0">
                  <c:v>-15</c:v>
                </c:pt>
                <c:pt idx="1">
                  <c:v>-14</c:v>
                </c:pt>
                <c:pt idx="2">
                  <c:v>-13</c:v>
                </c:pt>
                <c:pt idx="3">
                  <c:v>-12</c:v>
                </c:pt>
                <c:pt idx="4">
                  <c:v>-11</c:v>
                </c:pt>
                <c:pt idx="5">
                  <c:v>-10</c:v>
                </c:pt>
                <c:pt idx="6">
                  <c:v>-9</c:v>
                </c:pt>
                <c:pt idx="7">
                  <c:v>-8</c:v>
                </c:pt>
                <c:pt idx="8">
                  <c:v>-7</c:v>
                </c:pt>
                <c:pt idx="9">
                  <c:v>-6</c:v>
                </c:pt>
                <c:pt idx="10">
                  <c:v>-5</c:v>
                </c:pt>
                <c:pt idx="11">
                  <c:v>-4</c:v>
                </c:pt>
                <c:pt idx="12">
                  <c:v>-3</c:v>
                </c:pt>
                <c:pt idx="13">
                  <c:v>-2</c:v>
                </c:pt>
                <c:pt idx="14">
                  <c:v>-1</c:v>
                </c:pt>
                <c:pt idx="15">
                  <c:v>0</c:v>
                </c:pt>
                <c:pt idx="16">
                  <c:v>1</c:v>
                </c:pt>
                <c:pt idx="17">
                  <c:v>2</c:v>
                </c:pt>
                <c:pt idx="18">
                  <c:v>3</c:v>
                </c:pt>
                <c:pt idx="19">
                  <c:v>4</c:v>
                </c:pt>
                <c:pt idx="20">
                  <c:v>5</c:v>
                </c:pt>
                <c:pt idx="21">
                  <c:v>6</c:v>
                </c:pt>
                <c:pt idx="22">
                  <c:v>7</c:v>
                </c:pt>
                <c:pt idx="23">
                  <c:v>8</c:v>
                </c:pt>
                <c:pt idx="24">
                  <c:v>9</c:v>
                </c:pt>
                <c:pt idx="25">
                  <c:v>10</c:v>
                </c:pt>
                <c:pt idx="26">
                  <c:v>11</c:v>
                </c:pt>
                <c:pt idx="27">
                  <c:v>12</c:v>
                </c:pt>
                <c:pt idx="28">
                  <c:v>13</c:v>
                </c:pt>
                <c:pt idx="29">
                  <c:v>14</c:v>
                </c:pt>
                <c:pt idx="30">
                  <c:v>15</c:v>
                </c:pt>
                <c:pt idx="31">
                  <c:v>16</c:v>
                </c:pt>
                <c:pt idx="32">
                  <c:v>17</c:v>
                </c:pt>
                <c:pt idx="33">
                  <c:v>18</c:v>
                </c:pt>
                <c:pt idx="34">
                  <c:v>19</c:v>
                </c:pt>
                <c:pt idx="35">
                  <c:v>20</c:v>
                </c:pt>
              </c:numCache>
            </c:numRef>
          </c:xVal>
          <c:yVal>
            <c:numRef>
              <c:f>Microsoft_Excel_Worksheet4!$B$2:$B$9997</c:f>
              <c:numCache>
                <c:formatCode>General</c:formatCode>
                <c:ptCount val="9996"/>
                <c:pt idx="0">
                  <c:v>2.7929682914590899</c:v>
                </c:pt>
                <c:pt idx="1">
                  <c:v>2.6209754258337798</c:v>
                </c:pt>
                <c:pt idx="2">
                  <c:v>2.4595739965367902</c:v>
                </c:pt>
                <c:pt idx="3">
                  <c:v>2.3081117757964198</c:v>
                </c:pt>
                <c:pt idx="4">
                  <c:v>2.16597670046573</c:v>
                </c:pt>
                <c:pt idx="5">
                  <c:v>2.0325943986580302</c:v>
                </c:pt>
                <c:pt idx="6">
                  <c:v>1.9074258686936201</c:v>
                </c:pt>
                <c:pt idx="7">
                  <c:v>1.78996530097874</c:v>
                </c:pt>
                <c:pt idx="8">
                  <c:v>1.67986386305644</c:v>
                </c:pt>
                <c:pt idx="9">
                  <c:v>1.57724352722368</c:v>
                </c:pt>
                <c:pt idx="10">
                  <c:v>1.4822238627959201</c:v>
                </c:pt>
                <c:pt idx="11">
                  <c:v>1.3948079668226101</c:v>
                </c:pt>
                <c:pt idx="12">
                  <c:v>1.3149093080314</c:v>
                </c:pt>
                <c:pt idx="13">
                  <c:v>1.24237622681147</c:v>
                </c:pt>
                <c:pt idx="14">
                  <c:v>1.17701394450176</c:v>
                </c:pt>
                <c:pt idx="15">
                  <c:v>1.1186041265574</c:v>
                </c:pt>
                <c:pt idx="16">
                  <c:v>1.0669221954305499</c:v>
                </c:pt>
                <c:pt idx="17">
                  <c:v>1.0217527072447801</c:v>
                </c:pt>
                <c:pt idx="18">
                  <c:v>0.98288997148555701</c:v>
                </c:pt>
                <c:pt idx="19">
                  <c:v>0.94980819125951799</c:v>
                </c:pt>
                <c:pt idx="20">
                  <c:v>0.92168635929984299</c:v>
                </c:pt>
                <c:pt idx="21">
                  <c:v>0.89780400677149996</c:v>
                </c:pt>
                <c:pt idx="22">
                  <c:v>0.87753800687517103</c:v>
                </c:pt>
                <c:pt idx="23">
                  <c:v>0.86034221826705604</c:v>
                </c:pt>
                <c:pt idx="24">
                  <c:v>0.84573114724221399</c:v>
                </c:pt>
                <c:pt idx="25">
                  <c:v>0.83326682932691898</c:v>
                </c:pt>
                <c:pt idx="26">
                  <c:v>0.82254833387697301</c:v>
                </c:pt>
                <c:pt idx="27">
                  <c:v>0.81320344939326905</c:v>
                </c:pt>
                <c:pt idx="28">
                  <c:v>0.80488222430481504</c:v>
                </c:pt>
                <c:pt idx="29">
                  <c:v>0.79725212623736597</c:v>
                </c:pt>
                <c:pt idx="30">
                  <c:v>0.78999464809075004</c:v>
                </c:pt>
                <c:pt idx="31">
                  <c:v>0.78285283906978698</c:v>
                </c:pt>
                <c:pt idx="32">
                  <c:v>0.77577559432937304</c:v>
                </c:pt>
                <c:pt idx="33">
                  <c:v>0.76876233018737805</c:v>
                </c:pt>
                <c:pt idx="34">
                  <c:v>0.76181246823834103</c:v>
                </c:pt>
                <c:pt idx="35">
                  <c:v>0.75492543530578304</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Microsoft_Excel_Worksheet4!$A$2:$A$9997</c:f>
              <c:numCache>
                <c:formatCode>General</c:formatCode>
                <c:ptCount val="9996"/>
                <c:pt idx="0">
                  <c:v>-15</c:v>
                </c:pt>
                <c:pt idx="1">
                  <c:v>-14</c:v>
                </c:pt>
                <c:pt idx="2">
                  <c:v>-13</c:v>
                </c:pt>
                <c:pt idx="3">
                  <c:v>-12</c:v>
                </c:pt>
                <c:pt idx="4">
                  <c:v>-11</c:v>
                </c:pt>
                <c:pt idx="5">
                  <c:v>-10</c:v>
                </c:pt>
                <c:pt idx="6">
                  <c:v>-9</c:v>
                </c:pt>
                <c:pt idx="7">
                  <c:v>-8</c:v>
                </c:pt>
                <c:pt idx="8">
                  <c:v>-7</c:v>
                </c:pt>
                <c:pt idx="9">
                  <c:v>-6</c:v>
                </c:pt>
                <c:pt idx="10">
                  <c:v>-5</c:v>
                </c:pt>
                <c:pt idx="11">
                  <c:v>-4</c:v>
                </c:pt>
                <c:pt idx="12">
                  <c:v>-3</c:v>
                </c:pt>
                <c:pt idx="13">
                  <c:v>-2</c:v>
                </c:pt>
                <c:pt idx="14">
                  <c:v>-1</c:v>
                </c:pt>
                <c:pt idx="15">
                  <c:v>0</c:v>
                </c:pt>
                <c:pt idx="16">
                  <c:v>1</c:v>
                </c:pt>
                <c:pt idx="17">
                  <c:v>2</c:v>
                </c:pt>
                <c:pt idx="18">
                  <c:v>3</c:v>
                </c:pt>
                <c:pt idx="19">
                  <c:v>4</c:v>
                </c:pt>
                <c:pt idx="20">
                  <c:v>5</c:v>
                </c:pt>
                <c:pt idx="21">
                  <c:v>6</c:v>
                </c:pt>
                <c:pt idx="22">
                  <c:v>7</c:v>
                </c:pt>
                <c:pt idx="23">
                  <c:v>8</c:v>
                </c:pt>
                <c:pt idx="24">
                  <c:v>9</c:v>
                </c:pt>
                <c:pt idx="25">
                  <c:v>10</c:v>
                </c:pt>
                <c:pt idx="26">
                  <c:v>11</c:v>
                </c:pt>
                <c:pt idx="27">
                  <c:v>12</c:v>
                </c:pt>
                <c:pt idx="28">
                  <c:v>13</c:v>
                </c:pt>
                <c:pt idx="29">
                  <c:v>14</c:v>
                </c:pt>
                <c:pt idx="30">
                  <c:v>15</c:v>
                </c:pt>
                <c:pt idx="31">
                  <c:v>16</c:v>
                </c:pt>
                <c:pt idx="32">
                  <c:v>17</c:v>
                </c:pt>
                <c:pt idx="33">
                  <c:v>18</c:v>
                </c:pt>
                <c:pt idx="34">
                  <c:v>19</c:v>
                </c:pt>
                <c:pt idx="35">
                  <c:v>20</c:v>
                </c:pt>
              </c:numCache>
            </c:numRef>
          </c:xVal>
          <c:yVal>
            <c:numRef>
              <c:f>Microsoft_Excel_Worksheet4!$C$2:$C$9997</c:f>
              <c:numCache>
                <c:formatCode>General</c:formatCode>
                <c:ptCount val="9996"/>
                <c:pt idx="0">
                  <c:v>1.9102790954453299</c:v>
                </c:pt>
                <c:pt idx="1">
                  <c:v>1.83658102226341</c:v>
                </c:pt>
                <c:pt idx="2">
                  <c:v>1.7656755371753901</c:v>
                </c:pt>
                <c:pt idx="3">
                  <c:v>1.69744731606093</c:v>
                </c:pt>
                <c:pt idx="4">
                  <c:v>1.6317828446984799</c:v>
                </c:pt>
                <c:pt idx="5">
                  <c:v>1.5685691847382901</c:v>
                </c:pt>
                <c:pt idx="6">
                  <c:v>1.5076921042224301</c:v>
                </c:pt>
                <c:pt idx="7">
                  <c:v>1.4490330827597899</c:v>
                </c:pt>
                <c:pt idx="8">
                  <c:v>1.3925232638782501</c:v>
                </c:pt>
                <c:pt idx="9">
                  <c:v>1.3383119991211301</c:v>
                </c:pt>
                <c:pt idx="10">
                  <c:v>1.2865891504536999</c:v>
                </c:pt>
                <c:pt idx="11">
                  <c:v>1.23753748147884</c:v>
                </c:pt>
                <c:pt idx="12">
                  <c:v>1.19134689762043</c:v>
                </c:pt>
                <c:pt idx="13">
                  <c:v>1.1482309711133301</c:v>
                </c:pt>
                <c:pt idx="14">
                  <c:v>1.1084460819854201</c:v>
                </c:pt>
                <c:pt idx="15">
                  <c:v>1.07231280139837</c:v>
                </c:pt>
                <c:pt idx="16">
                  <c:v>1.0402379159248201</c:v>
                </c:pt>
                <c:pt idx="17">
                  <c:v>1.0127340351595</c:v>
                </c:pt>
                <c:pt idx="18">
                  <c:v>0.97541891141725501</c:v>
                </c:pt>
                <c:pt idx="19">
                  <c:v>0.92660801080969302</c:v>
                </c:pt>
                <c:pt idx="20">
                  <c:v>0.88300625331349702</c:v>
                </c:pt>
                <c:pt idx="21">
                  <c:v>0.84354160308285497</c:v>
                </c:pt>
                <c:pt idx="22">
                  <c:v>0.80741289780181902</c:v>
                </c:pt>
                <c:pt idx="23">
                  <c:v>0.77401688610752695</c:v>
                </c:pt>
                <c:pt idx="24">
                  <c:v>0.74289312541269903</c:v>
                </c:pt>
                <c:pt idx="25">
                  <c:v>0.71368395131947504</c:v>
                </c:pt>
                <c:pt idx="26">
                  <c:v>0.68610609316495896</c:v>
                </c:pt>
                <c:pt idx="27">
                  <c:v>0.65993078582762599</c:v>
                </c:pt>
                <c:pt idx="28">
                  <c:v>0.63496986689675605</c:v>
                </c:pt>
                <c:pt idx="29">
                  <c:v>0.611066011150322</c:v>
                </c:pt>
                <c:pt idx="30">
                  <c:v>0.58808580248291897</c:v>
                </c:pt>
                <c:pt idx="31">
                  <c:v>0.56592991869074205</c:v>
                </c:pt>
                <c:pt idx="32">
                  <c:v>0.54456842139575501</c:v>
                </c:pt>
                <c:pt idx="33">
                  <c:v>0.52398335584770195</c:v>
                </c:pt>
                <c:pt idx="34">
                  <c:v>0.50415382737622505</c:v>
                </c:pt>
                <c:pt idx="35">
                  <c:v>0.48505733537018397</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Microsoft_Excel_Worksheet4!$A$2:$A$9997</c:f>
              <c:numCache>
                <c:formatCode>General</c:formatCode>
                <c:ptCount val="9996"/>
                <c:pt idx="0">
                  <c:v>-15</c:v>
                </c:pt>
                <c:pt idx="1">
                  <c:v>-14</c:v>
                </c:pt>
                <c:pt idx="2">
                  <c:v>-13</c:v>
                </c:pt>
                <c:pt idx="3">
                  <c:v>-12</c:v>
                </c:pt>
                <c:pt idx="4">
                  <c:v>-11</c:v>
                </c:pt>
                <c:pt idx="5">
                  <c:v>-10</c:v>
                </c:pt>
                <c:pt idx="6">
                  <c:v>-9</c:v>
                </c:pt>
                <c:pt idx="7">
                  <c:v>-8</c:v>
                </c:pt>
                <c:pt idx="8">
                  <c:v>-7</c:v>
                </c:pt>
                <c:pt idx="9">
                  <c:v>-6</c:v>
                </c:pt>
                <c:pt idx="10">
                  <c:v>-5</c:v>
                </c:pt>
                <c:pt idx="11">
                  <c:v>-4</c:v>
                </c:pt>
                <c:pt idx="12">
                  <c:v>-3</c:v>
                </c:pt>
                <c:pt idx="13">
                  <c:v>-2</c:v>
                </c:pt>
                <c:pt idx="14">
                  <c:v>-1</c:v>
                </c:pt>
                <c:pt idx="15">
                  <c:v>0</c:v>
                </c:pt>
                <c:pt idx="16">
                  <c:v>1</c:v>
                </c:pt>
                <c:pt idx="17">
                  <c:v>2</c:v>
                </c:pt>
                <c:pt idx="18">
                  <c:v>3</c:v>
                </c:pt>
                <c:pt idx="19">
                  <c:v>4</c:v>
                </c:pt>
                <c:pt idx="20">
                  <c:v>5</c:v>
                </c:pt>
                <c:pt idx="21">
                  <c:v>6</c:v>
                </c:pt>
                <c:pt idx="22">
                  <c:v>7</c:v>
                </c:pt>
                <c:pt idx="23">
                  <c:v>8</c:v>
                </c:pt>
                <c:pt idx="24">
                  <c:v>9</c:v>
                </c:pt>
                <c:pt idx="25">
                  <c:v>10</c:v>
                </c:pt>
                <c:pt idx="26">
                  <c:v>11</c:v>
                </c:pt>
                <c:pt idx="27">
                  <c:v>12</c:v>
                </c:pt>
                <c:pt idx="28">
                  <c:v>13</c:v>
                </c:pt>
                <c:pt idx="29">
                  <c:v>14</c:v>
                </c:pt>
                <c:pt idx="30">
                  <c:v>15</c:v>
                </c:pt>
                <c:pt idx="31">
                  <c:v>16</c:v>
                </c:pt>
                <c:pt idx="32">
                  <c:v>17</c:v>
                </c:pt>
                <c:pt idx="33">
                  <c:v>18</c:v>
                </c:pt>
                <c:pt idx="34">
                  <c:v>19</c:v>
                </c:pt>
                <c:pt idx="35">
                  <c:v>20</c:v>
                </c:pt>
              </c:numCache>
            </c:numRef>
          </c:xVal>
          <c:yVal>
            <c:numRef>
              <c:f>Microsoft_Excel_Worksheet4!$D$2:$D$9997</c:f>
              <c:numCache>
                <c:formatCode>General</c:formatCode>
                <c:ptCount val="9996"/>
                <c:pt idx="0">
                  <c:v>4.0835247036388598</c:v>
                </c:pt>
                <c:pt idx="1">
                  <c:v>3.7403806853881898</c:v>
                </c:pt>
                <c:pt idx="2">
                  <c:v>3.4261698239969798</c:v>
                </c:pt>
                <c:pt idx="3">
                  <c:v>3.13846557661225</c:v>
                </c:pt>
                <c:pt idx="4">
                  <c:v>2.8750486513585898</c:v>
                </c:pt>
                <c:pt idx="5">
                  <c:v>2.6338908284401299</c:v>
                </c:pt>
                <c:pt idx="6">
                  <c:v>2.4131408756285699</c:v>
                </c:pt>
                <c:pt idx="7">
                  <c:v>2.2111129254590098</c:v>
                </c:pt>
                <c:pt idx="8">
                  <c:v>2.0264958378818401</c:v>
                </c:pt>
                <c:pt idx="9">
                  <c:v>1.8588319807359199</c:v>
                </c:pt>
                <c:pt idx="10">
                  <c:v>1.70760617611841</c:v>
                </c:pt>
                <c:pt idx="11">
                  <c:v>1.5720649220151299</c:v>
                </c:pt>
                <c:pt idx="12">
                  <c:v>1.45128718746913</c:v>
                </c:pt>
                <c:pt idx="13">
                  <c:v>1.34424059947602</c:v>
                </c:pt>
                <c:pt idx="14">
                  <c:v>1.2498233771282501</c:v>
                </c:pt>
                <c:pt idx="15">
                  <c:v>1.16689383015804</c:v>
                </c:pt>
                <c:pt idx="16">
                  <c:v>1.09429098254924</c:v>
                </c:pt>
                <c:pt idx="17">
                  <c:v>1.03085169305839</c:v>
                </c:pt>
                <c:pt idx="18">
                  <c:v>0.99041825490465896</c:v>
                </c:pt>
                <c:pt idx="19">
                  <c:v>0.97358925204560798</c:v>
                </c:pt>
                <c:pt idx="20">
                  <c:v>0.96206084807623304</c:v>
                </c:pt>
                <c:pt idx="21">
                  <c:v>0.95555694186169005</c:v>
                </c:pt>
                <c:pt idx="22">
                  <c:v>0.95375359448303298</c:v>
                </c:pt>
                <c:pt idx="23">
                  <c:v>0.95629532871696499</c:v>
                </c:pt>
                <c:pt idx="24">
                  <c:v>0.96280494319863597</c:v>
                </c:pt>
                <c:pt idx="25">
                  <c:v>0.97288667844195897</c:v>
                </c:pt>
                <c:pt idx="26">
                  <c:v>0.98612411156814295</c:v>
                </c:pt>
                <c:pt idx="27">
                  <c:v>1.00207455737312</c:v>
                </c:pt>
                <c:pt idx="28">
                  <c:v>1.0202616356709799</c:v>
                </c:pt>
                <c:pt idx="29">
                  <c:v>1.0401674143084401</c:v>
                </c:pt>
                <c:pt idx="30">
                  <c:v>1.0612253201439199</c:v>
                </c:pt>
                <c:pt idx="31">
                  <c:v>1.0829230747465199</c:v>
                </c:pt>
                <c:pt idx="32">
                  <c:v>1.10514629404066</c:v>
                </c:pt>
                <c:pt idx="33">
                  <c:v>1.1278898723014099</c:v>
                </c:pt>
                <c:pt idx="34">
                  <c:v>1.1511530910788901</c:v>
                </c:pt>
                <c:pt idx="35">
                  <c:v>1.1749382419640799</c:v>
                </c:pt>
              </c:numCache>
            </c:numRef>
          </c:yVal>
          <c:smooth val="1"/>
        </c:ser>
        <c:dLbls>
          <c:showLegendKey val="0"/>
          <c:showVal val="0"/>
          <c:showCatName val="0"/>
          <c:showSerName val="0"/>
          <c:showPercent val="0"/>
          <c:showBubbleSize val="0"/>
        </c:dLbls>
        <c:axId val="430898816"/>
        <c:axId val="430899208"/>
      </c:scatterChart>
      <c:valAx>
        <c:axId val="430898816"/>
        <c:scaling>
          <c:orientation val="minMax"/>
          <c:max val="20"/>
          <c:min val="-15"/>
        </c:scaling>
        <c:delete val="0"/>
        <c:axPos val="b"/>
        <c:title>
          <c:tx>
            <c:rich>
              <a:bodyPr/>
              <a:lstStyle/>
              <a:p>
                <a:pPr>
                  <a:defRPr sz="1700"/>
                </a:pPr>
                <a:r>
                  <a:rPr lang="en-US" sz="1800" b="1" i="0" baseline="0" dirty="0" smtClean="0">
                    <a:effectLst/>
                  </a:rPr>
                  <a:t>Donor Height - Recipient Height (cm)</a:t>
                </a:r>
                <a:endParaRPr lang="en-US" sz="1600" dirty="0">
                  <a:effectLst/>
                </a:endParaRPr>
              </a:p>
            </c:rich>
          </c:tx>
          <c:layout>
            <c:manualLayout>
              <c:xMode val="edge"/>
              <c:yMode val="edge"/>
              <c:x val="0.35039823008849558"/>
              <c:y val="0.89119655405977483"/>
            </c:manualLayout>
          </c:layout>
          <c:overlay val="0"/>
        </c:title>
        <c:numFmt formatCode="#,##0" sourceLinked="0"/>
        <c:majorTickMark val="out"/>
        <c:minorTickMark val="none"/>
        <c:tickLblPos val="nextTo"/>
        <c:txPr>
          <a:bodyPr rot="0"/>
          <a:lstStyle/>
          <a:p>
            <a:pPr>
              <a:defRPr sz="1500" b="1"/>
            </a:pPr>
            <a:endParaRPr lang="en-US"/>
          </a:p>
        </c:txPr>
        <c:crossAx val="430899208"/>
        <c:crosses val="autoZero"/>
        <c:crossBetween val="midCat"/>
        <c:majorUnit val="5"/>
      </c:valAx>
      <c:valAx>
        <c:axId val="430899208"/>
        <c:scaling>
          <c:orientation val="minMax"/>
          <c:max val="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Retransplantation within 5 Years</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430898816"/>
        <c:crossesAt val="-20"/>
        <c:crossBetween val="midCat"/>
        <c:majorUnit val="1"/>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62230274313056"/>
          <c:y val="3.3590508847684365E-2"/>
          <c:w val="0.83755661626367495"/>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FF00"/>
              </a:solidFill>
            </a:ln>
          </c:spPr>
          <c:marker>
            <c:symbol val="none"/>
          </c:marker>
          <c:xVal>
            <c:numRef>
              <c:f>Microsoft_Excel_Worksheet5!$A$2:$A$10002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Microsoft_Excel_Worksheet5!$B$2:$B$10002</c:f>
              <c:numCache>
                <c:formatCode>General</c:formatCode>
                <c:ptCount val="10001"/>
                <c:pt idx="0">
                  <c:v>1.1523802361049</c:v>
                </c:pt>
                <c:pt idx="1">
                  <c:v>1.12545940417185</c:v>
                </c:pt>
                <c:pt idx="2">
                  <c:v>1.09916747159794</c:v>
                </c:pt>
                <c:pt idx="3">
                  <c:v>1.0734897466230899</c:v>
                </c:pt>
                <c:pt idx="4">
                  <c:v>1.0484118807024001</c:v>
                </c:pt>
                <c:pt idx="5">
                  <c:v>1.02391986048831</c:v>
                </c:pt>
                <c:pt idx="6">
                  <c:v>1</c:v>
                </c:pt>
                <c:pt idx="7">
                  <c:v>0.97663893297576798</c:v>
                </c:pt>
                <c:pt idx="8">
                  <c:v>0.95382360540404698</c:v>
                </c:pt>
                <c:pt idx="9">
                  <c:v>0.93154126822890804</c:v>
                </c:pt>
                <c:pt idx="10">
                  <c:v>0.90977947022597505</c:v>
                </c:pt>
                <c:pt idx="11">
                  <c:v>0.88852605104475602</c:v>
                </c:pt>
                <c:pt idx="12">
                  <c:v>0.86776913441352299</c:v>
                </c:pt>
              </c:numCache>
            </c:numRef>
          </c:yVal>
          <c:smooth val="0"/>
        </c:ser>
        <c:ser>
          <c:idx val="1"/>
          <c:order val="1"/>
          <c:tx>
            <c:strRef>
              <c:f>Microsoft_Excel_Worksheet5!$C$1</c:f>
              <c:strCache>
                <c:ptCount val="1"/>
                <c:pt idx="0">
                  <c:v>lower</c:v>
                </c:pt>
              </c:strCache>
            </c:strRef>
          </c:tx>
          <c:spPr>
            <a:ln w="41275">
              <a:solidFill>
                <a:srgbClr val="00FF00"/>
              </a:solidFill>
              <a:prstDash val="sysDash"/>
            </a:ln>
          </c:spPr>
          <c:marker>
            <c:symbol val="none"/>
          </c:marker>
          <c:xVal>
            <c:numRef>
              <c:f>Microsoft_Excel_Worksheet5!$A$2:$A$10002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Microsoft_Excel_Worksheet5!$C$2:$C$10002</c:f>
              <c:numCache>
                <c:formatCode>General</c:formatCode>
                <c:ptCount val="10001"/>
                <c:pt idx="0">
                  <c:v>1.0094863589883001</c:v>
                </c:pt>
                <c:pt idx="1">
                  <c:v>1.0078990727185</c:v>
                </c:pt>
                <c:pt idx="2">
                  <c:v>1.0063142822503299</c:v>
                </c:pt>
                <c:pt idx="3">
                  <c:v>1.0047319836594699</c:v>
                </c:pt>
                <c:pt idx="4">
                  <c:v>1.0031521730277699</c:v>
                </c:pt>
                <c:pt idx="5">
                  <c:v>1.0015748464432199</c:v>
                </c:pt>
                <c:pt idx="6">
                  <c:v>1</c:v>
                </c:pt>
                <c:pt idx="7">
                  <c:v>0.955325731116481</c:v>
                </c:pt>
                <c:pt idx="8">
                  <c:v>0.91264725253323797</c:v>
                </c:pt>
                <c:pt idx="9">
                  <c:v>0.87187540377776296</c:v>
                </c:pt>
                <c:pt idx="10">
                  <c:v>0.83292500755646703</c:v>
                </c:pt>
                <c:pt idx="11">
                  <c:v>0.79571469180908205</c:v>
                </c:pt>
                <c:pt idx="12">
                  <c:v>0.76016671971263605</c:v>
                </c:pt>
              </c:numCache>
            </c:numRef>
          </c:yVal>
          <c:smooth val="0"/>
        </c:ser>
        <c:ser>
          <c:idx val="2"/>
          <c:order val="2"/>
          <c:tx>
            <c:strRef>
              <c:f>Microsoft_Excel_Worksheet5!$D$1</c:f>
              <c:strCache>
                <c:ptCount val="1"/>
                <c:pt idx="0">
                  <c:v>upper</c:v>
                </c:pt>
              </c:strCache>
            </c:strRef>
          </c:tx>
          <c:spPr>
            <a:ln w="41275">
              <a:solidFill>
                <a:srgbClr val="00FF00"/>
              </a:solidFill>
              <a:prstDash val="sysDash"/>
            </a:ln>
          </c:spPr>
          <c:marker>
            <c:symbol val="none"/>
          </c:marker>
          <c:xVal>
            <c:numRef>
              <c:f>Microsoft_Excel_Worksheet5!$A$2:$A$10002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Microsoft_Excel_Worksheet5!$D$2:$D$10002</c:f>
              <c:numCache>
                <c:formatCode>General</c:formatCode>
                <c:ptCount val="10001"/>
                <c:pt idx="0">
                  <c:v>1.3155008948274201</c:v>
                </c:pt>
                <c:pt idx="1">
                  <c:v>1.25673185413539</c:v>
                </c:pt>
                <c:pt idx="2">
                  <c:v>1.20058827736926</c:v>
                </c:pt>
                <c:pt idx="3">
                  <c:v>1.14695287384767</c:v>
                </c:pt>
                <c:pt idx="4">
                  <c:v>1.09571359276467</c:v>
                </c:pt>
                <c:pt idx="5">
                  <c:v>1.0467633891021799</c:v>
                </c:pt>
                <c:pt idx="6">
                  <c:v>1</c:v>
                </c:pt>
                <c:pt idx="7">
                  <c:v>0.99842762979839605</c:v>
                </c:pt>
                <c:pt idx="8">
                  <c:v>0.99685773194484195</c:v>
                </c:pt>
                <c:pt idx="9">
                  <c:v>0.99529030255189299</c:v>
                </c:pt>
                <c:pt idx="10">
                  <c:v>0.99372533773821403</c:v>
                </c:pt>
                <c:pt idx="11">
                  <c:v>0.99216283362857505</c:v>
                </c:pt>
                <c:pt idx="12">
                  <c:v>0.99060278635383803</c:v>
                </c:pt>
              </c:numCache>
            </c:numRef>
          </c:yVal>
          <c:smooth val="1"/>
        </c:ser>
        <c:dLbls>
          <c:showLegendKey val="0"/>
          <c:showVal val="0"/>
          <c:showCatName val="0"/>
          <c:showSerName val="0"/>
          <c:showPercent val="0"/>
          <c:showBubbleSize val="0"/>
        </c:dLbls>
        <c:axId val="430899992"/>
        <c:axId val="430900384"/>
      </c:scatterChart>
      <c:valAx>
        <c:axId val="430899992"/>
        <c:scaling>
          <c:orientation val="minMax"/>
          <c:max val="6"/>
          <c:min val="0"/>
        </c:scaling>
        <c:delete val="0"/>
        <c:axPos val="b"/>
        <c:title>
          <c:tx>
            <c:rich>
              <a:bodyPr/>
              <a:lstStyle/>
              <a:p>
                <a:pPr>
                  <a:defRPr sz="1700"/>
                </a:pPr>
                <a:r>
                  <a:rPr lang="en-US" sz="1700" dirty="0" smtClean="0"/>
                  <a:t>Recipient oxygen required at rest</a:t>
                </a:r>
                <a:endParaRPr lang="en-US" sz="1700" dirty="0"/>
              </a:p>
            </c:rich>
          </c:tx>
          <c:layout>
            <c:manualLayout>
              <c:xMode val="edge"/>
              <c:yMode val="edge"/>
              <c:x val="0.33387905604719764"/>
              <c:y val="0.88582020997375333"/>
            </c:manualLayout>
          </c:layout>
          <c:overlay val="0"/>
        </c:title>
        <c:numFmt formatCode="#,##0" sourceLinked="0"/>
        <c:majorTickMark val="out"/>
        <c:minorTickMark val="none"/>
        <c:tickLblPos val="nextTo"/>
        <c:txPr>
          <a:bodyPr rot="0"/>
          <a:lstStyle/>
          <a:p>
            <a:pPr>
              <a:defRPr sz="1500" b="1"/>
            </a:pPr>
            <a:endParaRPr lang="en-US"/>
          </a:p>
        </c:txPr>
        <c:crossAx val="430900384"/>
        <c:crosses val="autoZero"/>
        <c:crossBetween val="midCat"/>
        <c:majorUnit val="1"/>
      </c:valAx>
      <c:valAx>
        <c:axId val="43090038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Retransplantation within 5 Years</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430899992"/>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Microsoft_Excel_Worksheet1!$A$2:$A$9902</c:f>
              <c:numCache>
                <c:formatCode>General</c:formatCode>
                <c:ptCount val="99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numCache>
            </c:numRef>
          </c:xVal>
          <c:yVal>
            <c:numRef>
              <c:f>Microsoft_Excel_Worksheet1!$B$2:$B$9902</c:f>
              <c:numCache>
                <c:formatCode>General</c:formatCode>
                <c:ptCount val="9901"/>
                <c:pt idx="0">
                  <c:v>0.636983954181782</c:v>
                </c:pt>
                <c:pt idx="1">
                  <c:v>0.63992106574408403</c:v>
                </c:pt>
                <c:pt idx="2">
                  <c:v>0.64287172022889105</c:v>
                </c:pt>
                <c:pt idx="3">
                  <c:v>0.64583598008216503</c:v>
                </c:pt>
                <c:pt idx="4">
                  <c:v>0.64881390803780103</c:v>
                </c:pt>
                <c:pt idx="5">
                  <c:v>0.65180556711895898</c:v>
                </c:pt>
                <c:pt idx="6">
                  <c:v>0.654811020639396</c:v>
                </c:pt>
                <c:pt idx="7">
                  <c:v>0.65783033220480702</c:v>
                </c:pt>
                <c:pt idx="8">
                  <c:v>0.66086356571417104</c:v>
                </c:pt>
                <c:pt idx="9">
                  <c:v>0.66391078536110204</c:v>
                </c:pt>
                <c:pt idx="10">
                  <c:v>0.66697205563521</c:v>
                </c:pt>
                <c:pt idx="11">
                  <c:v>0.67004744132346405</c:v>
                </c:pt>
                <c:pt idx="12">
                  <c:v>0.67313700751156302</c:v>
                </c:pt>
                <c:pt idx="13">
                  <c:v>0.67624081958531401</c:v>
                </c:pt>
                <c:pt idx="14">
                  <c:v>0.67935894323201595</c:v>
                </c:pt>
                <c:pt idx="15">
                  <c:v>0.68249144444184995</c:v>
                </c:pt>
                <c:pt idx="16">
                  <c:v>0.68563838950927603</c:v>
                </c:pt>
                <c:pt idx="17">
                  <c:v>0.68879984503443503</c:v>
                </c:pt>
                <c:pt idx="18">
                  <c:v>0.69197587792455795</c:v>
                </c:pt>
                <c:pt idx="19">
                  <c:v>0.69516655539538497</c:v>
                </c:pt>
                <c:pt idx="20">
                  <c:v>0.69837194497258304</c:v>
                </c:pt>
                <c:pt idx="21">
                  <c:v>0.70159211449318004</c:v>
                </c:pt>
                <c:pt idx="22">
                  <c:v>0.70482713210699799</c:v>
                </c:pt>
                <c:pt idx="23">
                  <c:v>0.70807706627809397</c:v>
                </c:pt>
                <c:pt idx="24">
                  <c:v>0.711341985786211</c:v>
                </c:pt>
                <c:pt idx="25">
                  <c:v>0.71462195972823395</c:v>
                </c:pt>
                <c:pt idx="26">
                  <c:v>0.71791705751964996</c:v>
                </c:pt>
                <c:pt idx="27">
                  <c:v>0.72122734889602103</c:v>
                </c:pt>
                <c:pt idx="28">
                  <c:v>0.72455290391445404</c:v>
                </c:pt>
                <c:pt idx="29">
                  <c:v>0.72789379295508905</c:v>
                </c:pt>
                <c:pt idx="30">
                  <c:v>0.73125008672258496</c:v>
                </c:pt>
                <c:pt idx="31">
                  <c:v>0.734621856247621</c:v>
                </c:pt>
                <c:pt idx="32">
                  <c:v>0.73800917288839196</c:v>
                </c:pt>
                <c:pt idx="33">
                  <c:v>0.74141210833212501</c:v>
                </c:pt>
                <c:pt idx="34">
                  <c:v>0.74483073459659699</c:v>
                </c:pt>
                <c:pt idx="35">
                  <c:v>0.74826512403165102</c:v>
                </c:pt>
                <c:pt idx="36">
                  <c:v>0.75171534932073703</c:v>
                </c:pt>
                <c:pt idx="37">
                  <c:v>0.75518148348244496</c:v>
                </c:pt>
                <c:pt idx="38">
                  <c:v>0.75866359987205101</c:v>
                </c:pt>
                <c:pt idx="39">
                  <c:v>0.76216177218306802</c:v>
                </c:pt>
                <c:pt idx="40">
                  <c:v>0.76567607444881103</c:v>
                </c:pt>
                <c:pt idx="41">
                  <c:v>0.76920658104395701</c:v>
                </c:pt>
                <c:pt idx="42">
                  <c:v>0.77275336668612404</c:v>
                </c:pt>
                <c:pt idx="43">
                  <c:v>0.77631650643744798</c:v>
                </c:pt>
                <c:pt idx="44">
                  <c:v>0.77989607570617803</c:v>
                </c:pt>
                <c:pt idx="45">
                  <c:v>0.78349215024826302</c:v>
                </c:pt>
                <c:pt idx="46">
                  <c:v>0.78710480616896406</c:v>
                </c:pt>
                <c:pt idx="47">
                  <c:v>0.79073411992445897</c:v>
                </c:pt>
                <c:pt idx="48">
                  <c:v>0.79438016832346503</c:v>
                </c:pt>
                <c:pt idx="49">
                  <c:v>0.798043028528856</c:v>
                </c:pt>
                <c:pt idx="50">
                  <c:v>0.80172277805930803</c:v>
                </c:pt>
                <c:pt idx="51">
                  <c:v>0.80541943663303905</c:v>
                </c:pt>
                <c:pt idx="52">
                  <c:v>0.80913278955059498</c:v>
                </c:pt>
                <c:pt idx="53">
                  <c:v>0.81286255838338894</c:v>
                </c:pt>
                <c:pt idx="54">
                  <c:v>0.81660845852841502</c:v>
                </c:pt>
                <c:pt idx="55">
                  <c:v>0.82037019913861897</c:v>
                </c:pt>
                <c:pt idx="56">
                  <c:v>0.82414748305425101</c:v>
                </c:pt>
                <c:pt idx="57">
                  <c:v>0.82794000673522605</c:v>
                </c:pt>
                <c:pt idx="58">
                  <c:v>0.83174746019454804</c:v>
                </c:pt>
                <c:pt idx="59">
                  <c:v>0.83556952693284903</c:v>
                </c:pt>
                <c:pt idx="60">
                  <c:v>0.839405883874075</c:v>
                </c:pt>
                <c:pt idx="61">
                  <c:v>0.84325620130239398</c:v>
                </c:pt>
                <c:pt idx="62">
                  <c:v>0.84712014280034398</c:v>
                </c:pt>
                <c:pt idx="63">
                  <c:v>0.85099736518830704</c:v>
                </c:pt>
                <c:pt idx="64">
                  <c:v>0.85488751846532796</c:v>
                </c:pt>
                <c:pt idx="65">
                  <c:v>0.85879024575135698</c:v>
                </c:pt>
                <c:pt idx="66">
                  <c:v>0.86270518323094403</c:v>
                </c:pt>
                <c:pt idx="67">
                  <c:v>0.86663196009846699</c:v>
                </c:pt>
                <c:pt idx="68">
                  <c:v>0.87057019850491502</c:v>
                </c:pt>
                <c:pt idx="69">
                  <c:v>0.87451951350631896</c:v>
                </c:pt>
                <c:pt idx="70">
                  <c:v>0.87847951301384897</c:v>
                </c:pt>
                <c:pt idx="71">
                  <c:v>0.88244979774565802</c:v>
                </c:pt>
                <c:pt idx="72">
                  <c:v>0.88642996118052797</c:v>
                </c:pt>
                <c:pt idx="73">
                  <c:v>0.89041958951335798</c:v>
                </c:pt>
                <c:pt idx="74">
                  <c:v>0.89441826161257498</c:v>
                </c:pt>
                <c:pt idx="75">
                  <c:v>0.89842554897950899</c:v>
                </c:pt>
                <c:pt idx="76">
                  <c:v>0.90244101570980395</c:v>
                </c:pt>
                <c:pt idx="77">
                  <c:v>0.90646421845691305</c:v>
                </c:pt>
                <c:pt idx="78">
                  <c:v>0.91049470639774299</c:v>
                </c:pt>
                <c:pt idx="79">
                  <c:v>0.91453202120051202</c:v>
                </c:pt>
                <c:pt idx="80">
                  <c:v>0.91857569699488095</c:v>
                </c:pt>
                <c:pt idx="81">
                  <c:v>0.92262526034440795</c:v>
                </c:pt>
                <c:pt idx="82">
                  <c:v>0.926680230221403</c:v>
                </c:pt>
                <c:pt idx="83">
                  <c:v>0.93074011798423795</c:v>
                </c:pt>
                <c:pt idx="84">
                  <c:v>0.93480442735716995</c:v>
                </c:pt>
                <c:pt idx="85">
                  <c:v>0.93887265441275403</c:v>
                </c:pt>
                <c:pt idx="86">
                  <c:v>0.94294428755688497</c:v>
                </c:pt>
                <c:pt idx="87">
                  <c:v>0.94701880751655498</c:v>
                </c:pt>
                <c:pt idx="88">
                  <c:v>0.95109568733037697</c:v>
                </c:pt>
                <c:pt idx="89">
                  <c:v>0.95517439234193802</c:v>
                </c:pt>
                <c:pt idx="90">
                  <c:v>0.95925438019604503</c:v>
                </c:pt>
                <c:pt idx="91">
                  <c:v>0.96333510083793294</c:v>
                </c:pt>
                <c:pt idx="92">
                  <c:v>0.96741599651548804</c:v>
                </c:pt>
                <c:pt idx="93">
                  <c:v>0.97149650178455105</c:v>
                </c:pt>
                <c:pt idx="94">
                  <c:v>0.97557604351737903</c:v>
                </c:pt>
                <c:pt idx="95">
                  <c:v>0.97965404091429598</c:v>
                </c:pt>
                <c:pt idx="96">
                  <c:v>0.98372990551863104</c:v>
                </c:pt>
                <c:pt idx="97">
                  <c:v>0.98780304123497498</c:v>
                </c:pt>
                <c:pt idx="98">
                  <c:v>0.991872844350845</c:v>
                </c:pt>
                <c:pt idx="99">
                  <c:v>0.99593870356178404</c:v>
                </c:pt>
                <c:pt idx="100">
                  <c:v>1</c:v>
                </c:pt>
                <c:pt idx="101">
                  <c:v>1.00405624018522</c:v>
                </c:pt>
                <c:pt idx="102">
                  <c:v>1.00810745910651</c:v>
                </c:pt>
                <c:pt idx="103">
                  <c:v>1.0121538289929799</c:v>
                </c:pt>
                <c:pt idx="104">
                  <c:v>1.0161955274662899</c:v>
                </c:pt>
                <c:pt idx="105">
                  <c:v>1.0202327375371201</c:v>
                </c:pt>
                <c:pt idx="106">
                  <c:v>1.0242656476018199</c:v>
                </c:pt>
                <c:pt idx="107">
                  <c:v>1.0282944514391399</c:v>
                </c:pt>
                <c:pt idx="108">
                  <c:v>1.03231934820709</c:v>
                </c:pt>
                <c:pt idx="109">
                  <c:v>1.03634054244004</c:v>
                </c:pt>
                <c:pt idx="110">
                  <c:v>1.0403582440458701</c:v>
                </c:pt>
                <c:pt idx="111">
                  <c:v>1.0443726683035699</c:v>
                </c:pt>
                <c:pt idx="112">
                  <c:v>1.04838403586091</c:v>
                </c:pt>
                <c:pt idx="113">
                  <c:v>1.0523925727325101</c:v>
                </c:pt>
                <c:pt idx="114">
                  <c:v>1.0563985102981901</c:v>
                </c:pt>
                <c:pt idx="115">
                  <c:v>1.06040208530174</c:v>
                </c:pt>
                <c:pt idx="116">
                  <c:v>1.06440353984997</c:v>
                </c:pt>
                <c:pt idx="117">
                  <c:v>1.06840312141226</c:v>
                </c:pt>
                <c:pt idx="118">
                  <c:v>1.0724010828205499</c:v>
                </c:pt>
                <c:pt idx="119">
                  <c:v>1.0763976822697501</c:v>
                </c:pt>
                <c:pt idx="120">
                  <c:v>1.0803931833187299</c:v>
                </c:pt>
                <c:pt idx="121">
                  <c:v>1.08438785489182</c:v>
                </c:pt>
                <c:pt idx="122">
                  <c:v>1.08838197128085</c:v>
                </c:pt>
                <c:pt idx="123">
                  <c:v>1.09237581214784</c:v>
                </c:pt>
                <c:pt idx="124">
                  <c:v>1.0963696625283299</c:v>
                </c:pt>
                <c:pt idx="125">
                  <c:v>1.1003638128352899</c:v>
                </c:pt>
                <c:pt idx="126">
                  <c:v>1.1043585588638301</c:v>
                </c:pt>
                <c:pt idx="127">
                  <c:v>1.10835420179658</c:v>
                </c:pt>
                <c:pt idx="128">
                  <c:v>1.11235104820982</c:v>
                </c:pt>
                <c:pt idx="129">
                  <c:v>1.1163494100804301</c:v>
                </c:pt>
                <c:pt idx="130">
                  <c:v>1.1203496047936801</c:v>
                </c:pt>
                <c:pt idx="131">
                  <c:v>1.12435195515178</c:v>
                </c:pt>
                <c:pt idx="132">
                  <c:v>1.1283567893834301</c:v>
                </c:pt>
                <c:pt idx="133">
                  <c:v>1.13236444115421</c:v>
                </c:pt>
                <c:pt idx="134">
                  <c:v>1.13637524957796</c:v>
                </c:pt>
                <c:pt idx="135">
                  <c:v>1.1403895592291</c:v>
                </c:pt>
                <c:pt idx="136">
                  <c:v>1.1444077201560101</c:v>
                </c:pt>
                <c:pt idx="137">
                  <c:v>1.1484300878954301</c:v>
                </c:pt>
                <c:pt idx="138">
                  <c:v>1.1524570234879401</c:v>
                </c:pt>
                <c:pt idx="139">
                  <c:v>1.1564888934945401</c:v>
                </c:pt>
                <c:pt idx="140">
                  <c:v>1.16052607001443</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Microsoft_Excel_Worksheet1!$A$2:$A$9902</c:f>
              <c:numCache>
                <c:formatCode>General</c:formatCode>
                <c:ptCount val="99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numCache>
            </c:numRef>
          </c:xVal>
          <c:yVal>
            <c:numRef>
              <c:f>Microsoft_Excel_Worksheet1!$C$2:$C$9902</c:f>
              <c:numCache>
                <c:formatCode>General</c:formatCode>
                <c:ptCount val="9901"/>
                <c:pt idx="0">
                  <c:v>0.28919518225213903</c:v>
                </c:pt>
                <c:pt idx="1">
                  <c:v>0.29307020440447301</c:v>
                </c:pt>
                <c:pt idx="2">
                  <c:v>0.296997114212598</c:v>
                </c:pt>
                <c:pt idx="3">
                  <c:v>0.30097660478149102</c:v>
                </c:pt>
                <c:pt idx="4">
                  <c:v>0.30500937837869802</c:v>
                </c:pt>
                <c:pt idx="5">
                  <c:v>0.30909614654905798</c:v>
                </c:pt>
                <c:pt idx="6">
                  <c:v>0.313237630230356</c:v>
                </c:pt>
                <c:pt idx="7">
                  <c:v>0.31743455986987501</c:v>
                </c:pt>
                <c:pt idx="8">
                  <c:v>0.321687675541796</c:v>
                </c:pt>
                <c:pt idx="9">
                  <c:v>0.32599772706539398</c:v>
                </c:pt>
                <c:pt idx="10">
                  <c:v>0.33036547412397299</c:v>
                </c:pt>
                <c:pt idx="11">
                  <c:v>0.33479168638447399</c:v>
                </c:pt>
                <c:pt idx="12">
                  <c:v>0.33927714361767902</c:v>
                </c:pt>
                <c:pt idx="13">
                  <c:v>0.34382263581892503</c:v>
                </c:pt>
                <c:pt idx="14">
                  <c:v>0.34842896332923001</c:v>
                </c:pt>
                <c:pt idx="15">
                  <c:v>0.353096936956726</c:v>
                </c:pt>
                <c:pt idx="16">
                  <c:v>0.35782737809827497</c:v>
                </c:pt>
                <c:pt idx="17">
                  <c:v>0.36262111886111897</c:v>
                </c:pt>
                <c:pt idx="18">
                  <c:v>0.36747900218442803</c:v>
                </c:pt>
                <c:pt idx="19">
                  <c:v>0.37240188196054302</c:v>
                </c:pt>
                <c:pt idx="20">
                  <c:v>0.37739062315574101</c:v>
                </c:pt>
                <c:pt idx="21">
                  <c:v>0.38244610193027501</c:v>
                </c:pt>
                <c:pt idx="22">
                  <c:v>0.38756920575744902</c:v>
                </c:pt>
                <c:pt idx="23">
                  <c:v>0.39276083354143698</c:v>
                </c:pt>
                <c:pt idx="24">
                  <c:v>0.39802189573352098</c:v>
                </c:pt>
                <c:pt idx="25">
                  <c:v>0.40335331444637801</c:v>
                </c:pt>
                <c:pt idx="26">
                  <c:v>0.40875602356602098</c:v>
                </c:pt>
                <c:pt idx="27">
                  <c:v>0.414230968860888</c:v>
                </c:pt>
                <c:pt idx="28">
                  <c:v>0.419779108087588</c:v>
                </c:pt>
                <c:pt idx="29">
                  <c:v>0.425401411092662</c:v>
                </c:pt>
                <c:pt idx="30">
                  <c:v>0.43109885990969798</c:v>
                </c:pt>
                <c:pt idx="31">
                  <c:v>0.43687244885099702</c:v>
                </c:pt>
                <c:pt idx="32">
                  <c:v>0.44272318459291099</c:v>
                </c:pt>
                <c:pt idx="33">
                  <c:v>0.44865208625381398</c:v>
                </c:pt>
                <c:pt idx="34">
                  <c:v>0.45466018546355802</c:v>
                </c:pt>
                <c:pt idx="35">
                  <c:v>0.46074852642305097</c:v>
                </c:pt>
                <c:pt idx="36">
                  <c:v>0.46691816595243302</c:v>
                </c:pt>
                <c:pt idx="37">
                  <c:v>0.47317017352606799</c:v>
                </c:pt>
                <c:pt idx="38">
                  <c:v>0.479505631292306</c:v>
                </c:pt>
                <c:pt idx="39">
                  <c:v>0.48592563407565498</c:v>
                </c:pt>
                <c:pt idx="40">
                  <c:v>0.49243128935861002</c:v>
                </c:pt>
                <c:pt idx="41">
                  <c:v>0.49902371723996403</c:v>
                </c:pt>
                <c:pt idx="42">
                  <c:v>0.50570405036586996</c:v>
                </c:pt>
                <c:pt idx="43">
                  <c:v>0.51247343382934096</c:v>
                </c:pt>
                <c:pt idx="44">
                  <c:v>0.51933302503308199</c:v>
                </c:pt>
                <c:pt idx="45">
                  <c:v>0.52628399350968602</c:v>
                </c:pt>
                <c:pt idx="46">
                  <c:v>0.53332752069217404</c:v>
                </c:pt>
                <c:pt idx="47">
                  <c:v>0.54046479962652005</c:v>
                </c:pt>
                <c:pt idx="48">
                  <c:v>0.54769703461629804</c:v>
                </c:pt>
                <c:pt idx="49">
                  <c:v>0.55502544078768501</c:v>
                </c:pt>
                <c:pt idx="50">
                  <c:v>0.56245124356072895</c:v>
                </c:pt>
                <c:pt idx="51">
                  <c:v>0.56997527228517797</c:v>
                </c:pt>
                <c:pt idx="52">
                  <c:v>0.57759670141482</c:v>
                </c:pt>
                <c:pt idx="53">
                  <c:v>0.585314194028968</c:v>
                </c:pt>
                <c:pt idx="54">
                  <c:v>0.59312629385788396</c:v>
                </c:pt>
                <c:pt idx="55">
                  <c:v>0.60103142172574897</c:v>
                </c:pt>
                <c:pt idx="56">
                  <c:v>0.60902787206798703</c:v>
                </c:pt>
                <c:pt idx="57">
                  <c:v>0.61711380953689299</c:v>
                </c:pt>
                <c:pt idx="58">
                  <c:v>0.62528726571042403</c:v>
                </c:pt>
                <c:pt idx="59">
                  <c:v>0.63354613591994102</c:v>
                </c:pt>
                <c:pt idx="60">
                  <c:v>0.64188817621370897</c:v>
                </c:pt>
                <c:pt idx="61">
                  <c:v>0.65031100047400803</c:v>
                </c:pt>
                <c:pt idx="62">
                  <c:v>0.65881207770680394</c:v>
                </c:pt>
                <c:pt idx="63">
                  <c:v>0.667388729524103</c:v>
                </c:pt>
                <c:pt idx="64">
                  <c:v>0.67603812784036199</c:v>
                </c:pt>
                <c:pt idx="65">
                  <c:v>0.68475729280564501</c:v>
                </c:pt>
                <c:pt idx="66">
                  <c:v>0.69354309099961498</c:v>
                </c:pt>
                <c:pt idx="67">
                  <c:v>0.70239223391197303</c:v>
                </c:pt>
                <c:pt idx="68">
                  <c:v>0.71130127673657995</c:v>
                </c:pt>
                <c:pt idx="69">
                  <c:v>0.72026661750823096</c:v>
                </c:pt>
                <c:pt idx="70">
                  <c:v>0.729284496612986</c:v>
                </c:pt>
                <c:pt idx="71">
                  <c:v>0.73835099670500004</c:v>
                </c:pt>
                <c:pt idx="72">
                  <c:v>0.74746204306507402</c:v>
                </c:pt>
                <c:pt idx="73">
                  <c:v>0.75661340443863201</c:v>
                </c:pt>
                <c:pt idx="74">
                  <c:v>0.76580069439357801</c:v>
                </c:pt>
                <c:pt idx="75">
                  <c:v>0.77501937324150805</c:v>
                </c:pt>
                <c:pt idx="76">
                  <c:v>0.78426475056915501</c:v>
                </c:pt>
                <c:pt idx="77">
                  <c:v>0.79353198843066497</c:v>
                </c:pt>
                <c:pt idx="78">
                  <c:v>0.80281610525559699</c:v>
                </c:pt>
                <c:pt idx="79">
                  <c:v>0.81211198053219202</c:v>
                </c:pt>
                <c:pt idx="80">
                  <c:v>0.82141436033086102</c:v>
                </c:pt>
                <c:pt idx="81">
                  <c:v>0.83071786373882395</c:v>
                </c:pt>
                <c:pt idx="82">
                  <c:v>0.84001699028369003</c:v>
                </c:pt>
                <c:pt idx="83">
                  <c:v>0.84930612843144704</c:v>
                </c:pt>
                <c:pt idx="84">
                  <c:v>0.85857956525314205</c:v>
                </c:pt>
                <c:pt idx="85">
                  <c:v>0.86783149736447396</c:v>
                </c:pt>
                <c:pt idx="86">
                  <c:v>0.87705604325383202</c:v>
                </c:pt>
                <c:pt idx="87">
                  <c:v>0.88624725712717201</c:v>
                </c:pt>
                <c:pt idx="88">
                  <c:v>0.89539914441272594</c:v>
                </c:pt>
                <c:pt idx="89">
                  <c:v>0.90450567908506696</c:v>
                </c:pt>
                <c:pt idx="90">
                  <c:v>0.91356082298679298</c:v>
                </c:pt>
                <c:pt idx="91">
                  <c:v>0.92255854734720399</c:v>
                </c:pt>
                <c:pt idx="92">
                  <c:v>0.93149285672110904</c:v>
                </c:pt>
                <c:pt idx="93">
                  <c:v>0.94035781559742904</c:v>
                </c:pt>
                <c:pt idx="94">
                  <c:v>0.94914757795680704</c:v>
                </c:pt>
                <c:pt idx="95">
                  <c:v>0.95785642008990302</c:v>
                </c:pt>
                <c:pt idx="96">
                  <c:v>0.96647877702349905</c:v>
                </c:pt>
                <c:pt idx="97">
                  <c:v>0.97500928293950995</c:v>
                </c:pt>
                <c:pt idx="98">
                  <c:v>0.98344281601201899</c:v>
                </c:pt>
                <c:pt idx="99">
                  <c:v>0.991774548128315</c:v>
                </c:pt>
                <c:pt idx="100">
                  <c:v>1</c:v>
                </c:pt>
                <c:pt idx="101">
                  <c:v>1.0000126519371</c:v>
                </c:pt>
                <c:pt idx="102">
                  <c:v>1.0001533582604201</c:v>
                </c:pt>
                <c:pt idx="103">
                  <c:v>1.0004162855884</c:v>
                </c:pt>
                <c:pt idx="104">
                  <c:v>1.00079553323705</c:v>
                </c:pt>
                <c:pt idx="105">
                  <c:v>1.00128512819914</c:v>
                </c:pt>
                <c:pt idx="106">
                  <c:v>1.0018790214877</c:v>
                </c:pt>
                <c:pt idx="107">
                  <c:v>1.00257108599963</c:v>
                </c:pt>
                <c:pt idx="108">
                  <c:v>1.0033551160568801</c:v>
                </c:pt>
                <c:pt idx="109">
                  <c:v>1.0042248287792099</c:v>
                </c:pt>
                <c:pt idx="110">
                  <c:v>1.00517386743463</c:v>
                </c:pt>
                <c:pt idx="111">
                  <c:v>1.0061958068993</c:v>
                </c:pt>
                <c:pt idx="112">
                  <c:v>1.00728416133793</c:v>
                </c:pt>
                <c:pt idx="113">
                  <c:v>1.0084323941881901</c:v>
                </c:pt>
                <c:pt idx="114">
                  <c:v>1.00963393049748</c:v>
                </c:pt>
                <c:pt idx="115">
                  <c:v>1.0108821716188701</c:v>
                </c:pt>
                <c:pt idx="116">
                  <c:v>1.0121705122245399</c:v>
                </c:pt>
                <c:pt idx="117">
                  <c:v>1.01349235954115</c:v>
                </c:pt>
                <c:pt idx="118">
                  <c:v>1.0148411546542599</c:v>
                </c:pt>
                <c:pt idx="119">
                  <c:v>1.0162103956687101</c:v>
                </c:pt>
                <c:pt idx="120">
                  <c:v>1.0175936624528299</c:v>
                </c:pt>
                <c:pt idx="121">
                  <c:v>1.0189846426375599</c:v>
                </c:pt>
                <c:pt idx="122">
                  <c:v>1.0203771584910699</c:v>
                </c:pt>
                <c:pt idx="123">
                  <c:v>1.0217651942470201</c:v>
                </c:pt>
                <c:pt idx="124">
                  <c:v>1.02314292343365</c:v>
                </c:pt>
                <c:pt idx="125">
                  <c:v>1.0245047357329999</c:v>
                </c:pt>
                <c:pt idx="126">
                  <c:v>1.02584526289655</c:v>
                </c:pt>
                <c:pt idx="127">
                  <c:v>1.0271594032561899</c:v>
                </c:pt>
                <c:pt idx="128">
                  <c:v>1.0284423443974799</c:v>
                </c:pt>
                <c:pt idx="129">
                  <c:v>1.0296895836052999</c:v>
                </c:pt>
                <c:pt idx="130">
                  <c:v>1.0308969457470301</c:v>
                </c:pt>
                <c:pt idx="131">
                  <c:v>1.0320605983250499</c:v>
                </c:pt>
                <c:pt idx="132">
                  <c:v>1.0331770635029101</c:v>
                </c:pt>
                <c:pt idx="133">
                  <c:v>1.03424322698709</c:v>
                </c:pt>
                <c:pt idx="134">
                  <c:v>1.0352563437237701</c:v>
                </c:pt>
                <c:pt idx="135">
                  <c:v>1.0362140404445399</c:v>
                </c:pt>
                <c:pt idx="136">
                  <c:v>1.0371143151642801</c:v>
                </c:pt>
                <c:pt idx="137">
                  <c:v>1.0379555337951001</c:v>
                </c:pt>
                <c:pt idx="138">
                  <c:v>1.0387364240911099</c:v>
                </c:pt>
                <c:pt idx="139">
                  <c:v>1.03945606717877</c:v>
                </c:pt>
                <c:pt idx="140">
                  <c:v>1.0401138869561599</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Microsoft_Excel_Worksheet1!$A$2:$A$9902</c:f>
              <c:numCache>
                <c:formatCode>General</c:formatCode>
                <c:ptCount val="99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numCache>
            </c:numRef>
          </c:xVal>
          <c:yVal>
            <c:numRef>
              <c:f>Microsoft_Excel_Worksheet1!$D$2:$D$9902</c:f>
              <c:numCache>
                <c:formatCode>General</c:formatCode>
                <c:ptCount val="9901"/>
                <c:pt idx="0">
                  <c:v>1.40302668504104</c:v>
                </c:pt>
                <c:pt idx="1">
                  <c:v>1.39727261328103</c:v>
                </c:pt>
                <c:pt idx="2">
                  <c:v>1.3915423042602899</c:v>
                </c:pt>
                <c:pt idx="3">
                  <c:v>1.38583566477371</c:v>
                </c:pt>
                <c:pt idx="4">
                  <c:v>1.38015260219515</c:v>
                </c:pt>
                <c:pt idx="5">
                  <c:v>1.3744930244862801</c:v>
                </c:pt>
                <c:pt idx="6">
                  <c:v>1.36885684020621</c:v>
                </c:pt>
                <c:pt idx="7">
                  <c:v>1.36324395852197</c:v>
                </c:pt>
                <c:pt idx="8">
                  <c:v>1.3576542892197401</c:v>
                </c:pt>
                <c:pt idx="9">
                  <c:v>1.35208774271723</c:v>
                </c:pt>
                <c:pt idx="10">
                  <c:v>1.3465442300769099</c:v>
                </c:pt>
                <c:pt idx="11">
                  <c:v>1.3410236630205099</c:v>
                </c:pt>
                <c:pt idx="12">
                  <c:v>1.33552595394466</c:v>
                </c:pt>
                <c:pt idx="13">
                  <c:v>1.33005101593793</c:v>
                </c:pt>
                <c:pt idx="14">
                  <c:v>1.3245987627992499</c:v>
                </c:pt>
                <c:pt idx="15">
                  <c:v>1.31916910905803</c:v>
                </c:pt>
                <c:pt idx="16">
                  <c:v>1.31376196999595</c:v>
                </c:pt>
                <c:pt idx="17">
                  <c:v>1.3083772616706599</c:v>
                </c:pt>
                <c:pt idx="18">
                  <c:v>1.3030149009416101</c:v>
                </c:pt>
                <c:pt idx="19">
                  <c:v>1.29767480549813</c:v>
                </c:pt>
                <c:pt idx="20">
                  <c:v>1.29235689389006</c:v>
                </c:pt>
                <c:pt idx="21">
                  <c:v>1.2870610855611599</c:v>
                </c:pt>
                <c:pt idx="22">
                  <c:v>1.2817873008854901</c:v>
                </c:pt>
                <c:pt idx="23">
                  <c:v>1.2765354612073201</c:v>
                </c:pt>
                <c:pt idx="24">
                  <c:v>1.2713054888845801</c:v>
                </c:pt>
                <c:pt idx="25">
                  <c:v>1.26609730733652</c:v>
                </c:pt>
                <c:pt idx="26">
                  <c:v>1.26091084109596</c:v>
                </c:pt>
                <c:pt idx="27">
                  <c:v>1.2557460158664999</c:v>
                </c:pt>
                <c:pt idx="28">
                  <c:v>1.25060275858543</c:v>
                </c:pt>
                <c:pt idx="29">
                  <c:v>1.24548099749283</c:v>
                </c:pt>
                <c:pt idx="30">
                  <c:v>1.24038066220773</c:v>
                </c:pt>
                <c:pt idx="31">
                  <c:v>1.2353016838119799</c:v>
                </c:pt>
                <c:pt idx="32">
                  <c:v>1.2302439949428601</c:v>
                </c:pt>
                <c:pt idx="33">
                  <c:v>1.2252075298954801</c:v>
                </c:pt>
                <c:pt idx="34">
                  <c:v>1.2201922247360999</c:v>
                </c:pt>
                <c:pt idx="35">
                  <c:v>1.21519801742786</c:v>
                </c:pt>
                <c:pt idx="36">
                  <c:v>1.2102248479703901</c:v>
                </c:pt>
                <c:pt idx="37">
                  <c:v>1.2052726585551099</c:v>
                </c:pt>
                <c:pt idx="38">
                  <c:v>1.2003413937384</c:v>
                </c:pt>
                <c:pt idx="39">
                  <c:v>1.19543100063495</c:v>
                </c:pt>
                <c:pt idx="40">
                  <c:v>1.1905414291340899</c:v>
                </c:pt>
                <c:pt idx="41">
                  <c:v>1.1856726321422799</c:v>
                </c:pt>
                <c:pt idx="42">
                  <c:v>1.18082456585568</c:v>
                </c:pt>
                <c:pt idx="43">
                  <c:v>1.1759971900669099</c:v>
                </c:pt>
                <c:pt idx="44">
                  <c:v>1.1711904685113199</c:v>
                </c:pt>
                <c:pt idx="45">
                  <c:v>1.16640436925876</c:v>
                </c:pt>
                <c:pt idx="46">
                  <c:v>1.1616388651578</c:v>
                </c:pt>
                <c:pt idx="47">
                  <c:v>1.1568939343409299</c:v>
                </c:pt>
                <c:pt idx="48">
                  <c:v>1.15216956080054</c:v>
                </c:pt>
                <c:pt idx="49">
                  <c:v>1.1474657350475099</c:v>
                </c:pt>
                <c:pt idx="50">
                  <c:v>1.1427824548666601</c:v>
                </c:pt>
                <c:pt idx="51">
                  <c:v>1.1381203719688999</c:v>
                </c:pt>
                <c:pt idx="52">
                  <c:v>1.1334827043199001</c:v>
                </c:pt>
                <c:pt idx="53">
                  <c:v>1.12887325399269</c:v>
                </c:pt>
                <c:pt idx="54">
                  <c:v>1.1242957552981701</c:v>
                </c:pt>
                <c:pt idx="55">
                  <c:v>1.1197538752671601</c:v>
                </c:pt>
                <c:pt idx="56">
                  <c:v>1.1152512142315101</c:v>
                </c:pt>
                <c:pt idx="57">
                  <c:v>1.11079130649684</c:v>
                </c:pt>
                <c:pt idx="58">
                  <c:v>1.1063776210988101</c:v>
                </c:pt>
                <c:pt idx="59">
                  <c:v>1.10201356263502</c:v>
                </c:pt>
                <c:pt idx="60">
                  <c:v>1.0977024721636699</c:v>
                </c:pt>
                <c:pt idx="61">
                  <c:v>1.09344762816043</c:v>
                </c:pt>
                <c:pt idx="62">
                  <c:v>1.0892522475239701</c:v>
                </c:pt>
                <c:pt idx="63">
                  <c:v>1.0851194866204099</c:v>
                </c:pt>
                <c:pt idx="64">
                  <c:v>1.0810524423562999</c:v>
                </c:pt>
                <c:pt idx="65">
                  <c:v>1.07705415326917</c:v>
                </c:pt>
                <c:pt idx="66">
                  <c:v>1.0731276006236701</c:v>
                </c:pt>
                <c:pt idx="67">
                  <c:v>1.06927570950085</c:v>
                </c:pt>
                <c:pt idx="68">
                  <c:v>1.0655013498669199</c:v>
                </c:pt>
                <c:pt idx="69">
                  <c:v>1.0618073376066</c:v>
                </c:pt>
                <c:pt idx="70">
                  <c:v>1.0581964355051801</c:v>
                </c:pt>
                <c:pt idx="71">
                  <c:v>1.0546713541615</c:v>
                </c:pt>
                <c:pt idx="72">
                  <c:v>1.0512347528128601</c:v>
                </c:pt>
                <c:pt idx="73">
                  <c:v>1.0478892400503901</c:v>
                </c:pt>
                <c:pt idx="74">
                  <c:v>1.0446373744013799</c:v>
                </c:pt>
                <c:pt idx="75">
                  <c:v>1.0414816647526599</c:v>
                </c:pt>
                <c:pt idx="76">
                  <c:v>1.03842457058579</c:v>
                </c:pt>
                <c:pt idx="77">
                  <c:v>1.0354685019915799</c:v>
                </c:pt>
                <c:pt idx="78">
                  <c:v>1.0326158194277599</c:v>
                </c:pt>
                <c:pt idx="79">
                  <c:v>1.0298688331786501</c:v>
                </c:pt>
                <c:pt idx="80">
                  <c:v>1.0272298024711399</c:v>
                </c:pt>
                <c:pt idx="81">
                  <c:v>1.02470093419493</c:v>
                </c:pt>
                <c:pt idx="82">
                  <c:v>1.0222843811685001</c:v>
                </c:pt>
                <c:pt idx="83">
                  <c:v>1.0199822398847</c:v>
                </c:pt>
                <c:pt idx="84">
                  <c:v>1.0177965476605799</c:v>
                </c:pt>
                <c:pt idx="85">
                  <c:v>1.0157292791066399</c:v>
                </c:pt>
                <c:pt idx="86">
                  <c:v>1.0137823418187499</c:v>
                </c:pt>
                <c:pt idx="87">
                  <c:v>1.0119575711830799</c:v>
                </c:pt>
                <c:pt idx="88">
                  <c:v>1.0102567241693501</c:v>
                </c:pt>
                <c:pt idx="89">
                  <c:v>1.0086814719711501</c:v>
                </c:pt>
                <c:pt idx="90">
                  <c:v>1.00723339133228</c:v>
                </c:pt>
                <c:pt idx="91">
                  <c:v>1.0059139543771101</c:v>
                </c:pt>
                <c:pt idx="92">
                  <c:v>1.0047245167380401</c:v>
                </c:pt>
                <c:pt idx="93">
                  <c:v>1.0036663037463001</c:v>
                </c:pt>
                <c:pt idx="94">
                  <c:v>1.00274039442192</c:v>
                </c:pt>
                <c:pt idx="95">
                  <c:v>1.0019477029653701</c:v>
                </c:pt>
                <c:pt idx="96">
                  <c:v>1.0012889574171799</c:v>
                </c:pt>
                <c:pt idx="97">
                  <c:v>1.00076467511295</c:v>
                </c:pt>
                <c:pt idx="98">
                  <c:v>1.0003751345198799</c:v>
                </c:pt>
                <c:pt idx="99">
                  <c:v>1.00012034299956</c:v>
                </c:pt>
                <c:pt idx="100">
                  <c:v>1</c:v>
                </c:pt>
                <c:pt idx="101">
                  <c:v>1.0081161788324</c:v>
                </c:pt>
                <c:pt idx="102">
                  <c:v>1.0161248179717299</c:v>
                </c:pt>
                <c:pt idx="103">
                  <c:v>1.02402908499497</c:v>
                </c:pt>
                <c:pt idx="104">
                  <c:v>1.03183249299924</c:v>
                </c:pt>
                <c:pt idx="105">
                  <c:v>1.03953889799057</c:v>
                </c:pt>
                <c:pt idx="106">
                  <c:v>1.04715249481851</c:v>
                </c:pt>
                <c:pt idx="107">
                  <c:v>1.05467781150523</c:v>
                </c:pt>
                <c:pt idx="108">
                  <c:v>1.06211970181683</c:v>
                </c:pt>
                <c:pt idx="109">
                  <c:v>1.06948333592839</c:v>
                </c:pt>
                <c:pt idx="110">
                  <c:v>1.07677418904307</c:v>
                </c:pt>
                <c:pt idx="111">
                  <c:v>1.08399802783981</c:v>
                </c:pt>
                <c:pt idx="112">
                  <c:v>1.09116089464577</c:v>
                </c:pt>
                <c:pt idx="113">
                  <c:v>1.09826908925722</c:v>
                </c:pt>
                <c:pt idx="114">
                  <c:v>1.1053291483680301</c:v>
                </c:pt>
                <c:pt idx="115">
                  <c:v>1.1123478226068</c:v>
                </c:pt>
                <c:pt idx="116">
                  <c:v>1.1193320512323099</c:v>
                </c:pt>
                <c:pt idx="117">
                  <c:v>1.1262889345907501</c:v>
                </c:pt>
                <c:pt idx="118">
                  <c:v>1.1332257044960801</c:v>
                </c:pt>
                <c:pt idx="119">
                  <c:v>1.14014969275457</c:v>
                </c:pt>
                <c:pt idx="120">
                  <c:v>1.14706829811422</c:v>
                </c:pt>
                <c:pt idx="121">
                  <c:v>1.1539889519759201</c:v>
                </c:pt>
                <c:pt idx="122">
                  <c:v>1.1609190832544001</c:v>
                </c:pt>
                <c:pt idx="123">
                  <c:v>1.16786608281861</c:v>
                </c:pt>
                <c:pt idx="124">
                  <c:v>1.1748372679728001</c:v>
                </c:pt>
                <c:pt idx="125">
                  <c:v>1.18183984745677</c:v>
                </c:pt>
                <c:pt idx="126">
                  <c:v>1.18888088744705</c:v>
                </c:pt>
                <c:pt idx="127">
                  <c:v>1.19596727902781</c:v>
                </c:pt>
                <c:pt idx="128">
                  <c:v>1.2031057075721301</c:v>
                </c:pt>
                <c:pt idx="129">
                  <c:v>1.2103026244311701</c:v>
                </c:pt>
                <c:pt idx="130">
                  <c:v>1.2175642212731399</c:v>
                </c:pt>
                <c:pt idx="131">
                  <c:v>1.2248964073478401</c:v>
                </c:pt>
                <c:pt idx="132">
                  <c:v>1.2323047898789199</c:v>
                </c:pt>
                <c:pt idx="133">
                  <c:v>1.2397946577091701</c:v>
                </c:pt>
                <c:pt idx="134">
                  <c:v>1.24737096824583</c:v>
                </c:pt>
                <c:pt idx="135">
                  <c:v>1.2550383376786001</c:v>
                </c:pt>
                <c:pt idx="136">
                  <c:v>1.2628010343731699</c:v>
                </c:pt>
                <c:pt idx="137">
                  <c:v>1.2706629752829699</c:v>
                </c:pt>
                <c:pt idx="138">
                  <c:v>1.2786277251698499</c:v>
                </c:pt>
                <c:pt idx="139">
                  <c:v>1.28669849838512</c:v>
                </c:pt>
                <c:pt idx="140">
                  <c:v>1.29487816293324</c:v>
                </c:pt>
              </c:numCache>
            </c:numRef>
          </c:yVal>
          <c:smooth val="1"/>
        </c:ser>
        <c:dLbls>
          <c:showLegendKey val="0"/>
          <c:showVal val="0"/>
          <c:showCatName val="0"/>
          <c:showSerName val="0"/>
          <c:showPercent val="0"/>
          <c:showBubbleSize val="0"/>
        </c:dLbls>
        <c:axId val="430901168"/>
        <c:axId val="430901560"/>
      </c:scatterChart>
      <c:valAx>
        <c:axId val="430901168"/>
        <c:scaling>
          <c:orientation val="minMax"/>
          <c:max val="1.5"/>
          <c:min val="0.5"/>
        </c:scaling>
        <c:delete val="0"/>
        <c:axPos val="b"/>
        <c:title>
          <c:tx>
            <c:rich>
              <a:bodyPr/>
              <a:lstStyle/>
              <a:p>
                <a:pPr>
                  <a:defRPr sz="1700"/>
                </a:pPr>
                <a:r>
                  <a:rPr lang="en-US" sz="1700" dirty="0" smtClean="0"/>
                  <a:t>Recipient creatinine</a:t>
                </a:r>
                <a:endParaRPr lang="en-US" sz="1700" dirty="0"/>
              </a:p>
            </c:rich>
          </c:tx>
          <c:layout>
            <c:manualLayout>
              <c:xMode val="edge"/>
              <c:yMode val="edge"/>
              <c:x val="0.41330383480825966"/>
              <c:y val="0.88582020997375333"/>
            </c:manualLayout>
          </c:layout>
          <c:overlay val="0"/>
        </c:title>
        <c:numFmt formatCode="#,##0.00" sourceLinked="0"/>
        <c:majorTickMark val="out"/>
        <c:minorTickMark val="none"/>
        <c:tickLblPos val="nextTo"/>
        <c:txPr>
          <a:bodyPr rot="0"/>
          <a:lstStyle/>
          <a:p>
            <a:pPr>
              <a:defRPr sz="1500" b="1"/>
            </a:pPr>
            <a:endParaRPr lang="en-US"/>
          </a:p>
        </c:txPr>
        <c:crossAx val="430901560"/>
        <c:crosses val="autoZero"/>
        <c:crossBetween val="midCat"/>
        <c:majorUnit val="0.25"/>
      </c:valAx>
      <c:valAx>
        <c:axId val="43090156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430901168"/>
        <c:crossesAt val="0.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Microsoft_Excel_Worksheet2!$A$2:$A$9982</c:f>
              <c:numCache>
                <c:formatCode>General</c:formatCode>
                <c:ptCount val="998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xVal>
          <c:yVal>
            <c:numRef>
              <c:f>Microsoft_Excel_Worksheet2!$B$2:$B$9982</c:f>
              <c:numCache>
                <c:formatCode>General</c:formatCode>
                <c:ptCount val="9981"/>
                <c:pt idx="0">
                  <c:v>1.7566656439542601</c:v>
                </c:pt>
                <c:pt idx="1">
                  <c:v>1.7269146456806701</c:v>
                </c:pt>
                <c:pt idx="2">
                  <c:v>1.69766751215864</c:v>
                </c:pt>
                <c:pt idx="3">
                  <c:v>1.6689157099035099</c:v>
                </c:pt>
                <c:pt idx="4">
                  <c:v>1.6406508499542101</c:v>
                </c:pt>
                <c:pt idx="5">
                  <c:v>1.6128646854256701</c:v>
                </c:pt>
                <c:pt idx="6">
                  <c:v>1.58554910910255</c:v>
                </c:pt>
                <c:pt idx="7">
                  <c:v>1.55869615107383</c:v>
                </c:pt>
                <c:pt idx="8">
                  <c:v>1.5322979764073801</c:v>
                </c:pt>
                <c:pt idx="9">
                  <c:v>1.5063468828639901</c:v>
                </c:pt>
                <c:pt idx="10">
                  <c:v>1.4808352986500299</c:v>
                </c:pt>
                <c:pt idx="11">
                  <c:v>1.4557557802082399</c:v>
                </c:pt>
                <c:pt idx="12">
                  <c:v>1.4311010100459101</c:v>
                </c:pt>
                <c:pt idx="13">
                  <c:v>1.4068637945998499</c:v>
                </c:pt>
                <c:pt idx="14">
                  <c:v>1.38304291652497</c:v>
                </c:pt>
                <c:pt idx="15">
                  <c:v>1.3596599032733701</c:v>
                </c:pt>
                <c:pt idx="16">
                  <c:v>1.3367401241343799</c:v>
                </c:pt>
                <c:pt idx="17">
                  <c:v>1.3143068417047501</c:v>
                </c:pt>
                <c:pt idx="18">
                  <c:v>1.29238132492941</c:v>
                </c:pt>
                <c:pt idx="19">
                  <c:v>1.2709829651018101</c:v>
                </c:pt>
                <c:pt idx="20">
                  <c:v>1.2501293941046101</c:v>
                </c:pt>
                <c:pt idx="21">
                  <c:v>1.22983660424693</c:v>
                </c:pt>
                <c:pt idx="22">
                  <c:v>1.21011906912932</c:v>
                </c:pt>
                <c:pt idx="23">
                  <c:v>1.19098986504187</c:v>
                </c:pt>
                <c:pt idx="24">
                  <c:v>1.1724607924734001</c:v>
                </c:pt>
                <c:pt idx="25">
                  <c:v>1.1545424973810201</c:v>
                </c:pt>
                <c:pt idx="26">
                  <c:v>1.13724459193872</c:v>
                </c:pt>
                <c:pt idx="27">
                  <c:v>1.1205757745511999</c:v>
                </c:pt>
                <c:pt idx="28">
                  <c:v>1.10454394898466</c:v>
                </c:pt>
                <c:pt idx="29">
                  <c:v>1.08915634252994</c:v>
                </c:pt>
                <c:pt idx="30">
                  <c:v>1.0744196231754</c:v>
                </c:pt>
                <c:pt idx="31">
                  <c:v>1.06034001582701</c:v>
                </c:pt>
                <c:pt idx="32">
                  <c:v>1.0469234176718401</c:v>
                </c:pt>
                <c:pt idx="33">
                  <c:v>1.03417551283906</c:v>
                </c:pt>
                <c:pt idx="34">
                  <c:v>1.0221018865690199</c:v>
                </c:pt>
                <c:pt idx="35">
                  <c:v>1.01070813915768</c:v>
                </c:pt>
                <c:pt idx="36">
                  <c:v>1</c:v>
                </c:pt>
                <c:pt idx="37">
                  <c:v>0.98997791288416204</c:v>
                </c:pt>
                <c:pt idx="38">
                  <c:v>0.980620980973259</c:v>
                </c:pt>
                <c:pt idx="39">
                  <c:v>0.97190430008514805</c:v>
                </c:pt>
                <c:pt idx="40">
                  <c:v>0.963804499830343</c:v>
                </c:pt>
                <c:pt idx="41">
                  <c:v>0.95629964698137504</c:v>
                </c:pt>
                <c:pt idx="42">
                  <c:v>0.94936915551452805</c:v>
                </c:pt>
                <c:pt idx="43">
                  <c:v>0.94299370280039396</c:v>
                </c:pt>
                <c:pt idx="44">
                  <c:v>0.937155151462428</c:v>
                </c:pt>
                <c:pt idx="45">
                  <c:v>0.93183647646148204</c:v>
                </c:pt>
                <c:pt idx="46">
                  <c:v>0.92702169699984605</c:v>
                </c:pt>
                <c:pt idx="47">
                  <c:v>0.92269581287062497</c:v>
                </c:pt>
                <c:pt idx="48">
                  <c:v>0.91884474490788004</c:v>
                </c:pt>
                <c:pt idx="49">
                  <c:v>0.91545527921993097</c:v>
                </c:pt>
                <c:pt idx="50">
                  <c:v>0.91251501491290299</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Microsoft_Excel_Worksheet2!$A$2:$A$9982</c:f>
              <c:numCache>
                <c:formatCode>General</c:formatCode>
                <c:ptCount val="998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xVal>
          <c:yVal>
            <c:numRef>
              <c:f>Microsoft_Excel_Worksheet2!$C$2:$C$9982</c:f>
              <c:numCache>
                <c:formatCode>General</c:formatCode>
                <c:ptCount val="9981"/>
                <c:pt idx="0">
                  <c:v>1.1372482491746301</c:v>
                </c:pt>
                <c:pt idx="1">
                  <c:v>1.13261217625208</c:v>
                </c:pt>
                <c:pt idx="2">
                  <c:v>1.12799465871978</c:v>
                </c:pt>
                <c:pt idx="3">
                  <c:v>1.12339559000482</c:v>
                </c:pt>
                <c:pt idx="4">
                  <c:v>1.1188148598034999</c:v>
                </c:pt>
                <c:pt idx="5">
                  <c:v>1.1142523533700299</c:v>
                </c:pt>
                <c:pt idx="6">
                  <c:v>1.1097079506502301</c:v>
                </c:pt>
                <c:pt idx="7">
                  <c:v>1.1051815252192601</c:v>
                </c:pt>
                <c:pt idx="8">
                  <c:v>1.1006729429695501</c:v>
                </c:pt>
                <c:pt idx="9">
                  <c:v>1.09618206047758</c:v>
                </c:pt>
                <c:pt idx="10">
                  <c:v>1.0917087229537099</c:v>
                </c:pt>
                <c:pt idx="11">
                  <c:v>1.0872527616455401</c:v>
                </c:pt>
                <c:pt idx="12">
                  <c:v>1.0828139905166401</c:v>
                </c:pt>
                <c:pt idx="13">
                  <c:v>1.07839220195346</c:v>
                </c:pt>
                <c:pt idx="14">
                  <c:v>1.0739888106508799</c:v>
                </c:pt>
                <c:pt idx="15">
                  <c:v>1.0696117637959099</c:v>
                </c:pt>
                <c:pt idx="16">
                  <c:v>1.0652705374698499</c:v>
                </c:pt>
                <c:pt idx="17">
                  <c:v>1.0609744875010201</c:v>
                </c:pt>
                <c:pt idx="18">
                  <c:v>1.05673285957869</c:v>
                </c:pt>
                <c:pt idx="19">
                  <c:v>1.0525548006367</c:v>
                </c:pt>
                <c:pt idx="20">
                  <c:v>1.04844937159698</c:v>
                </c:pt>
                <c:pt idx="21">
                  <c:v>1.0444255615817399</c:v>
                </c:pt>
                <c:pt idx="22">
                  <c:v>1.0404923037237499</c:v>
                </c:pt>
                <c:pt idx="23">
                  <c:v>1.03665849273058</c:v>
                </c:pt>
                <c:pt idx="24">
                  <c:v>1.0329330043884</c:v>
                </c:pt>
                <c:pt idx="25">
                  <c:v>1.0293247172281099</c:v>
                </c:pt>
                <c:pt idx="26">
                  <c:v>1.0258425366201001</c:v>
                </c:pt>
                <c:pt idx="27">
                  <c:v>1.0224954216164801</c:v>
                </c:pt>
                <c:pt idx="28">
                  <c:v>1.01929241492333</c:v>
                </c:pt>
                <c:pt idx="29">
                  <c:v>1.01624267646211</c:v>
                </c:pt>
                <c:pt idx="30">
                  <c:v>1.01335552107195</c:v>
                </c:pt>
                <c:pt idx="31">
                  <c:v>1.01064046101799</c:v>
                </c:pt>
                <c:pt idx="32">
                  <c:v>1.0081072541081599</c:v>
                </c:pt>
                <c:pt idx="33">
                  <c:v>1.0057659583893399</c:v>
                </c:pt>
                <c:pt idx="34">
                  <c:v>1.0036269946002001</c:v>
                </c:pt>
                <c:pt idx="35">
                  <c:v>1.0017012178118401</c:v>
                </c:pt>
                <c:pt idx="36">
                  <c:v>1</c:v>
                </c:pt>
                <c:pt idx="37">
                  <c:v>0.98149605359320202</c:v>
                </c:pt>
                <c:pt idx="38">
                  <c:v>0.96421926229634702</c:v>
                </c:pt>
                <c:pt idx="39">
                  <c:v>0.94810096769249097</c:v>
                </c:pt>
                <c:pt idx="40">
                  <c:v>0.933077472357837</c:v>
                </c:pt>
                <c:pt idx="41">
                  <c:v>0.91908962235052005</c:v>
                </c:pt>
                <c:pt idx="42">
                  <c:v>0.90608242538539996</c:v>
                </c:pt>
                <c:pt idx="43">
                  <c:v>0.89400470118105402</c:v>
                </c:pt>
                <c:pt idx="44">
                  <c:v>0.88280876083828996</c:v>
                </c:pt>
                <c:pt idx="45">
                  <c:v>0.87245011244441395</c:v>
                </c:pt>
                <c:pt idx="46">
                  <c:v>0.86288719039908102</c:v>
                </c:pt>
                <c:pt idx="47">
                  <c:v>0.85408110623011002</c:v>
                </c:pt>
                <c:pt idx="48">
                  <c:v>0.84599541891483998</c:v>
                </c:pt>
                <c:pt idx="49">
                  <c:v>0.83859592294771401</c:v>
                </c:pt>
                <c:pt idx="50">
                  <c:v>0.83185045260062096</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Microsoft_Excel_Worksheet2!$A$2:$A$9982</c:f>
              <c:numCache>
                <c:formatCode>General</c:formatCode>
                <c:ptCount val="998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xVal>
          <c:yVal>
            <c:numRef>
              <c:f>Microsoft_Excel_Worksheet2!$D$2:$D$9982</c:f>
              <c:numCache>
                <c:formatCode>General</c:formatCode>
                <c:ptCount val="9981"/>
                <c:pt idx="0">
                  <c:v>2.71345696675183</c:v>
                </c:pt>
                <c:pt idx="1">
                  <c:v>2.63305856673276</c:v>
                </c:pt>
                <c:pt idx="2">
                  <c:v>2.5550431108512002</c:v>
                </c:pt>
                <c:pt idx="3">
                  <c:v>2.4793400219336701</c:v>
                </c:pt>
                <c:pt idx="4">
                  <c:v>2.4058808192163701</c:v>
                </c:pt>
                <c:pt idx="5">
                  <c:v>2.3345990570498598</c:v>
                </c:pt>
                <c:pt idx="6">
                  <c:v>2.2654302655963199</c:v>
                </c:pt>
                <c:pt idx="7">
                  <c:v>2.1983118935057999</c:v>
                </c:pt>
                <c:pt idx="8">
                  <c:v>2.1331832525723402</c:v>
                </c:pt>
                <c:pt idx="9">
                  <c:v>2.0699854643903599</c:v>
                </c:pt>
                <c:pt idx="10">
                  <c:v>2.0086614090569102</c:v>
                </c:pt>
                <c:pt idx="11">
                  <c:v>1.9491556760014901</c:v>
                </c:pt>
                <c:pt idx="12">
                  <c:v>1.8914145170743999</c:v>
                </c:pt>
                <c:pt idx="13">
                  <c:v>1.83538580209552</c:v>
                </c:pt>
                <c:pt idx="14">
                  <c:v>1.7810313198613801</c:v>
                </c:pt>
                <c:pt idx="15">
                  <c:v>1.7283608082325701</c:v>
                </c:pt>
                <c:pt idx="16">
                  <c:v>1.6773900118507401</c:v>
                </c:pt>
                <c:pt idx="17">
                  <c:v>1.6281281920553801</c:v>
                </c:pt>
                <c:pt idx="18">
                  <c:v>1.58057873746085</c:v>
                </c:pt>
                <c:pt idx="19">
                  <c:v>1.5347397556895099</c:v>
                </c:pt>
                <c:pt idx="20">
                  <c:v>1.49060464371674</c:v>
                </c:pt>
                <c:pt idx="21">
                  <c:v>1.44816263483153</c:v>
                </c:pt>
                <c:pt idx="22">
                  <c:v>1.4073993207153901</c:v>
                </c:pt>
                <c:pt idx="23">
                  <c:v>1.3682971475940999</c:v>
                </c:pt>
                <c:pt idx="24">
                  <c:v>1.33083588581944</c:v>
                </c:pt>
                <c:pt idx="25">
                  <c:v>1.2949930725926599</c:v>
                </c:pt>
                <c:pt idx="26">
                  <c:v>1.26074442784859</c:v>
                </c:pt>
                <c:pt idx="27">
                  <c:v>1.2280642435795901</c:v>
                </c:pt>
                <c:pt idx="28">
                  <c:v>1.1969257470932899</c:v>
                </c:pt>
                <c:pt idx="29">
                  <c:v>1.1673014388679099</c:v>
                </c:pt>
                <c:pt idx="30">
                  <c:v>1.1391634057939</c:v>
                </c:pt>
                <c:pt idx="31">
                  <c:v>1.1124836106715199</c:v>
                </c:pt>
                <c:pt idx="32">
                  <c:v>1.08723415886867</c:v>
                </c:pt>
                <c:pt idx="33">
                  <c:v>1.06338754303108</c:v>
                </c:pt>
                <c:pt idx="34">
                  <c:v>1.04091686667327</c:v>
                </c:pt>
                <c:pt idx="35">
                  <c:v>1.0197960473593799</c:v>
                </c:pt>
                <c:pt idx="36">
                  <c:v>1</c:v>
                </c:pt>
                <c:pt idx="37">
                  <c:v>0.99853307041892903</c:v>
                </c:pt>
                <c:pt idx="38">
                  <c:v>0.997301698821911</c:v>
                </c:pt>
                <c:pt idx="39">
                  <c:v>0.99630524671120602</c:v>
                </c:pt>
                <c:pt idx="40">
                  <c:v>0.99554339421129501</c:v>
                </c:pt>
                <c:pt idx="41">
                  <c:v>0.99501614704113095</c:v>
                </c:pt>
                <c:pt idx="42">
                  <c:v>0.99472384431140604</c:v>
                </c:pt>
                <c:pt idx="43">
                  <c:v>0.99466716712612702</c:v>
                </c:pt>
                <c:pt idx="44">
                  <c:v>0.99484714795829099</c:v>
                </c:pt>
                <c:pt idx="45">
                  <c:v>0.99526518075779702</c:v>
                </c:pt>
                <c:pt idx="46">
                  <c:v>0.99592303173607299</c:v>
                </c:pt>
                <c:pt idx="47">
                  <c:v>0.99682285075582</c:v>
                </c:pt>
                <c:pt idx="48">
                  <c:v>0.99796718323579103</c:v>
                </c:pt>
                <c:pt idx="49">
                  <c:v>0.99935898245941601</c:v>
                </c:pt>
                <c:pt idx="50">
                  <c:v>1.00100162215248</c:v>
                </c:pt>
              </c:numCache>
            </c:numRef>
          </c:yVal>
          <c:smooth val="1"/>
        </c:ser>
        <c:dLbls>
          <c:showLegendKey val="0"/>
          <c:showVal val="0"/>
          <c:showCatName val="0"/>
          <c:showSerName val="0"/>
          <c:showPercent val="0"/>
          <c:showBubbleSize val="0"/>
        </c:dLbls>
        <c:axId val="430902344"/>
        <c:axId val="430902736"/>
      </c:scatterChart>
      <c:valAx>
        <c:axId val="430902344"/>
        <c:scaling>
          <c:orientation val="minMax"/>
          <c:max val="50"/>
          <c:min val="5"/>
        </c:scaling>
        <c:delete val="0"/>
        <c:axPos val="b"/>
        <c:title>
          <c:tx>
            <c:rich>
              <a:bodyPr/>
              <a:lstStyle/>
              <a:p>
                <a:pPr>
                  <a:defRPr sz="1700"/>
                </a:pPr>
                <a:r>
                  <a:rPr lang="en-US" sz="1700" dirty="0" smtClean="0"/>
                  <a:t>Transplant center volume</a:t>
                </a:r>
                <a:endParaRPr lang="en-US" sz="1700" dirty="0"/>
              </a:p>
            </c:rich>
          </c:tx>
          <c:layout>
            <c:manualLayout>
              <c:xMode val="edge"/>
              <c:yMode val="edge"/>
              <c:x val="0.38056047197640119"/>
              <c:y val="0.88582020997375333"/>
            </c:manualLayout>
          </c:layout>
          <c:overlay val="0"/>
        </c:title>
        <c:numFmt formatCode="#,##0" sourceLinked="0"/>
        <c:majorTickMark val="out"/>
        <c:minorTickMark val="none"/>
        <c:tickLblPos val="nextTo"/>
        <c:txPr>
          <a:bodyPr rot="0"/>
          <a:lstStyle/>
          <a:p>
            <a:pPr>
              <a:defRPr sz="1500" b="1"/>
            </a:pPr>
            <a:endParaRPr lang="en-US"/>
          </a:p>
        </c:txPr>
        <c:crossAx val="430902736"/>
        <c:crosses val="autoZero"/>
        <c:crossBetween val="midCat"/>
        <c:majorUnit val="5"/>
      </c:valAx>
      <c:valAx>
        <c:axId val="43090273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430902344"/>
        <c:crossesAt val="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1249894166455256E-2"/>
          <c:w val="0.88204654727893528"/>
          <c:h val="0.81644145288290582"/>
        </c:manualLayout>
      </c:layout>
      <c:scatterChart>
        <c:scatterStyle val="lineMarker"/>
        <c:varyColors val="0"/>
        <c:ser>
          <c:idx val="0"/>
          <c:order val="0"/>
          <c:tx>
            <c:strRef>
              <c:f>Sheet1!$B$1</c:f>
              <c:strCache>
                <c:ptCount val="1"/>
                <c:pt idx="0">
                  <c:v> Primary (N=27,438)</c:v>
                </c:pt>
              </c:strCache>
            </c:strRef>
          </c:tx>
          <c:spPr>
            <a:ln w="47625">
              <a:solidFill>
                <a:srgbClr val="00FFFF"/>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3.79E-3</c:v>
                </c:pt>
                <c:pt idx="2">
                  <c:v>4.8110000000000002E-3</c:v>
                </c:pt>
                <c:pt idx="3">
                  <c:v>5.8690000000000001E-3</c:v>
                </c:pt>
                <c:pt idx="4">
                  <c:v>6.744E-3</c:v>
                </c:pt>
                <c:pt idx="5">
                  <c:v>7.182E-3</c:v>
                </c:pt>
                <c:pt idx="6">
                  <c:v>8.2760000000000004E-3</c:v>
                </c:pt>
                <c:pt idx="7">
                  <c:v>9.2250000000000006E-3</c:v>
                </c:pt>
                <c:pt idx="8">
                  <c:v>9.7719999999999994E-3</c:v>
                </c:pt>
                <c:pt idx="9">
                  <c:v>1.0758E-2</c:v>
                </c:pt>
                <c:pt idx="10">
                  <c:v>1.1561E-2</c:v>
                </c:pt>
                <c:pt idx="11">
                  <c:v>1.2108000000000001E-2</c:v>
                </c:pt>
                <c:pt idx="12">
                  <c:v>1.2912E-2</c:v>
                </c:pt>
                <c:pt idx="13">
                  <c:v>1.3313E-2</c:v>
                </c:pt>
                <c:pt idx="14">
                  <c:v>1.3752E-2</c:v>
                </c:pt>
                <c:pt idx="15">
                  <c:v>1.4336E-2</c:v>
                </c:pt>
                <c:pt idx="16">
                  <c:v>1.5140000000000001E-2</c:v>
                </c:pt>
                <c:pt idx="17">
                  <c:v>1.5834000000000001E-2</c:v>
                </c:pt>
                <c:pt idx="18">
                  <c:v>1.6419E-2</c:v>
                </c:pt>
                <c:pt idx="19">
                  <c:v>1.6893999999999999E-2</c:v>
                </c:pt>
                <c:pt idx="20">
                  <c:v>1.7333000000000001E-2</c:v>
                </c:pt>
                <c:pt idx="21">
                  <c:v>1.7808000000000001E-2</c:v>
                </c:pt>
                <c:pt idx="22">
                  <c:v>1.8284000000000002E-2</c:v>
                </c:pt>
                <c:pt idx="23">
                  <c:v>1.8869E-2</c:v>
                </c:pt>
                <c:pt idx="24">
                  <c:v>1.9345000000000001E-2</c:v>
                </c:pt>
                <c:pt idx="25">
                  <c:v>1.9639E-2</c:v>
                </c:pt>
                <c:pt idx="26">
                  <c:v>2.0334999999999999E-2</c:v>
                </c:pt>
                <c:pt idx="27">
                  <c:v>2.0774999999999998E-2</c:v>
                </c:pt>
                <c:pt idx="28">
                  <c:v>2.1068E-2</c:v>
                </c:pt>
                <c:pt idx="29">
                  <c:v>2.1618999999999999E-2</c:v>
                </c:pt>
                <c:pt idx="30">
                  <c:v>2.1802999999999999E-2</c:v>
                </c:pt>
              </c:numCache>
            </c:numRef>
          </c:yVal>
          <c:smooth val="0"/>
        </c:ser>
        <c:ser>
          <c:idx val="1"/>
          <c:order val="1"/>
          <c:tx>
            <c:strRef>
              <c:f>Sheet1!$C$1</c:f>
              <c:strCache>
                <c:ptCount val="1"/>
                <c:pt idx="0">
                  <c:v> First Retransplant (N=1,239)</c:v>
                </c:pt>
              </c:strCache>
            </c:strRef>
          </c:tx>
          <c:spPr>
            <a:ln w="47625">
              <a:solidFill>
                <a:srgbClr val="FFC000"/>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9.6849999999999992E-3</c:v>
                </c:pt>
                <c:pt idx="2">
                  <c:v>1.0494E-2</c:v>
                </c:pt>
                <c:pt idx="3">
                  <c:v>1.1303000000000001E-2</c:v>
                </c:pt>
                <c:pt idx="4">
                  <c:v>1.2112E-2</c:v>
                </c:pt>
                <c:pt idx="5">
                  <c:v>1.2921E-2</c:v>
                </c:pt>
                <c:pt idx="6">
                  <c:v>1.4539E-2</c:v>
                </c:pt>
                <c:pt idx="7">
                  <c:v>1.6966999999999999E-2</c:v>
                </c:pt>
                <c:pt idx="8">
                  <c:v>1.6966999999999999E-2</c:v>
                </c:pt>
                <c:pt idx="9">
                  <c:v>1.7777000000000001E-2</c:v>
                </c:pt>
                <c:pt idx="10">
                  <c:v>2.1829000000000001E-2</c:v>
                </c:pt>
                <c:pt idx="11">
                  <c:v>2.3449999999999999E-2</c:v>
                </c:pt>
                <c:pt idx="12">
                  <c:v>2.5071E-2</c:v>
                </c:pt>
                <c:pt idx="13">
                  <c:v>2.5071E-2</c:v>
                </c:pt>
                <c:pt idx="14">
                  <c:v>2.6693999999999999E-2</c:v>
                </c:pt>
                <c:pt idx="15">
                  <c:v>2.9127E-2</c:v>
                </c:pt>
                <c:pt idx="16">
                  <c:v>2.9939E-2</c:v>
                </c:pt>
                <c:pt idx="17">
                  <c:v>2.9939E-2</c:v>
                </c:pt>
                <c:pt idx="18">
                  <c:v>3.075E-2</c:v>
                </c:pt>
                <c:pt idx="19">
                  <c:v>3.1560999999999999E-2</c:v>
                </c:pt>
                <c:pt idx="20">
                  <c:v>3.3183999999999998E-2</c:v>
                </c:pt>
                <c:pt idx="21">
                  <c:v>3.3183999999999998E-2</c:v>
                </c:pt>
                <c:pt idx="22">
                  <c:v>3.4805999999999997E-2</c:v>
                </c:pt>
                <c:pt idx="23">
                  <c:v>3.6429999999999997E-2</c:v>
                </c:pt>
                <c:pt idx="24">
                  <c:v>3.6429999999999997E-2</c:v>
                </c:pt>
                <c:pt idx="25">
                  <c:v>3.8054999999999999E-2</c:v>
                </c:pt>
                <c:pt idx="26">
                  <c:v>3.8868E-2</c:v>
                </c:pt>
                <c:pt idx="27">
                  <c:v>3.9681000000000001E-2</c:v>
                </c:pt>
                <c:pt idx="28">
                  <c:v>3.9681000000000001E-2</c:v>
                </c:pt>
                <c:pt idx="29">
                  <c:v>4.0493000000000001E-2</c:v>
                </c:pt>
                <c:pt idx="30">
                  <c:v>4.1306000000000002E-2</c:v>
                </c:pt>
              </c:numCache>
            </c:numRef>
          </c:yVal>
          <c:smooth val="0"/>
        </c:ser>
        <c:dLbls>
          <c:showLegendKey val="0"/>
          <c:showVal val="0"/>
          <c:showCatName val="0"/>
          <c:showSerName val="0"/>
          <c:showPercent val="0"/>
          <c:showBubbleSize val="0"/>
        </c:dLbls>
        <c:axId val="430903520"/>
        <c:axId val="430903912"/>
        <c:extLst>
          <c:ext xmlns:c15="http://schemas.microsoft.com/office/drawing/2012/chart" uri="{02D57815-91ED-43cb-92C2-25804820EDAC}">
            <c15:filteredScatterSeries>
              <c15:ser>
                <c:idx val="2"/>
                <c:order val="2"/>
                <c:tx>
                  <c:strRef>
                    <c:extLst>
                      <c:ext uri="{02D57815-91ED-43cb-92C2-25804820EDAC}">
                        <c15:formulaRef>
                          <c15:sqref>Sheet1!$D$1</c15:sqref>
                        </c15:formulaRef>
                      </c:ext>
                    </c:extLst>
                    <c:strCache>
                      <c:ptCount val="1"/>
                      <c:pt idx="0">
                        <c:v>LCL (Primary)</c:v>
                      </c:pt>
                    </c:strCache>
                  </c:strRef>
                </c:tx>
                <c:spPr>
                  <a:ln w="47625">
                    <a:solidFill>
                      <a:srgbClr val="00FFFF"/>
                    </a:solidFill>
                    <a:prstDash val="sysDash"/>
                  </a:ln>
                </c:spPr>
                <c:marker>
                  <c:symbol val="none"/>
                </c:marker>
                <c:xVal>
                  <c:numRef>
                    <c:extLst>
                      <c:ex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c:ext uri="{02D57815-91ED-43cb-92C2-25804820EDAC}">
                        <c15:formulaRef>
                          <c15:sqref>Sheet1!$D$2:$D$32</c15:sqref>
                        </c15:formulaRef>
                      </c:ext>
                    </c:extLst>
                    <c:numCache>
                      <c:formatCode>General</c:formatCode>
                      <c:ptCount val="31"/>
                      <c:pt idx="0">
                        <c:v>0</c:v>
                      </c:pt>
                      <c:pt idx="1">
                        <c:v>3.1220000000000002E-3</c:v>
                      </c:pt>
                      <c:pt idx="2">
                        <c:v>4.0509999999999999E-3</c:v>
                      </c:pt>
                      <c:pt idx="3">
                        <c:v>5.0229999999999997E-3</c:v>
                      </c:pt>
                      <c:pt idx="4">
                        <c:v>5.8329999999999996E-3</c:v>
                      </c:pt>
                      <c:pt idx="5">
                        <c:v>6.2399999999999999E-3</c:v>
                      </c:pt>
                      <c:pt idx="6">
                        <c:v>7.2620000000000002E-3</c:v>
                      </c:pt>
                      <c:pt idx="7">
                        <c:v>8.1510000000000003E-3</c:v>
                      </c:pt>
                      <c:pt idx="8">
                        <c:v>8.6650000000000008E-3</c:v>
                      </c:pt>
                      <c:pt idx="9">
                        <c:v>9.5940000000000001E-3</c:v>
                      </c:pt>
                      <c:pt idx="10">
                        <c:v>1.0352E-2</c:v>
                      </c:pt>
                      <c:pt idx="11">
                        <c:v>1.0869999999999999E-2</c:v>
                      </c:pt>
                      <c:pt idx="12">
                        <c:v>1.1632E-2</c:v>
                      </c:pt>
                      <c:pt idx="13">
                        <c:v>1.2012999999999999E-2</c:v>
                      </c:pt>
                      <c:pt idx="14">
                        <c:v>1.2429000000000001E-2</c:v>
                      </c:pt>
                      <c:pt idx="15">
                        <c:v>1.2985E-2</c:v>
                      </c:pt>
                      <c:pt idx="16">
                        <c:v>1.375E-2</c:v>
                      </c:pt>
                      <c:pt idx="17">
                        <c:v>1.4411999999999999E-2</c:v>
                      </c:pt>
                      <c:pt idx="18">
                        <c:v>1.4970000000000001E-2</c:v>
                      </c:pt>
                      <c:pt idx="19">
                        <c:v>1.5424E-2</c:v>
                      </c:pt>
                      <c:pt idx="20">
                        <c:v>1.5842999999999999E-2</c:v>
                      </c:pt>
                      <c:pt idx="21">
                        <c:v>1.6296999999999999E-2</c:v>
                      </c:pt>
                      <c:pt idx="22">
                        <c:v>1.6752E-2</c:v>
                      </c:pt>
                      <c:pt idx="23">
                        <c:v>1.7312999999999999E-2</c:v>
                      </c:pt>
                      <c:pt idx="24">
                        <c:v>1.7769E-2</c:v>
                      </c:pt>
                      <c:pt idx="25">
                        <c:v>1.805E-2</c:v>
                      </c:pt>
                      <c:pt idx="26">
                        <c:v>1.8717999999999999E-2</c:v>
                      </c:pt>
                      <c:pt idx="27">
                        <c:v>1.9140000000000001E-2</c:v>
                      </c:pt>
                      <c:pt idx="28">
                        <c:v>1.9421999999999998E-2</c:v>
                      </c:pt>
                      <c:pt idx="29">
                        <c:v>1.9951E-2</c:v>
                      </c:pt>
                      <c:pt idx="30">
                        <c:v>2.0126999999999999E-2</c:v>
                      </c:pt>
                    </c:numCache>
                  </c:numRef>
                </c:yVal>
                <c:smooth val="0"/>
              </c15:ser>
            </c15:filteredScatterSeries>
            <c15:filteredScatte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LCL (First Retx)</c:v>
                      </c:pt>
                    </c:strCache>
                  </c:strRef>
                </c:tx>
                <c:spPr>
                  <a:ln w="47625">
                    <a:solidFill>
                      <a:srgbClr val="FF99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Sheet1!$E$2:$E$32</c15:sqref>
                        </c15:formulaRef>
                      </c:ext>
                    </c:extLst>
                    <c:numCache>
                      <c:formatCode>General</c:formatCode>
                      <c:ptCount val="31"/>
                      <c:pt idx="0">
                        <c:v>0</c:v>
                      </c:pt>
                      <c:pt idx="1">
                        <c:v>5.3759999999999997E-3</c:v>
                      </c:pt>
                      <c:pt idx="2">
                        <c:v>5.9649999999999998E-3</c:v>
                      </c:pt>
                      <c:pt idx="3">
                        <c:v>6.5599999999999999E-3</c:v>
                      </c:pt>
                      <c:pt idx="4">
                        <c:v>7.1630000000000001E-3</c:v>
                      </c:pt>
                      <c:pt idx="5">
                        <c:v>7.7720000000000003E-3</c:v>
                      </c:pt>
                      <c:pt idx="6">
                        <c:v>9.0109999999999999E-3</c:v>
                      </c:pt>
                      <c:pt idx="7">
                        <c:v>1.0906000000000001E-2</c:v>
                      </c:pt>
                      <c:pt idx="8">
                        <c:v>1.0906000000000001E-2</c:v>
                      </c:pt>
                      <c:pt idx="9">
                        <c:v>1.1547E-2</c:v>
                      </c:pt>
                      <c:pt idx="10">
                        <c:v>1.4808999999999999E-2</c:v>
                      </c:pt>
                      <c:pt idx="11">
                        <c:v>1.6133999999999999E-2</c:v>
                      </c:pt>
                      <c:pt idx="12">
                        <c:v>1.7468999999999998E-2</c:v>
                      </c:pt>
                      <c:pt idx="13">
                        <c:v>1.7468999999999998E-2</c:v>
                      </c:pt>
                      <c:pt idx="14">
                        <c:v>1.8815999999999999E-2</c:v>
                      </c:pt>
                      <c:pt idx="15">
                        <c:v>2.0851999999999999E-2</c:v>
                      </c:pt>
                      <c:pt idx="16">
                        <c:v>2.1534999999999999E-2</c:v>
                      </c:pt>
                      <c:pt idx="17">
                        <c:v>2.1534999999999999E-2</c:v>
                      </c:pt>
                      <c:pt idx="18">
                        <c:v>2.2218999999999999E-2</c:v>
                      </c:pt>
                      <c:pt idx="19">
                        <c:v>2.2904999999999998E-2</c:v>
                      </c:pt>
                      <c:pt idx="20">
                        <c:v>2.4282000000000001E-2</c:v>
                      </c:pt>
                      <c:pt idx="21">
                        <c:v>2.4282000000000001E-2</c:v>
                      </c:pt>
                      <c:pt idx="22">
                        <c:v>2.5666000000000001E-2</c:v>
                      </c:pt>
                      <c:pt idx="23">
                        <c:v>2.7056E-2</c:v>
                      </c:pt>
                      <c:pt idx="24">
                        <c:v>2.7056E-2</c:v>
                      </c:pt>
                      <c:pt idx="25">
                        <c:v>2.8454E-2</c:v>
                      </c:pt>
                      <c:pt idx="26">
                        <c:v>2.9155E-2</c:v>
                      </c:pt>
                      <c:pt idx="27">
                        <c:v>2.9857000000000002E-2</c:v>
                      </c:pt>
                      <c:pt idx="28">
                        <c:v>2.9857000000000002E-2</c:v>
                      </c:pt>
                      <c:pt idx="29">
                        <c:v>3.056E-2</c:v>
                      </c:pt>
                      <c:pt idx="30">
                        <c:v>3.1264E-2</c:v>
                      </c:pt>
                    </c:numCache>
                  </c:numRef>
                </c:yVal>
                <c:smooth val="0"/>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UCL (Primary)</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Sheet1!$F$2:$F$32</c15:sqref>
                        </c15:formulaRef>
                      </c:ext>
                    </c:extLst>
                    <c:numCache>
                      <c:formatCode>General</c:formatCode>
                      <c:ptCount val="31"/>
                      <c:pt idx="0">
                        <c:v>0</c:v>
                      </c:pt>
                      <c:pt idx="1">
                        <c:v>4.5719999999999997E-3</c:v>
                      </c:pt>
                      <c:pt idx="2">
                        <c:v>5.6829999999999997E-3</c:v>
                      </c:pt>
                      <c:pt idx="3">
                        <c:v>6.8250000000000003E-3</c:v>
                      </c:pt>
                      <c:pt idx="4">
                        <c:v>7.7650000000000002E-3</c:v>
                      </c:pt>
                      <c:pt idx="5">
                        <c:v>8.2330000000000007E-3</c:v>
                      </c:pt>
                      <c:pt idx="6">
                        <c:v>9.4000000000000004E-3</c:v>
                      </c:pt>
                      <c:pt idx="7">
                        <c:v>1.0407E-2</c:v>
                      </c:pt>
                      <c:pt idx="8">
                        <c:v>1.0987E-2</c:v>
                      </c:pt>
                      <c:pt idx="9">
                        <c:v>1.2029E-2</c:v>
                      </c:pt>
                      <c:pt idx="10">
                        <c:v>1.2876E-2</c:v>
                      </c:pt>
                      <c:pt idx="11">
                        <c:v>1.3453E-2</c:v>
                      </c:pt>
                      <c:pt idx="12">
                        <c:v>1.4297000000000001E-2</c:v>
                      </c:pt>
                      <c:pt idx="13">
                        <c:v>1.4718999999999999E-2</c:v>
                      </c:pt>
                      <c:pt idx="14">
                        <c:v>1.5179E-2</c:v>
                      </c:pt>
                      <c:pt idx="15">
                        <c:v>1.5792E-2</c:v>
                      </c:pt>
                      <c:pt idx="16">
                        <c:v>1.6633999999999999E-2</c:v>
                      </c:pt>
                      <c:pt idx="17">
                        <c:v>1.736E-2</c:v>
                      </c:pt>
                      <c:pt idx="18">
                        <c:v>1.7971999999999998E-2</c:v>
                      </c:pt>
                      <c:pt idx="19">
                        <c:v>1.8467999999999998E-2</c:v>
                      </c:pt>
                      <c:pt idx="20">
                        <c:v>1.8925999999999998E-2</c:v>
                      </c:pt>
                      <c:pt idx="21">
                        <c:v>1.9421999999999998E-2</c:v>
                      </c:pt>
                      <c:pt idx="22">
                        <c:v>1.9918000000000002E-2</c:v>
                      </c:pt>
                      <c:pt idx="23">
                        <c:v>2.0528000000000001E-2</c:v>
                      </c:pt>
                      <c:pt idx="24">
                        <c:v>2.1024000000000001E-2</c:v>
                      </c:pt>
                      <c:pt idx="25">
                        <c:v>2.1329000000000001E-2</c:v>
                      </c:pt>
                      <c:pt idx="26">
                        <c:v>2.2053E-2</c:v>
                      </c:pt>
                      <c:pt idx="27">
                        <c:v>2.2511E-2</c:v>
                      </c:pt>
                      <c:pt idx="28">
                        <c:v>2.2815999999999999E-2</c:v>
                      </c:pt>
                      <c:pt idx="29">
                        <c:v>2.3389E-2</c:v>
                      </c:pt>
                      <c:pt idx="30">
                        <c:v>2.3578999999999999E-2</c:v>
                      </c:pt>
                    </c:numCache>
                  </c:numRef>
                </c:yVal>
                <c:smooth val="0"/>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UCL (First Retx)</c:v>
                      </c:pt>
                    </c:strCache>
                  </c:strRef>
                </c:tx>
                <c:spPr>
                  <a:ln w="47625">
                    <a:solidFill>
                      <a:srgbClr val="FF99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Sheet1!$G$2:$G$32</c15:sqref>
                        </c15:formulaRef>
                      </c:ext>
                    </c:extLst>
                    <c:numCache>
                      <c:formatCode>General</c:formatCode>
                      <c:ptCount val="31"/>
                      <c:pt idx="0">
                        <c:v>0</c:v>
                      </c:pt>
                      <c:pt idx="1">
                        <c:v>1.6330000000000001E-2</c:v>
                      </c:pt>
                      <c:pt idx="2">
                        <c:v>1.7347000000000001E-2</c:v>
                      </c:pt>
                      <c:pt idx="3">
                        <c:v>1.8362E-2</c:v>
                      </c:pt>
                      <c:pt idx="4">
                        <c:v>1.9368E-2</c:v>
                      </c:pt>
                      <c:pt idx="5">
                        <c:v>2.0368000000000001E-2</c:v>
                      </c:pt>
                      <c:pt idx="6">
                        <c:v>2.2346999999999999E-2</c:v>
                      </c:pt>
                      <c:pt idx="7">
                        <c:v>2.5278999999999999E-2</c:v>
                      </c:pt>
                      <c:pt idx="8">
                        <c:v>2.5278999999999999E-2</c:v>
                      </c:pt>
                      <c:pt idx="9">
                        <c:v>2.6249000000000001E-2</c:v>
                      </c:pt>
                      <c:pt idx="10">
                        <c:v>3.1047000000000002E-2</c:v>
                      </c:pt>
                      <c:pt idx="11">
                        <c:v>3.2947999999999998E-2</c:v>
                      </c:pt>
                      <c:pt idx="12">
                        <c:v>3.4839000000000002E-2</c:v>
                      </c:pt>
                      <c:pt idx="13">
                        <c:v>3.4839000000000002E-2</c:v>
                      </c:pt>
                      <c:pt idx="14">
                        <c:v>3.6721999999999998E-2</c:v>
                      </c:pt>
                      <c:pt idx="15">
                        <c:v>3.9529000000000002E-2</c:v>
                      </c:pt>
                      <c:pt idx="16">
                        <c:v>4.0460999999999997E-2</c:v>
                      </c:pt>
                      <c:pt idx="17">
                        <c:v>4.0460999999999997E-2</c:v>
                      </c:pt>
                      <c:pt idx="18">
                        <c:v>4.1391999999999998E-2</c:v>
                      </c:pt>
                      <c:pt idx="19">
                        <c:v>4.2320999999999998E-2</c:v>
                      </c:pt>
                      <c:pt idx="20">
                        <c:v>4.4173999999999998E-2</c:v>
                      </c:pt>
                      <c:pt idx="21">
                        <c:v>4.4173999999999998E-2</c:v>
                      </c:pt>
                      <c:pt idx="22">
                        <c:v>4.6019999999999998E-2</c:v>
                      </c:pt>
                      <c:pt idx="23">
                        <c:v>4.7863000000000003E-2</c:v>
                      </c:pt>
                      <c:pt idx="24">
                        <c:v>4.7863000000000003E-2</c:v>
                      </c:pt>
                      <c:pt idx="25">
                        <c:v>4.9701000000000002E-2</c:v>
                      </c:pt>
                      <c:pt idx="26">
                        <c:v>5.0618999999999997E-2</c:v>
                      </c:pt>
                      <c:pt idx="27">
                        <c:v>5.1535999999999998E-2</c:v>
                      </c:pt>
                      <c:pt idx="28">
                        <c:v>5.1535999999999998E-2</c:v>
                      </c:pt>
                      <c:pt idx="29">
                        <c:v>5.2450999999999998E-2</c:v>
                      </c:pt>
                      <c:pt idx="30">
                        <c:v>5.3365999999999997E-2</c:v>
                      </c:pt>
                    </c:numCache>
                  </c:numRef>
                </c:yVal>
                <c:smooth val="0"/>
              </c15:ser>
            </c15:filteredScatterSeries>
          </c:ext>
        </c:extLst>
      </c:scatterChart>
      <c:valAx>
        <c:axId val="430903520"/>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30903912"/>
        <c:crosses val="autoZero"/>
        <c:crossBetween val="midCat"/>
        <c:majorUnit val="2"/>
      </c:valAx>
      <c:valAx>
        <c:axId val="430903912"/>
        <c:scaling>
          <c:orientation val="minMax"/>
          <c:max val="8.0000000000000016E-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430903520"/>
        <c:crosses val="autoZero"/>
        <c:crossBetween val="midCat"/>
        <c:majorUnit val="1.0000000000000002E-2"/>
      </c:valAx>
      <c:spPr>
        <a:solidFill>
          <a:schemeClr val="bg2"/>
        </a:solidFill>
        <a:ln>
          <a:solidFill>
            <a:schemeClr val="tx1"/>
          </a:solidFill>
        </a:ln>
      </c:spPr>
    </c:plotArea>
    <c:legend>
      <c:legendPos val="r"/>
      <c:layout>
        <c:manualLayout>
          <c:xMode val="edge"/>
          <c:yMode val="edge"/>
          <c:x val="0.15188000836178669"/>
          <c:y val="6.4944798566845804E-2"/>
          <c:w val="0.32525863470605998"/>
          <c:h val="0.15599800024996877"/>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N with death</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Sheet1!$B$2:$B$10</c:f>
              <c:numCache>
                <c:formatCode>General</c:formatCode>
                <c:ptCount val="9"/>
                <c:pt idx="0">
                  <c:v>62</c:v>
                </c:pt>
                <c:pt idx="1">
                  <c:v>59</c:v>
                </c:pt>
                <c:pt idx="2">
                  <c:v>59</c:v>
                </c:pt>
                <c:pt idx="3">
                  <c:v>65</c:v>
                </c:pt>
                <c:pt idx="4">
                  <c:v>68</c:v>
                </c:pt>
                <c:pt idx="5">
                  <c:v>62</c:v>
                </c:pt>
                <c:pt idx="6">
                  <c:v>58</c:v>
                </c:pt>
                <c:pt idx="7">
                  <c:v>57</c:v>
                </c:pt>
                <c:pt idx="8">
                  <c:v>64</c:v>
                </c:pt>
              </c:numCache>
            </c:numRef>
          </c:val>
        </c:ser>
        <c:ser>
          <c:idx val="1"/>
          <c:order val="1"/>
          <c:tx>
            <c:strRef>
              <c:f>Sheet1!$C$1</c:f>
              <c:strCache>
                <c:ptCount val="1"/>
                <c:pt idx="0">
                  <c:v>N with retransplant</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Sheet1!$C$2:$C$10</c:f>
              <c:numCache>
                <c:formatCode>General</c:formatCode>
                <c:ptCount val="9"/>
                <c:pt idx="0">
                  <c:v>6</c:v>
                </c:pt>
                <c:pt idx="1">
                  <c:v>3</c:v>
                </c:pt>
                <c:pt idx="2">
                  <c:v>6</c:v>
                </c:pt>
                <c:pt idx="3">
                  <c:v>6</c:v>
                </c:pt>
                <c:pt idx="4">
                  <c:v>3</c:v>
                </c:pt>
                <c:pt idx="5">
                  <c:v>5</c:v>
                </c:pt>
                <c:pt idx="6">
                  <c:v>8</c:v>
                </c:pt>
                <c:pt idx="7">
                  <c:v>2</c:v>
                </c:pt>
                <c:pt idx="8">
                  <c:v>4</c:v>
                </c:pt>
              </c:numCache>
            </c:numRef>
          </c:val>
        </c:ser>
        <c:dLbls>
          <c:showLegendKey val="0"/>
          <c:showVal val="0"/>
          <c:showCatName val="0"/>
          <c:showSerName val="0"/>
          <c:showPercent val="0"/>
          <c:showBubbleSize val="0"/>
        </c:dLbls>
        <c:gapWidth val="35"/>
        <c:overlap val="100"/>
        <c:axId val="430904696"/>
        <c:axId val="430905088"/>
      </c:barChart>
      <c:lineChart>
        <c:grouping val="standard"/>
        <c:varyColors val="0"/>
        <c:ser>
          <c:idx val="2"/>
          <c:order val="2"/>
          <c:tx>
            <c:strRef>
              <c:f>Sheet1!$D$1</c:f>
              <c:strCache>
                <c:ptCount val="1"/>
                <c:pt idx="0">
                  <c:v> % with EGF</c:v>
                </c:pt>
              </c:strCache>
            </c:strRef>
          </c:tx>
          <c:spPr>
            <a:ln w="47625">
              <a:solidFill>
                <a:srgbClr val="FF9900"/>
              </a:solidFill>
            </a:ln>
          </c:spPr>
          <c:marker>
            <c:symbol val="none"/>
          </c:marker>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Sheet1!$D$2:$D$10</c:f>
              <c:numCache>
                <c:formatCode>General</c:formatCode>
                <c:ptCount val="9"/>
                <c:pt idx="0">
                  <c:v>2.8691000000000001E-2</c:v>
                </c:pt>
                <c:pt idx="1">
                  <c:v>2.3931999999999998E-2</c:v>
                </c:pt>
                <c:pt idx="2">
                  <c:v>2.4285999999999999E-2</c:v>
                </c:pt>
                <c:pt idx="3">
                  <c:v>2.5689E-2</c:v>
                </c:pt>
                <c:pt idx="4">
                  <c:v>2.3472E-2</c:v>
                </c:pt>
                <c:pt idx="5">
                  <c:v>2.0326E-2</c:v>
                </c:pt>
                <c:pt idx="6">
                  <c:v>1.8474000000000001E-2</c:v>
                </c:pt>
                <c:pt idx="7">
                  <c:v>1.6744999999999999E-2</c:v>
                </c:pt>
                <c:pt idx="8">
                  <c:v>1.9085999999999999E-2</c:v>
                </c:pt>
              </c:numCache>
            </c:numRef>
          </c:val>
          <c:smooth val="0"/>
        </c:ser>
        <c:dLbls>
          <c:showLegendKey val="0"/>
          <c:showVal val="0"/>
          <c:showCatName val="0"/>
          <c:showSerName val="0"/>
          <c:showPercent val="0"/>
          <c:showBubbleSize val="0"/>
        </c:dLbls>
        <c:marker val="1"/>
        <c:smooth val="0"/>
        <c:axId val="430905872"/>
        <c:axId val="430905480"/>
      </c:lineChart>
      <c:catAx>
        <c:axId val="430904696"/>
        <c:scaling>
          <c:orientation val="minMax"/>
        </c:scaling>
        <c:delete val="0"/>
        <c:axPos val="b"/>
        <c:numFmt formatCode="General" sourceLinked="1"/>
        <c:majorTickMark val="out"/>
        <c:minorTickMark val="none"/>
        <c:tickLblPos val="nextTo"/>
        <c:txPr>
          <a:bodyPr rot="0"/>
          <a:lstStyle/>
          <a:p>
            <a:pPr>
              <a:defRPr sz="1200" b="1"/>
            </a:pPr>
            <a:endParaRPr lang="en-US"/>
          </a:p>
        </c:txPr>
        <c:crossAx val="430905088"/>
        <c:crosses val="autoZero"/>
        <c:auto val="1"/>
        <c:lblAlgn val="ctr"/>
        <c:lblOffset val="100"/>
        <c:noMultiLvlLbl val="0"/>
      </c:catAx>
      <c:valAx>
        <c:axId val="430905088"/>
        <c:scaling>
          <c:orientation val="minMax"/>
          <c:max val="80"/>
        </c:scaling>
        <c:delete val="0"/>
        <c:axPos val="l"/>
        <c:majorGridlines>
          <c:spPr>
            <a:ln>
              <a:prstDash val="sysDash"/>
            </a:ln>
          </c:spPr>
        </c:majorGridlines>
        <c:title>
          <c:tx>
            <c:rich>
              <a:bodyPr rot="-5400000" vert="horz"/>
              <a:lstStyle/>
              <a:p>
                <a:pPr>
                  <a:defRPr sz="1700"/>
                </a:pPr>
                <a:r>
                  <a:rPr lang="en-US" sz="1700" dirty="0" smtClean="0"/>
                  <a:t>Number with EGF</a:t>
                </a:r>
                <a:endParaRPr lang="en-US" sz="1700" dirty="0"/>
              </a:p>
            </c:rich>
          </c:tx>
          <c:layout>
            <c:manualLayout>
              <c:xMode val="edge"/>
              <c:yMode val="edge"/>
              <c:x val="1.9174041297935103E-2"/>
              <c:y val="0.37452024439568005"/>
            </c:manualLayout>
          </c:layout>
          <c:overlay val="0"/>
        </c:title>
        <c:numFmt formatCode="General" sourceLinked="0"/>
        <c:majorTickMark val="out"/>
        <c:minorTickMark val="none"/>
        <c:tickLblPos val="nextTo"/>
        <c:txPr>
          <a:bodyPr/>
          <a:lstStyle/>
          <a:p>
            <a:pPr>
              <a:defRPr sz="1500" b="1"/>
            </a:pPr>
            <a:endParaRPr lang="en-US"/>
          </a:p>
        </c:txPr>
        <c:crossAx val="430904696"/>
        <c:crosses val="autoZero"/>
        <c:crossBetween val="between"/>
      </c:valAx>
      <c:valAx>
        <c:axId val="430905480"/>
        <c:scaling>
          <c:orientation val="minMax"/>
          <c:max val="8.0000000000000016E-2"/>
        </c:scaling>
        <c:delete val="0"/>
        <c:axPos val="r"/>
        <c:title>
          <c:tx>
            <c:rich>
              <a:bodyPr/>
              <a:lstStyle/>
              <a:p>
                <a:pPr>
                  <a:defRPr sz="1700"/>
                </a:pPr>
                <a:r>
                  <a:rPr lang="en-US" sz="1700" dirty="0" smtClean="0"/>
                  <a:t>Overall % with EGF</a:t>
                </a:r>
                <a:endParaRPr lang="en-US" sz="1700" dirty="0"/>
              </a:p>
            </c:rich>
          </c:tx>
          <c:layout/>
          <c:overlay val="0"/>
        </c:title>
        <c:numFmt formatCode="0%" sourceLinked="0"/>
        <c:majorTickMark val="out"/>
        <c:minorTickMark val="none"/>
        <c:tickLblPos val="nextTo"/>
        <c:txPr>
          <a:bodyPr/>
          <a:lstStyle/>
          <a:p>
            <a:pPr>
              <a:defRPr sz="1500" b="1"/>
            </a:pPr>
            <a:endParaRPr lang="en-US"/>
          </a:p>
        </c:txPr>
        <c:crossAx val="430905872"/>
        <c:crosses val="max"/>
        <c:crossBetween val="between"/>
        <c:majorUnit val="1.0000000000000002E-2"/>
      </c:valAx>
      <c:catAx>
        <c:axId val="430905872"/>
        <c:scaling>
          <c:orientation val="minMax"/>
        </c:scaling>
        <c:delete val="1"/>
        <c:axPos val="b"/>
        <c:numFmt formatCode="General" sourceLinked="1"/>
        <c:majorTickMark val="out"/>
        <c:minorTickMark val="none"/>
        <c:tickLblPos val="nextTo"/>
        <c:crossAx val="430905480"/>
        <c:crosses val="autoZero"/>
        <c:auto val="1"/>
        <c:lblAlgn val="ctr"/>
        <c:lblOffset val="100"/>
        <c:noMultiLvlLbl val="0"/>
      </c:catAx>
      <c:spPr>
        <a:solidFill>
          <a:schemeClr val="bg2"/>
        </a:solidFill>
        <a:ln>
          <a:solidFill>
            <a:schemeClr val="tx1"/>
          </a:solidFill>
        </a:ln>
      </c:spPr>
    </c:plotArea>
    <c:legend>
      <c:legendPos val="t"/>
      <c:layout>
        <c:manualLayout>
          <c:xMode val="edge"/>
          <c:yMode val="edge"/>
          <c:x val="0.17680417160244349"/>
          <c:y val="1.6393442622950821E-2"/>
          <c:w val="0.61860904002043993"/>
          <c:h val="6.1727550449636417E-2"/>
        </c:manualLayout>
      </c:layout>
      <c:overlay val="0"/>
      <c:spPr>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434534178802885E-2"/>
          <c:y val="0.11467837012176757"/>
          <c:w val="0.78966332195201261"/>
          <c:h val="0.80174239490555488"/>
        </c:manualLayout>
      </c:layout>
      <c:barChart>
        <c:barDir val="col"/>
        <c:grouping val="stacked"/>
        <c:varyColors val="0"/>
        <c:ser>
          <c:idx val="0"/>
          <c:order val="0"/>
          <c:tx>
            <c:strRef>
              <c:f>Sheet1!$B$1</c:f>
              <c:strCache>
                <c:ptCount val="1"/>
                <c:pt idx="0">
                  <c:v>N with death</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Sheet1!$B$2:$B$10</c:f>
              <c:numCache>
                <c:formatCode>General</c:formatCode>
                <c:ptCount val="9"/>
                <c:pt idx="0">
                  <c:v>2</c:v>
                </c:pt>
                <c:pt idx="1">
                  <c:v>4</c:v>
                </c:pt>
                <c:pt idx="2">
                  <c:v>8</c:v>
                </c:pt>
                <c:pt idx="3">
                  <c:v>10</c:v>
                </c:pt>
                <c:pt idx="4">
                  <c:v>10</c:v>
                </c:pt>
                <c:pt idx="5">
                  <c:v>5</c:v>
                </c:pt>
                <c:pt idx="6">
                  <c:v>3</c:v>
                </c:pt>
                <c:pt idx="7">
                  <c:v>3</c:v>
                </c:pt>
                <c:pt idx="8">
                  <c:v>4</c:v>
                </c:pt>
              </c:numCache>
            </c:numRef>
          </c:val>
        </c:ser>
        <c:ser>
          <c:idx val="1"/>
          <c:order val="1"/>
          <c:tx>
            <c:strRef>
              <c:f>Sheet1!$C$1</c:f>
              <c:strCache>
                <c:ptCount val="1"/>
                <c:pt idx="0">
                  <c:v>N with retransplant</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Sheet1!$C$2:$C$10</c:f>
              <c:numCache>
                <c:formatCode>General</c:formatCode>
                <c:ptCount val="9"/>
                <c:pt idx="0">
                  <c:v>0</c:v>
                </c:pt>
                <c:pt idx="1">
                  <c:v>0</c:v>
                </c:pt>
                <c:pt idx="2">
                  <c:v>2</c:v>
                </c:pt>
                <c:pt idx="3">
                  <c:v>0</c:v>
                </c:pt>
                <c:pt idx="4">
                  <c:v>0</c:v>
                </c:pt>
                <c:pt idx="5">
                  <c:v>0</c:v>
                </c:pt>
                <c:pt idx="6">
                  <c:v>0</c:v>
                </c:pt>
                <c:pt idx="7">
                  <c:v>0</c:v>
                </c:pt>
                <c:pt idx="8">
                  <c:v>0</c:v>
                </c:pt>
              </c:numCache>
            </c:numRef>
          </c:val>
        </c:ser>
        <c:dLbls>
          <c:showLegendKey val="0"/>
          <c:showVal val="0"/>
          <c:showCatName val="0"/>
          <c:showSerName val="0"/>
          <c:showPercent val="0"/>
          <c:showBubbleSize val="0"/>
        </c:dLbls>
        <c:gapWidth val="35"/>
        <c:overlap val="100"/>
        <c:axId val="430906656"/>
        <c:axId val="430907048"/>
      </c:barChart>
      <c:lineChart>
        <c:grouping val="standard"/>
        <c:varyColors val="0"/>
        <c:ser>
          <c:idx val="2"/>
          <c:order val="2"/>
          <c:tx>
            <c:strRef>
              <c:f>Sheet1!$D$1</c:f>
              <c:strCache>
                <c:ptCount val="1"/>
                <c:pt idx="0">
                  <c:v> % with EGF</c:v>
                </c:pt>
              </c:strCache>
            </c:strRef>
          </c:tx>
          <c:spPr>
            <a:ln w="47625">
              <a:solidFill>
                <a:srgbClr val="FF9900"/>
              </a:solidFill>
            </a:ln>
          </c:spPr>
          <c:marker>
            <c:symbol val="none"/>
          </c:marker>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Sheet1!$D$2:$D$10</c:f>
              <c:numCache>
                <c:formatCode>General</c:formatCode>
                <c:ptCount val="9"/>
                <c:pt idx="0">
                  <c:v>1.8519000000000001E-2</c:v>
                </c:pt>
                <c:pt idx="1">
                  <c:v>3.9216000000000001E-2</c:v>
                </c:pt>
                <c:pt idx="2">
                  <c:v>6.8492999999999998E-2</c:v>
                </c:pt>
                <c:pt idx="3">
                  <c:v>7.7519000000000005E-2</c:v>
                </c:pt>
                <c:pt idx="4">
                  <c:v>6.8027000000000004E-2</c:v>
                </c:pt>
                <c:pt idx="5">
                  <c:v>3.4483E-2</c:v>
                </c:pt>
                <c:pt idx="6">
                  <c:v>2.1798000000000001E-2</c:v>
                </c:pt>
                <c:pt idx="7">
                  <c:v>1.7512E-2</c:v>
                </c:pt>
                <c:pt idx="8">
                  <c:v>2.6689000000000001E-2</c:v>
                </c:pt>
              </c:numCache>
            </c:numRef>
          </c:val>
          <c:smooth val="0"/>
        </c:ser>
        <c:dLbls>
          <c:showLegendKey val="0"/>
          <c:showVal val="0"/>
          <c:showCatName val="0"/>
          <c:showSerName val="0"/>
          <c:showPercent val="0"/>
          <c:showBubbleSize val="0"/>
        </c:dLbls>
        <c:marker val="1"/>
        <c:smooth val="0"/>
        <c:axId val="430907832"/>
        <c:axId val="430907440"/>
      </c:lineChart>
      <c:catAx>
        <c:axId val="430906656"/>
        <c:scaling>
          <c:orientation val="minMax"/>
        </c:scaling>
        <c:delete val="0"/>
        <c:axPos val="b"/>
        <c:numFmt formatCode="General" sourceLinked="1"/>
        <c:majorTickMark val="out"/>
        <c:minorTickMark val="none"/>
        <c:tickLblPos val="nextTo"/>
        <c:txPr>
          <a:bodyPr rot="0"/>
          <a:lstStyle/>
          <a:p>
            <a:pPr>
              <a:defRPr sz="1400" b="1"/>
            </a:pPr>
            <a:endParaRPr lang="en-US"/>
          </a:p>
        </c:txPr>
        <c:crossAx val="430907048"/>
        <c:crosses val="autoZero"/>
        <c:auto val="1"/>
        <c:lblAlgn val="ctr"/>
        <c:lblOffset val="100"/>
        <c:noMultiLvlLbl val="0"/>
      </c:catAx>
      <c:valAx>
        <c:axId val="430907048"/>
        <c:scaling>
          <c:orientation val="minMax"/>
          <c:max val="80"/>
        </c:scaling>
        <c:delete val="0"/>
        <c:axPos val="l"/>
        <c:majorGridlines>
          <c:spPr>
            <a:ln>
              <a:prstDash val="sysDash"/>
            </a:ln>
          </c:spPr>
        </c:majorGridlines>
        <c:title>
          <c:tx>
            <c:rich>
              <a:bodyPr rot="-5400000" vert="horz"/>
              <a:lstStyle/>
              <a:p>
                <a:pPr>
                  <a:defRPr sz="1700"/>
                </a:pPr>
                <a:r>
                  <a:rPr lang="en-US" sz="1700" dirty="0" smtClean="0"/>
                  <a:t>Number with EGF</a:t>
                </a:r>
                <a:endParaRPr lang="en-US" sz="1700" dirty="0"/>
              </a:p>
            </c:rich>
          </c:tx>
          <c:layout>
            <c:manualLayout>
              <c:xMode val="edge"/>
              <c:yMode val="edge"/>
              <c:x val="1.0324483775811209E-2"/>
              <c:y val="0.34250311948711332"/>
            </c:manualLayout>
          </c:layout>
          <c:overlay val="0"/>
        </c:title>
        <c:numFmt formatCode="General" sourceLinked="0"/>
        <c:majorTickMark val="out"/>
        <c:minorTickMark val="none"/>
        <c:tickLblPos val="nextTo"/>
        <c:txPr>
          <a:bodyPr/>
          <a:lstStyle/>
          <a:p>
            <a:pPr>
              <a:defRPr sz="1500" b="1"/>
            </a:pPr>
            <a:endParaRPr lang="en-US"/>
          </a:p>
        </c:txPr>
        <c:crossAx val="430906656"/>
        <c:crosses val="autoZero"/>
        <c:crossBetween val="between"/>
      </c:valAx>
      <c:valAx>
        <c:axId val="430907440"/>
        <c:scaling>
          <c:orientation val="minMax"/>
          <c:max val="8.0000000000000016E-2"/>
        </c:scaling>
        <c:delete val="0"/>
        <c:axPos val="r"/>
        <c:title>
          <c:tx>
            <c:rich>
              <a:bodyPr/>
              <a:lstStyle/>
              <a:p>
                <a:pPr>
                  <a:defRPr sz="1700"/>
                </a:pPr>
                <a:r>
                  <a:rPr lang="en-US" sz="1700" dirty="0" smtClean="0"/>
                  <a:t>Overall % with EGF</a:t>
                </a:r>
                <a:endParaRPr lang="en-US" sz="1700" dirty="0"/>
              </a:p>
            </c:rich>
          </c:tx>
          <c:layout/>
          <c:overlay val="0"/>
        </c:title>
        <c:numFmt formatCode="0%" sourceLinked="0"/>
        <c:majorTickMark val="out"/>
        <c:minorTickMark val="none"/>
        <c:tickLblPos val="nextTo"/>
        <c:txPr>
          <a:bodyPr/>
          <a:lstStyle/>
          <a:p>
            <a:pPr>
              <a:defRPr sz="1500" b="1"/>
            </a:pPr>
            <a:endParaRPr lang="en-US"/>
          </a:p>
        </c:txPr>
        <c:crossAx val="430907832"/>
        <c:crosses val="max"/>
        <c:crossBetween val="between"/>
        <c:majorUnit val="1.0000000000000002E-2"/>
      </c:valAx>
      <c:catAx>
        <c:axId val="430907832"/>
        <c:scaling>
          <c:orientation val="minMax"/>
        </c:scaling>
        <c:delete val="1"/>
        <c:axPos val="b"/>
        <c:numFmt formatCode="General" sourceLinked="1"/>
        <c:majorTickMark val="out"/>
        <c:minorTickMark val="none"/>
        <c:tickLblPos val="nextTo"/>
        <c:crossAx val="430907440"/>
        <c:crosses val="autoZero"/>
        <c:auto val="1"/>
        <c:lblAlgn val="ctr"/>
        <c:lblOffset val="100"/>
        <c:noMultiLvlLbl val="0"/>
      </c:catAx>
      <c:spPr>
        <a:solidFill>
          <a:schemeClr val="bg2"/>
        </a:solidFill>
        <a:ln>
          <a:solidFill>
            <a:schemeClr val="tx1"/>
          </a:solidFill>
        </a:ln>
      </c:spPr>
    </c:plotArea>
    <c:legend>
      <c:legendPos val="t"/>
      <c:layout>
        <c:manualLayout>
          <c:xMode val="edge"/>
          <c:yMode val="edge"/>
          <c:x val="0.21810210670568833"/>
          <c:y val="1.6393442622950821E-2"/>
          <c:w val="0.5832108099319443"/>
          <c:h val="6.1727550449636417E-2"/>
        </c:manualLayout>
      </c:layout>
      <c:overlay val="0"/>
      <c:spPr>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1249894166455256E-2"/>
          <c:w val="0.87614684226418604"/>
          <c:h val="0.81644145288290582"/>
        </c:manualLayout>
      </c:layout>
      <c:scatterChart>
        <c:scatterStyle val="lineMarker"/>
        <c:varyColors val="0"/>
        <c:ser>
          <c:idx val="0"/>
          <c:order val="0"/>
          <c:tx>
            <c:strRef>
              <c:f>Sheet1!$B$1</c:f>
              <c:strCache>
                <c:ptCount val="1"/>
                <c:pt idx="0">
                  <c:v>2005-2008 (N=10,907)</c:v>
                </c:pt>
              </c:strCache>
            </c:strRef>
          </c:tx>
          <c:spPr>
            <a:ln w="47625">
              <a:solidFill>
                <a:srgbClr val="FFFF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5.4089999999999997E-3</c:v>
                </c:pt>
                <c:pt idx="2">
                  <c:v>6.2350000000000001E-3</c:v>
                </c:pt>
                <c:pt idx="3">
                  <c:v>7.7010000000000004E-3</c:v>
                </c:pt>
                <c:pt idx="4">
                  <c:v>8.8929999999999999E-3</c:v>
                </c:pt>
                <c:pt idx="5">
                  <c:v>9.7190000000000002E-3</c:v>
                </c:pt>
                <c:pt idx="6">
                  <c:v>1.1186E-2</c:v>
                </c:pt>
                <c:pt idx="7">
                  <c:v>1.2194E-2</c:v>
                </c:pt>
                <c:pt idx="8">
                  <c:v>1.2744999999999999E-2</c:v>
                </c:pt>
                <c:pt idx="9">
                  <c:v>1.4120000000000001E-2</c:v>
                </c:pt>
                <c:pt idx="10">
                  <c:v>1.5403999999999999E-2</c:v>
                </c:pt>
                <c:pt idx="11">
                  <c:v>1.6138E-2</c:v>
                </c:pt>
                <c:pt idx="12">
                  <c:v>1.6596E-2</c:v>
                </c:pt>
                <c:pt idx="13">
                  <c:v>1.6872000000000002E-2</c:v>
                </c:pt>
                <c:pt idx="14">
                  <c:v>1.7238E-2</c:v>
                </c:pt>
                <c:pt idx="15">
                  <c:v>1.7788999999999999E-2</c:v>
                </c:pt>
                <c:pt idx="16">
                  <c:v>1.8797999999999999E-2</c:v>
                </c:pt>
                <c:pt idx="17">
                  <c:v>1.9716000000000001E-2</c:v>
                </c:pt>
                <c:pt idx="18">
                  <c:v>2.0174000000000001E-2</c:v>
                </c:pt>
                <c:pt idx="19">
                  <c:v>2.0449999999999999E-2</c:v>
                </c:pt>
                <c:pt idx="20">
                  <c:v>2.1092E-2</c:v>
                </c:pt>
                <c:pt idx="21">
                  <c:v>2.1734E-2</c:v>
                </c:pt>
                <c:pt idx="22">
                  <c:v>2.256E-2</c:v>
                </c:pt>
                <c:pt idx="23">
                  <c:v>2.3387000000000002E-2</c:v>
                </c:pt>
                <c:pt idx="24">
                  <c:v>2.3754000000000001E-2</c:v>
                </c:pt>
                <c:pt idx="25">
                  <c:v>2.4121E-2</c:v>
                </c:pt>
                <c:pt idx="26">
                  <c:v>2.4947E-2</c:v>
                </c:pt>
                <c:pt idx="27">
                  <c:v>2.5406000000000001E-2</c:v>
                </c:pt>
                <c:pt idx="28">
                  <c:v>2.5773999999999998E-2</c:v>
                </c:pt>
                <c:pt idx="29">
                  <c:v>2.6508E-2</c:v>
                </c:pt>
                <c:pt idx="30">
                  <c:v>2.6783999999999999E-2</c:v>
                </c:pt>
              </c:numCache>
            </c:numRef>
          </c:yVal>
          <c:smooth val="0"/>
        </c:ser>
        <c:ser>
          <c:idx val="1"/>
          <c:order val="1"/>
          <c:tx>
            <c:strRef>
              <c:f>Sheet1!$C$1</c:f>
              <c:strCache>
                <c:ptCount val="1"/>
                <c:pt idx="0">
                  <c:v>2009-2013 (N=17,795)</c:v>
                </c:pt>
              </c:strCache>
            </c:strRef>
          </c:tx>
          <c:spPr>
            <a:ln w="47625">
              <a:solidFill>
                <a:srgbClr val="00FFFF"/>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3.2030000000000001E-3</c:v>
                </c:pt>
                <c:pt idx="2">
                  <c:v>4.3280000000000002E-3</c:v>
                </c:pt>
                <c:pt idx="3">
                  <c:v>5.1149999999999998E-3</c:v>
                </c:pt>
                <c:pt idx="4">
                  <c:v>5.79E-3</c:v>
                </c:pt>
                <c:pt idx="5">
                  <c:v>6.0159999999999996E-3</c:v>
                </c:pt>
                <c:pt idx="6">
                  <c:v>6.9160000000000003E-3</c:v>
                </c:pt>
                <c:pt idx="7">
                  <c:v>7.9299999999999995E-3</c:v>
                </c:pt>
                <c:pt idx="8">
                  <c:v>8.4370000000000001E-3</c:v>
                </c:pt>
                <c:pt idx="9">
                  <c:v>9.1690000000000001E-3</c:v>
                </c:pt>
                <c:pt idx="10">
                  <c:v>9.9010000000000001E-3</c:v>
                </c:pt>
                <c:pt idx="11">
                  <c:v>1.0408000000000001E-2</c:v>
                </c:pt>
                <c:pt idx="12">
                  <c:v>1.1479E-2</c:v>
                </c:pt>
                <c:pt idx="13">
                  <c:v>1.193E-2</c:v>
                </c:pt>
                <c:pt idx="14">
                  <c:v>1.2494E-2</c:v>
                </c:pt>
                <c:pt idx="15">
                  <c:v>1.3226999999999999E-2</c:v>
                </c:pt>
                <c:pt idx="16">
                  <c:v>1.3903E-2</c:v>
                </c:pt>
                <c:pt idx="17">
                  <c:v>1.4411E-2</c:v>
                </c:pt>
                <c:pt idx="18">
                  <c:v>1.5088000000000001E-2</c:v>
                </c:pt>
                <c:pt idx="19">
                  <c:v>1.5709000000000001E-2</c:v>
                </c:pt>
                <c:pt idx="20">
                  <c:v>1.6104E-2</c:v>
                </c:pt>
                <c:pt idx="21">
                  <c:v>1.6442999999999999E-2</c:v>
                </c:pt>
                <c:pt idx="22">
                  <c:v>1.6781999999999998E-2</c:v>
                </c:pt>
                <c:pt idx="23">
                  <c:v>1.7291000000000001E-2</c:v>
                </c:pt>
                <c:pt idx="24">
                  <c:v>1.7801000000000001E-2</c:v>
                </c:pt>
                <c:pt idx="25">
                  <c:v>1.814E-2</c:v>
                </c:pt>
                <c:pt idx="26">
                  <c:v>1.8763999999999999E-2</c:v>
                </c:pt>
                <c:pt idx="27">
                  <c:v>1.9217000000000001E-2</c:v>
                </c:pt>
                <c:pt idx="28">
                  <c:v>1.9443999999999999E-2</c:v>
                </c:pt>
                <c:pt idx="29">
                  <c:v>1.9899E-2</c:v>
                </c:pt>
                <c:pt idx="30">
                  <c:v>2.0070000000000001E-2</c:v>
                </c:pt>
              </c:numCache>
            </c:numRef>
          </c:yVal>
          <c:smooth val="0"/>
        </c:ser>
        <c:dLbls>
          <c:showLegendKey val="0"/>
          <c:showVal val="0"/>
          <c:showCatName val="0"/>
          <c:showSerName val="0"/>
          <c:showPercent val="0"/>
          <c:showBubbleSize val="0"/>
        </c:dLbls>
        <c:axId val="430908616"/>
        <c:axId val="430909008"/>
        <c:extLst>
          <c:ext xmlns:c15="http://schemas.microsoft.com/office/drawing/2012/chart" uri="{02D57815-91ED-43cb-92C2-25804820EDAC}">
            <c15:filteredScatterSeries>
              <c15:ser>
                <c:idx val="2"/>
                <c:order val="2"/>
                <c:tx>
                  <c:strRef>
                    <c:extLst>
                      <c:ext uri="{02D57815-91ED-43cb-92C2-25804820EDAC}">
                        <c15:formulaRef>
                          <c15:sqref>Sheet1!$D$1</c15:sqref>
                        </c15:formulaRef>
                      </c:ext>
                    </c:extLst>
                    <c:strCache>
                      <c:ptCount val="1"/>
                      <c:pt idx="0">
                        <c:v>LCL (2005-2008)</c:v>
                      </c:pt>
                    </c:strCache>
                  </c:strRef>
                </c:tx>
                <c:spPr>
                  <a:ln w="47625">
                    <a:solidFill>
                      <a:srgbClr val="FFFF00"/>
                    </a:solidFill>
                    <a:prstDash val="sysDash"/>
                  </a:ln>
                </c:spPr>
                <c:marker>
                  <c:symbol val="none"/>
                </c:marker>
                <c:xVal>
                  <c:numRef>
                    <c:extLst>
                      <c:ex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c:ext uri="{02D57815-91ED-43cb-92C2-25804820EDAC}">
                        <c15:formulaRef>
                          <c15:sqref>Sheet1!$D$2:$D$32</c15:sqref>
                        </c15:formulaRef>
                      </c:ext>
                    </c:extLst>
                    <c:numCache>
                      <c:formatCode>General</c:formatCode>
                      <c:ptCount val="31"/>
                      <c:pt idx="0">
                        <c:v>0</c:v>
                      </c:pt>
                      <c:pt idx="1">
                        <c:v>4.1749999999999999E-3</c:v>
                      </c:pt>
                      <c:pt idx="2">
                        <c:v>4.8999999999999998E-3</c:v>
                      </c:pt>
                      <c:pt idx="3">
                        <c:v>6.202E-3</c:v>
                      </c:pt>
                      <c:pt idx="4">
                        <c:v>7.2719999999999998E-3</c:v>
                      </c:pt>
                      <c:pt idx="5">
                        <c:v>8.0180000000000008E-3</c:v>
                      </c:pt>
                      <c:pt idx="6">
                        <c:v>9.3519999999999992E-3</c:v>
                      </c:pt>
                      <c:pt idx="7">
                        <c:v>1.0274E-2</c:v>
                      </c:pt>
                      <c:pt idx="8">
                        <c:v>1.0777999999999999E-2</c:v>
                      </c:pt>
                      <c:pt idx="9">
                        <c:v>1.2043999999999999E-2</c:v>
                      </c:pt>
                      <c:pt idx="10">
                        <c:v>1.323E-2</c:v>
                      </c:pt>
                      <c:pt idx="11">
                        <c:v>1.391E-2</c:v>
                      </c:pt>
                      <c:pt idx="12">
                        <c:v>1.4335000000000001E-2</c:v>
                      </c:pt>
                      <c:pt idx="13">
                        <c:v>1.4591E-2</c:v>
                      </c:pt>
                      <c:pt idx="14">
                        <c:v>1.4932000000000001E-2</c:v>
                      </c:pt>
                      <c:pt idx="15">
                        <c:v>1.5443999999999999E-2</c:v>
                      </c:pt>
                      <c:pt idx="16">
                        <c:v>1.6383999999999999E-2</c:v>
                      </c:pt>
                      <c:pt idx="17">
                        <c:v>1.7240999999999999E-2</c:v>
                      </c:pt>
                      <c:pt idx="18">
                        <c:v>1.7670000000000002E-2</c:v>
                      </c:pt>
                      <c:pt idx="19">
                        <c:v>1.7927999999999999E-2</c:v>
                      </c:pt>
                      <c:pt idx="20">
                        <c:v>1.8529E-2</c:v>
                      </c:pt>
                      <c:pt idx="21">
                        <c:v>1.9130999999999999E-2</c:v>
                      </c:pt>
                      <c:pt idx="22">
                        <c:v>1.9907000000000001E-2</c:v>
                      </c:pt>
                      <c:pt idx="23">
                        <c:v>2.0683E-2</c:v>
                      </c:pt>
                      <c:pt idx="24">
                        <c:v>2.1028000000000002E-2</c:v>
                      </c:pt>
                      <c:pt idx="25">
                        <c:v>2.1374000000000001E-2</c:v>
                      </c:pt>
                      <c:pt idx="26">
                        <c:v>2.2152000000000002E-2</c:v>
                      </c:pt>
                      <c:pt idx="27">
                        <c:v>2.2584E-2</c:v>
                      </c:pt>
                      <c:pt idx="28">
                        <c:v>2.2931E-2</c:v>
                      </c:pt>
                      <c:pt idx="29">
                        <c:v>2.3623999999999999E-2</c:v>
                      </c:pt>
                      <c:pt idx="30">
                        <c:v>2.3883999999999999E-2</c:v>
                      </c:pt>
                    </c:numCache>
                  </c:numRef>
                </c:yVal>
                <c:smooth val="0"/>
              </c15:ser>
            </c15:filteredScatterSeries>
            <c15:filteredScatte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LCL (2009-2013)</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Sheet1!$E$2:$E$32</c15:sqref>
                        </c15:formulaRef>
                      </c:ext>
                    </c:extLst>
                    <c:numCache>
                      <c:formatCode>General</c:formatCode>
                      <c:ptCount val="31"/>
                      <c:pt idx="0">
                        <c:v>0</c:v>
                      </c:pt>
                      <c:pt idx="1">
                        <c:v>2.4610000000000001E-3</c:v>
                      </c:pt>
                      <c:pt idx="2">
                        <c:v>3.4510000000000001E-3</c:v>
                      </c:pt>
                      <c:pt idx="3">
                        <c:v>4.1549999999999998E-3</c:v>
                      </c:pt>
                      <c:pt idx="4">
                        <c:v>4.7629999999999999E-3</c:v>
                      </c:pt>
                      <c:pt idx="5">
                        <c:v>4.9670000000000001E-3</c:v>
                      </c:pt>
                      <c:pt idx="6">
                        <c:v>5.7850000000000002E-3</c:v>
                      </c:pt>
                      <c:pt idx="7">
                        <c:v>6.7130000000000002E-3</c:v>
                      </c:pt>
                      <c:pt idx="8">
                        <c:v>7.1789999999999996E-3</c:v>
                      </c:pt>
                      <c:pt idx="9">
                        <c:v>7.8539999999999999E-3</c:v>
                      </c:pt>
                      <c:pt idx="10">
                        <c:v>8.5319999999999997E-3</c:v>
                      </c:pt>
                      <c:pt idx="11">
                        <c:v>9.0019999999999996E-3</c:v>
                      </c:pt>
                      <c:pt idx="12">
                        <c:v>9.9979999999999999E-3</c:v>
                      </c:pt>
                      <c:pt idx="13">
                        <c:v>1.0418999999999999E-2</c:v>
                      </c:pt>
                      <c:pt idx="14">
                        <c:v>1.0946000000000001E-2</c:v>
                      </c:pt>
                      <c:pt idx="15">
                        <c:v>1.1632E-2</c:v>
                      </c:pt>
                      <c:pt idx="16">
                        <c:v>1.2266000000000001E-2</c:v>
                      </c:pt>
                      <c:pt idx="17">
                        <c:v>1.2743000000000001E-2</c:v>
                      </c:pt>
                      <c:pt idx="18">
                        <c:v>1.338E-2</c:v>
                      </c:pt>
                      <c:pt idx="19">
                        <c:v>1.3964000000000001E-2</c:v>
                      </c:pt>
                      <c:pt idx="20">
                        <c:v>1.4337000000000001E-2</c:v>
                      </c:pt>
                      <c:pt idx="21">
                        <c:v>1.4656000000000001E-2</c:v>
                      </c:pt>
                      <c:pt idx="22">
                        <c:v>1.4977000000000001E-2</c:v>
                      </c:pt>
                      <c:pt idx="23">
                        <c:v>1.5457E-2</c:v>
                      </c:pt>
                      <c:pt idx="24">
                        <c:v>1.5938999999999998E-2</c:v>
                      </c:pt>
                      <c:pt idx="25">
                        <c:v>1.626E-2</c:v>
                      </c:pt>
                      <c:pt idx="26">
                        <c:v>1.685E-2</c:v>
                      </c:pt>
                      <c:pt idx="27">
                        <c:v>1.728E-2</c:v>
                      </c:pt>
                      <c:pt idx="28">
                        <c:v>1.7495E-2</c:v>
                      </c:pt>
                      <c:pt idx="29">
                        <c:v>1.7926000000000001E-2</c:v>
                      </c:pt>
                      <c:pt idx="30">
                        <c:v>1.8088E-2</c:v>
                      </c:pt>
                    </c:numCache>
                  </c:numRef>
                </c:yVal>
                <c:smooth val="0"/>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UCL (2005-2008)</c:v>
                      </c:pt>
                    </c:strCache>
                  </c:strRef>
                </c:tx>
                <c:spPr>
                  <a:ln w="47625">
                    <a:solidFill>
                      <a:srgbClr val="FFFF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Sheet1!$F$2:$F$32</c15:sqref>
                        </c15:formulaRef>
                      </c:ext>
                    </c:extLst>
                    <c:numCache>
                      <c:formatCode>General</c:formatCode>
                      <c:ptCount val="31"/>
                      <c:pt idx="0">
                        <c:v>0</c:v>
                      </c:pt>
                      <c:pt idx="1">
                        <c:v>6.9230000000000003E-3</c:v>
                      </c:pt>
                      <c:pt idx="2">
                        <c:v>7.8469999999999998E-3</c:v>
                      </c:pt>
                      <c:pt idx="3">
                        <c:v>9.4750000000000008E-3</c:v>
                      </c:pt>
                      <c:pt idx="4">
                        <c:v>1.0787E-2</c:v>
                      </c:pt>
                      <c:pt idx="5">
                        <c:v>1.1690000000000001E-2</c:v>
                      </c:pt>
                      <c:pt idx="6">
                        <c:v>1.3287999999999999E-2</c:v>
                      </c:pt>
                      <c:pt idx="7">
                        <c:v>1.4382000000000001E-2</c:v>
                      </c:pt>
                      <c:pt idx="8">
                        <c:v>1.4977000000000001E-2</c:v>
                      </c:pt>
                      <c:pt idx="9">
                        <c:v>1.6459999999999999E-2</c:v>
                      </c:pt>
                      <c:pt idx="10">
                        <c:v>1.7840000000000002E-2</c:v>
                      </c:pt>
                      <c:pt idx="11">
                        <c:v>1.8626E-2</c:v>
                      </c:pt>
                      <c:pt idx="12">
                        <c:v>1.9116999999999999E-2</c:v>
                      </c:pt>
                      <c:pt idx="13">
                        <c:v>1.9411999999999999E-2</c:v>
                      </c:pt>
                      <c:pt idx="14">
                        <c:v>1.9803999999999999E-2</c:v>
                      </c:pt>
                      <c:pt idx="15">
                        <c:v>2.0392E-2</c:v>
                      </c:pt>
                      <c:pt idx="16">
                        <c:v>2.1468000000000001E-2</c:v>
                      </c:pt>
                      <c:pt idx="17">
                        <c:v>2.2445E-2</c:v>
                      </c:pt>
                      <c:pt idx="18">
                        <c:v>2.2932999999999999E-2</c:v>
                      </c:pt>
                      <c:pt idx="19">
                        <c:v>2.3226E-2</c:v>
                      </c:pt>
                      <c:pt idx="20">
                        <c:v>2.3909E-2</c:v>
                      </c:pt>
                      <c:pt idx="21">
                        <c:v>2.4590000000000001E-2</c:v>
                      </c:pt>
                      <c:pt idx="22">
                        <c:v>2.5465999999999999E-2</c:v>
                      </c:pt>
                      <c:pt idx="23">
                        <c:v>2.6341E-2</c:v>
                      </c:pt>
                      <c:pt idx="24">
                        <c:v>2.673E-2</c:v>
                      </c:pt>
                      <c:pt idx="25">
                        <c:v>2.7118E-2</c:v>
                      </c:pt>
                      <c:pt idx="26">
                        <c:v>2.7990999999999999E-2</c:v>
                      </c:pt>
                      <c:pt idx="27">
                        <c:v>2.8476000000000001E-2</c:v>
                      </c:pt>
                      <c:pt idx="28">
                        <c:v>2.8864000000000001E-2</c:v>
                      </c:pt>
                      <c:pt idx="29">
                        <c:v>2.9638999999999999E-2</c:v>
                      </c:pt>
                      <c:pt idx="30">
                        <c:v>2.9929999999999998E-2</c:v>
                      </c:pt>
                    </c:numCache>
                  </c:numRef>
                </c:yVal>
                <c:smooth val="0"/>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UCL (2009-2013)</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Sheet1!$G$2:$G$32</c15:sqref>
                        </c15:formulaRef>
                      </c:ext>
                    </c:extLst>
                    <c:numCache>
                      <c:formatCode>General</c:formatCode>
                      <c:ptCount val="31"/>
                      <c:pt idx="0">
                        <c:v>0</c:v>
                      </c:pt>
                      <c:pt idx="1">
                        <c:v>4.1209999999999997E-3</c:v>
                      </c:pt>
                      <c:pt idx="2">
                        <c:v>5.378E-3</c:v>
                      </c:pt>
                      <c:pt idx="3">
                        <c:v>6.2480000000000001E-3</c:v>
                      </c:pt>
                      <c:pt idx="4">
                        <c:v>6.9890000000000004E-3</c:v>
                      </c:pt>
                      <c:pt idx="5">
                        <c:v>7.2360000000000002E-3</c:v>
                      </c:pt>
                      <c:pt idx="6">
                        <c:v>8.2170000000000003E-3</c:v>
                      </c:pt>
                      <c:pt idx="7">
                        <c:v>9.3150000000000004E-3</c:v>
                      </c:pt>
                      <c:pt idx="8">
                        <c:v>9.8619999999999992E-3</c:v>
                      </c:pt>
                      <c:pt idx="9">
                        <c:v>1.0651000000000001E-2</c:v>
                      </c:pt>
                      <c:pt idx="10">
                        <c:v>1.1436999999999999E-2</c:v>
                      </c:pt>
                      <c:pt idx="11">
                        <c:v>1.1979999999999999E-2</c:v>
                      </c:pt>
                      <c:pt idx="12">
                        <c:v>1.3124E-2</c:v>
                      </c:pt>
                      <c:pt idx="13">
                        <c:v>1.3605000000000001E-2</c:v>
                      </c:pt>
                      <c:pt idx="14">
                        <c:v>1.4205000000000001E-2</c:v>
                      </c:pt>
                      <c:pt idx="15">
                        <c:v>1.4985E-2</c:v>
                      </c:pt>
                      <c:pt idx="16">
                        <c:v>1.5703000000000002E-2</c:v>
                      </c:pt>
                      <c:pt idx="17">
                        <c:v>1.6240999999999998E-2</c:v>
                      </c:pt>
                      <c:pt idx="18">
                        <c:v>1.6958000000000001E-2</c:v>
                      </c:pt>
                      <c:pt idx="19">
                        <c:v>1.7614999999999999E-2</c:v>
                      </c:pt>
                      <c:pt idx="20">
                        <c:v>1.8031999999999999E-2</c:v>
                      </c:pt>
                      <c:pt idx="21">
                        <c:v>1.839E-2</c:v>
                      </c:pt>
                      <c:pt idx="22">
                        <c:v>1.8748000000000001E-2</c:v>
                      </c:pt>
                      <c:pt idx="23">
                        <c:v>1.9285E-2</c:v>
                      </c:pt>
                      <c:pt idx="24">
                        <c:v>1.9820999999999998E-2</c:v>
                      </c:pt>
                      <c:pt idx="25">
                        <c:v>2.0178999999999999E-2</c:v>
                      </c:pt>
                      <c:pt idx="26">
                        <c:v>2.0834999999999999E-2</c:v>
                      </c:pt>
                      <c:pt idx="27">
                        <c:v>2.1312000000000001E-2</c:v>
                      </c:pt>
                      <c:pt idx="28">
                        <c:v>2.1551000000000001E-2</c:v>
                      </c:pt>
                      <c:pt idx="29">
                        <c:v>2.2029E-2</c:v>
                      </c:pt>
                      <c:pt idx="30">
                        <c:v>2.2207999999999999E-2</c:v>
                      </c:pt>
                    </c:numCache>
                  </c:numRef>
                </c:yVal>
                <c:smooth val="0"/>
              </c15:ser>
            </c15:filteredScatterSeries>
          </c:ext>
        </c:extLst>
      </c:scatterChart>
      <c:valAx>
        <c:axId val="430908616"/>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30909008"/>
        <c:crosses val="autoZero"/>
        <c:crossBetween val="midCat"/>
        <c:majorUnit val="2"/>
      </c:valAx>
      <c:valAx>
        <c:axId val="430909008"/>
        <c:scaling>
          <c:orientation val="minMax"/>
          <c:max val="8.0000000000000016E-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430908616"/>
        <c:crosses val="autoZero"/>
        <c:crossBetween val="midCat"/>
        <c:majorUnit val="1.0000000000000002E-2"/>
      </c:valAx>
      <c:spPr>
        <a:solidFill>
          <a:schemeClr val="bg2"/>
        </a:solidFill>
        <a:ln>
          <a:solidFill>
            <a:schemeClr val="tx1"/>
          </a:solidFill>
        </a:ln>
      </c:spPr>
    </c:plotArea>
    <c:legend>
      <c:legendPos val="r"/>
      <c:layout>
        <c:manualLayout>
          <c:xMode val="edge"/>
          <c:yMode val="edge"/>
          <c:x val="0.11633463405569883"/>
          <c:y val="7.7623864324651709E-2"/>
          <c:w val="0.34414489118063779"/>
          <c:h val="0.1543194023823945"/>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88"/>
          <c:y val="0.1063240674461163"/>
          <c:w val="0.85181045796000165"/>
          <c:h val="0.7423926270579817"/>
        </c:manualLayout>
      </c:layout>
      <c:barChart>
        <c:barDir val="col"/>
        <c:grouping val="percentStacked"/>
        <c:varyColors val="0"/>
        <c:ser>
          <c:idx val="0"/>
          <c:order val="0"/>
          <c:tx>
            <c:strRef>
              <c:f>Sheet1!$B$1</c:f>
              <c:strCache>
                <c:ptCount val="1"/>
                <c:pt idx="0">
                  <c:v>Primary</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Sheet1!$A$2:$A$4</c:f>
              <c:strCache>
                <c:ptCount val="3"/>
                <c:pt idx="0">
                  <c:v>Europe</c:v>
                </c:pt>
                <c:pt idx="1">
                  <c:v>North America</c:v>
                </c:pt>
                <c:pt idx="2">
                  <c:v>Other</c:v>
                </c:pt>
              </c:strCache>
            </c:strRef>
          </c:cat>
          <c:val>
            <c:numRef>
              <c:f>Sheet1!$B$2:$B$4</c:f>
              <c:numCache>
                <c:formatCode>General</c:formatCode>
                <c:ptCount val="3"/>
                <c:pt idx="0">
                  <c:v>17414</c:v>
                </c:pt>
                <c:pt idx="1">
                  <c:v>28412</c:v>
                </c:pt>
                <c:pt idx="2">
                  <c:v>3283</c:v>
                </c:pt>
              </c:numCache>
            </c:numRef>
          </c:val>
        </c:ser>
        <c:ser>
          <c:idx val="1"/>
          <c:order val="1"/>
          <c:tx>
            <c:strRef>
              <c:f>Sheet1!$C$1</c:f>
              <c:strCache>
                <c:ptCount val="1"/>
                <c:pt idx="0">
                  <c:v>Retransplant</c:v>
                </c:pt>
              </c:strCache>
            </c:strRef>
          </c:tx>
          <c:spPr>
            <a:gradFill flip="none" rotWithShape="1">
              <a:gsLst>
                <a:gs pos="0">
                  <a:srgbClr val="CC6600"/>
                </a:gs>
                <a:gs pos="50000">
                  <a:srgbClr val="FFC000"/>
                </a:gs>
                <a:gs pos="100000">
                  <a:srgbClr val="CC6600"/>
                </a:gs>
              </a:gsLst>
              <a:lin ang="10800000" scaled="1"/>
              <a:tileRect/>
            </a:gradFill>
            <a:ln>
              <a:solidFill>
                <a:schemeClr val="bg2"/>
              </a:solidFill>
            </a:ln>
          </c:spPr>
          <c:invertIfNegative val="0"/>
          <c:cat>
            <c:strRef>
              <c:f>Sheet1!$A$2:$A$4</c:f>
              <c:strCache>
                <c:ptCount val="3"/>
                <c:pt idx="0">
                  <c:v>Europe</c:v>
                </c:pt>
                <c:pt idx="1">
                  <c:v>North America</c:v>
                </c:pt>
                <c:pt idx="2">
                  <c:v>Other</c:v>
                </c:pt>
              </c:strCache>
            </c:strRef>
          </c:cat>
          <c:val>
            <c:numRef>
              <c:f>Sheet1!$C$2:$C$4</c:f>
              <c:numCache>
                <c:formatCode>General</c:formatCode>
                <c:ptCount val="3"/>
                <c:pt idx="0">
                  <c:v>811</c:v>
                </c:pt>
                <c:pt idx="1">
                  <c:v>1085</c:v>
                </c:pt>
                <c:pt idx="2">
                  <c:v>102</c:v>
                </c:pt>
              </c:numCache>
            </c:numRef>
          </c:val>
        </c:ser>
        <c:dLbls>
          <c:showLegendKey val="0"/>
          <c:showVal val="0"/>
          <c:showCatName val="0"/>
          <c:showSerName val="0"/>
          <c:showPercent val="0"/>
          <c:showBubbleSize val="0"/>
        </c:dLbls>
        <c:gapWidth val="45"/>
        <c:overlap val="100"/>
        <c:axId val="431678400"/>
        <c:axId val="431678792"/>
      </c:barChart>
      <c:catAx>
        <c:axId val="431678400"/>
        <c:scaling>
          <c:orientation val="minMax"/>
        </c:scaling>
        <c:delete val="0"/>
        <c:axPos val="b"/>
        <c:numFmt formatCode="General" sourceLinked="0"/>
        <c:majorTickMark val="out"/>
        <c:minorTickMark val="none"/>
        <c:tickLblPos val="nextTo"/>
        <c:txPr>
          <a:bodyPr/>
          <a:lstStyle/>
          <a:p>
            <a:pPr>
              <a:defRPr sz="1500" b="1"/>
            </a:pPr>
            <a:endParaRPr lang="en-US"/>
          </a:p>
        </c:txPr>
        <c:crossAx val="431678792"/>
        <c:crosses val="autoZero"/>
        <c:auto val="1"/>
        <c:lblAlgn val="ctr"/>
        <c:lblOffset val="100"/>
        <c:noMultiLvlLbl val="0"/>
      </c:catAx>
      <c:valAx>
        <c:axId val="431678792"/>
        <c:scaling>
          <c:orientation val="minMax"/>
          <c:min val="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054E-3"/>
              <c:y val="0.28903424003817707"/>
            </c:manualLayout>
          </c:layout>
          <c:overlay val="0"/>
        </c:title>
        <c:numFmt formatCode="0%" sourceLinked="1"/>
        <c:majorTickMark val="out"/>
        <c:minorTickMark val="none"/>
        <c:tickLblPos val="nextTo"/>
        <c:txPr>
          <a:bodyPr/>
          <a:lstStyle/>
          <a:p>
            <a:pPr>
              <a:defRPr sz="1500" b="1"/>
            </a:pPr>
            <a:endParaRPr lang="en-US"/>
          </a:p>
        </c:txPr>
        <c:crossAx val="431678400"/>
        <c:crosses val="autoZero"/>
        <c:crossBetween val="between"/>
        <c:majorUnit val="0.2"/>
      </c:valAx>
      <c:spPr>
        <a:solidFill>
          <a:srgbClr val="000000"/>
        </a:solidFill>
        <a:ln w="12700">
          <a:solidFill>
            <a:srgbClr val="FFFFFF"/>
          </a:solidFill>
        </a:ln>
      </c:spPr>
    </c:plotArea>
    <c:legend>
      <c:legendPos val="t"/>
      <c:layout>
        <c:manualLayout>
          <c:xMode val="edge"/>
          <c:yMode val="edge"/>
          <c:x val="0.111444361480677"/>
          <c:y val="1.6572019406665292E-2"/>
          <c:w val="0.85270454339759238"/>
          <c:h val="7.4727988546886184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1249894166455256E-2"/>
          <c:w val="0.87614684226418604"/>
          <c:h val="0.81644145288290582"/>
        </c:manualLayout>
      </c:layout>
      <c:scatterChart>
        <c:scatterStyle val="lineMarker"/>
        <c:varyColors val="0"/>
        <c:ser>
          <c:idx val="0"/>
          <c:order val="0"/>
          <c:tx>
            <c:strRef>
              <c:f>Sheet1!$B$1</c:f>
              <c:strCache>
                <c:ptCount val="1"/>
                <c:pt idx="0">
                  <c:v> Alpha-1 (N=1,046)</c:v>
                </c:pt>
              </c:strCache>
            </c:strRef>
          </c:tx>
          <c:spPr>
            <a:ln w="47625">
              <a:solidFill>
                <a:srgbClr val="FFFF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9.5600000000000004E-4</c:v>
                </c:pt>
                <c:pt idx="2">
                  <c:v>9.5600000000000004E-4</c:v>
                </c:pt>
                <c:pt idx="3">
                  <c:v>9.5600000000000004E-4</c:v>
                </c:pt>
                <c:pt idx="4">
                  <c:v>9.5600000000000004E-4</c:v>
                </c:pt>
                <c:pt idx="5">
                  <c:v>9.5600000000000004E-4</c:v>
                </c:pt>
                <c:pt idx="6">
                  <c:v>1.9139999999999999E-3</c:v>
                </c:pt>
                <c:pt idx="7">
                  <c:v>2.872E-3</c:v>
                </c:pt>
                <c:pt idx="8">
                  <c:v>3.8300000000000001E-3</c:v>
                </c:pt>
                <c:pt idx="9">
                  <c:v>4.7869999999999996E-3</c:v>
                </c:pt>
                <c:pt idx="10">
                  <c:v>5.7450000000000001E-3</c:v>
                </c:pt>
                <c:pt idx="11">
                  <c:v>6.7029999999999998E-3</c:v>
                </c:pt>
                <c:pt idx="12">
                  <c:v>6.7029999999999998E-3</c:v>
                </c:pt>
                <c:pt idx="13">
                  <c:v>6.7029999999999998E-3</c:v>
                </c:pt>
                <c:pt idx="14">
                  <c:v>7.6620000000000004E-3</c:v>
                </c:pt>
                <c:pt idx="15">
                  <c:v>7.6620000000000004E-3</c:v>
                </c:pt>
                <c:pt idx="16">
                  <c:v>7.6620000000000004E-3</c:v>
                </c:pt>
                <c:pt idx="17">
                  <c:v>7.6620000000000004E-3</c:v>
                </c:pt>
                <c:pt idx="18">
                  <c:v>8.6210000000000002E-3</c:v>
                </c:pt>
                <c:pt idx="19">
                  <c:v>8.6210000000000002E-3</c:v>
                </c:pt>
                <c:pt idx="20">
                  <c:v>9.58E-3</c:v>
                </c:pt>
                <c:pt idx="21">
                  <c:v>1.0538E-2</c:v>
                </c:pt>
                <c:pt idx="22">
                  <c:v>1.0538E-2</c:v>
                </c:pt>
                <c:pt idx="23">
                  <c:v>1.1497E-2</c:v>
                </c:pt>
                <c:pt idx="24">
                  <c:v>1.1497E-2</c:v>
                </c:pt>
                <c:pt idx="25">
                  <c:v>1.1497E-2</c:v>
                </c:pt>
                <c:pt idx="26">
                  <c:v>1.2456E-2</c:v>
                </c:pt>
                <c:pt idx="27">
                  <c:v>1.2456E-2</c:v>
                </c:pt>
                <c:pt idx="28">
                  <c:v>1.2456E-2</c:v>
                </c:pt>
                <c:pt idx="29">
                  <c:v>1.2456E-2</c:v>
                </c:pt>
                <c:pt idx="30">
                  <c:v>1.3417999999999999E-2</c:v>
                </c:pt>
              </c:numCache>
            </c:numRef>
          </c:yVal>
          <c:smooth val="0"/>
        </c:ser>
        <c:ser>
          <c:idx val="1"/>
          <c:order val="1"/>
          <c:tx>
            <c:strRef>
              <c:f>Sheet1!$C$1</c:f>
              <c:strCache>
                <c:ptCount val="1"/>
                <c:pt idx="0">
                  <c:v> COPD (N=8,276)</c:v>
                </c:pt>
              </c:strCache>
            </c:strRef>
          </c:tx>
          <c:spPr>
            <a:ln w="47625">
              <a:solidFill>
                <a:srgbClr val="FF0000"/>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3.7460000000000002E-3</c:v>
                </c:pt>
                <c:pt idx="2">
                  <c:v>4.5919999999999997E-3</c:v>
                </c:pt>
                <c:pt idx="3">
                  <c:v>5.7999999999999996E-3</c:v>
                </c:pt>
                <c:pt idx="4">
                  <c:v>6.646E-3</c:v>
                </c:pt>
                <c:pt idx="5">
                  <c:v>7.0089999999999996E-3</c:v>
                </c:pt>
                <c:pt idx="6">
                  <c:v>8.2179999999999996E-3</c:v>
                </c:pt>
                <c:pt idx="7">
                  <c:v>8.822E-3</c:v>
                </c:pt>
                <c:pt idx="8">
                  <c:v>8.9429999999999996E-3</c:v>
                </c:pt>
                <c:pt idx="9">
                  <c:v>9.4269999999999996E-3</c:v>
                </c:pt>
                <c:pt idx="10">
                  <c:v>1.0031999999999999E-2</c:v>
                </c:pt>
                <c:pt idx="11">
                  <c:v>1.0274E-2</c:v>
                </c:pt>
                <c:pt idx="12">
                  <c:v>1.0999999999999999E-2</c:v>
                </c:pt>
                <c:pt idx="13">
                  <c:v>1.1483999999999999E-2</c:v>
                </c:pt>
                <c:pt idx="14">
                  <c:v>1.1967999999999999E-2</c:v>
                </c:pt>
                <c:pt idx="15">
                  <c:v>1.221E-2</c:v>
                </c:pt>
                <c:pt idx="16">
                  <c:v>1.2936E-2</c:v>
                </c:pt>
                <c:pt idx="17">
                  <c:v>1.3663E-2</c:v>
                </c:pt>
                <c:pt idx="18">
                  <c:v>1.439E-2</c:v>
                </c:pt>
                <c:pt idx="19">
                  <c:v>1.4874999999999999E-2</c:v>
                </c:pt>
                <c:pt idx="20">
                  <c:v>1.4996000000000001E-2</c:v>
                </c:pt>
                <c:pt idx="21">
                  <c:v>1.5602E-2</c:v>
                </c:pt>
                <c:pt idx="22">
                  <c:v>1.5845000000000001E-2</c:v>
                </c:pt>
                <c:pt idx="23">
                  <c:v>1.6087000000000001E-2</c:v>
                </c:pt>
                <c:pt idx="24">
                  <c:v>1.6451E-2</c:v>
                </c:pt>
                <c:pt idx="25">
                  <c:v>1.6815E-2</c:v>
                </c:pt>
                <c:pt idx="26">
                  <c:v>1.7301E-2</c:v>
                </c:pt>
                <c:pt idx="27">
                  <c:v>1.7665E-2</c:v>
                </c:pt>
                <c:pt idx="28">
                  <c:v>1.8030000000000001E-2</c:v>
                </c:pt>
                <c:pt idx="29">
                  <c:v>1.8516000000000001E-2</c:v>
                </c:pt>
                <c:pt idx="30">
                  <c:v>1.8516000000000001E-2</c:v>
                </c:pt>
              </c:numCache>
            </c:numRef>
          </c:yVal>
          <c:smooth val="0"/>
        </c:ser>
        <c:ser>
          <c:idx val="2"/>
          <c:order val="2"/>
          <c:tx>
            <c:strRef>
              <c:f>Sheet1!$D$1</c:f>
              <c:strCache>
                <c:ptCount val="1"/>
                <c:pt idx="0">
                  <c:v>CF (N=4,377)</c:v>
                </c:pt>
              </c:strCache>
            </c:strRef>
          </c:tx>
          <c:spPr>
            <a:ln w="47625">
              <a:solidFill>
                <a:schemeClr val="bg1">
                  <a:lumMod val="50000"/>
                  <a:lumOff val="50000"/>
                </a:schemeClr>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Sheet1!$D$2:$D$32</c:f>
              <c:numCache>
                <c:formatCode>General</c:formatCode>
                <c:ptCount val="31"/>
                <c:pt idx="0">
                  <c:v>0</c:v>
                </c:pt>
                <c:pt idx="1">
                  <c:v>2.2850000000000001E-3</c:v>
                </c:pt>
                <c:pt idx="2">
                  <c:v>2.2850000000000001E-3</c:v>
                </c:pt>
                <c:pt idx="3">
                  <c:v>2.7420000000000001E-3</c:v>
                </c:pt>
                <c:pt idx="4">
                  <c:v>3.2000000000000002E-3</c:v>
                </c:pt>
                <c:pt idx="5">
                  <c:v>3.6570000000000001E-3</c:v>
                </c:pt>
                <c:pt idx="6">
                  <c:v>4.1149999999999997E-3</c:v>
                </c:pt>
                <c:pt idx="7">
                  <c:v>4.5729999999999998E-3</c:v>
                </c:pt>
                <c:pt idx="8">
                  <c:v>4.8019999999999998E-3</c:v>
                </c:pt>
                <c:pt idx="9">
                  <c:v>5.9459999999999999E-3</c:v>
                </c:pt>
                <c:pt idx="10">
                  <c:v>6.1749999999999999E-3</c:v>
                </c:pt>
                <c:pt idx="11">
                  <c:v>6.404E-3</c:v>
                </c:pt>
                <c:pt idx="12">
                  <c:v>6.404E-3</c:v>
                </c:pt>
                <c:pt idx="13">
                  <c:v>6.404E-3</c:v>
                </c:pt>
                <c:pt idx="14">
                  <c:v>6.404E-3</c:v>
                </c:pt>
                <c:pt idx="15">
                  <c:v>6.862E-3</c:v>
                </c:pt>
                <c:pt idx="16">
                  <c:v>6.862E-3</c:v>
                </c:pt>
                <c:pt idx="17">
                  <c:v>7.0910000000000001E-3</c:v>
                </c:pt>
                <c:pt idx="18">
                  <c:v>7.3200000000000001E-3</c:v>
                </c:pt>
                <c:pt idx="19">
                  <c:v>7.7790000000000003E-3</c:v>
                </c:pt>
                <c:pt idx="20">
                  <c:v>8.0079999999999995E-3</c:v>
                </c:pt>
                <c:pt idx="21">
                  <c:v>8.2369999999999995E-3</c:v>
                </c:pt>
                <c:pt idx="22">
                  <c:v>8.2369999999999995E-3</c:v>
                </c:pt>
                <c:pt idx="23">
                  <c:v>8.9259999999999999E-3</c:v>
                </c:pt>
                <c:pt idx="24">
                  <c:v>9.1559999999999992E-3</c:v>
                </c:pt>
                <c:pt idx="25">
                  <c:v>9.1559999999999992E-3</c:v>
                </c:pt>
                <c:pt idx="26">
                  <c:v>1.0536E-2</c:v>
                </c:pt>
                <c:pt idx="27">
                  <c:v>1.0766E-2</c:v>
                </c:pt>
                <c:pt idx="28">
                  <c:v>1.0996000000000001E-2</c:v>
                </c:pt>
                <c:pt idx="29">
                  <c:v>1.1457E-2</c:v>
                </c:pt>
                <c:pt idx="30">
                  <c:v>1.1457E-2</c:v>
                </c:pt>
              </c:numCache>
            </c:numRef>
          </c:yVal>
          <c:smooth val="0"/>
        </c:ser>
        <c:ser>
          <c:idx val="3"/>
          <c:order val="3"/>
          <c:tx>
            <c:strRef>
              <c:f>Sheet1!$E$1</c:f>
              <c:strCache>
                <c:ptCount val="1"/>
                <c:pt idx="0">
                  <c:v>IPF (N=7,678)</c:v>
                </c:pt>
              </c:strCache>
            </c:strRef>
          </c:tx>
          <c:spPr>
            <a:ln w="47625">
              <a:solidFill>
                <a:srgbClr val="FF00FF"/>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Sheet1!$E$2:$E$32</c:f>
              <c:numCache>
                <c:formatCode>General</c:formatCode>
                <c:ptCount val="31"/>
                <c:pt idx="0">
                  <c:v>0</c:v>
                </c:pt>
                <c:pt idx="1">
                  <c:v>3.1259999999999999E-3</c:v>
                </c:pt>
                <c:pt idx="2">
                  <c:v>4.1679999999999998E-3</c:v>
                </c:pt>
                <c:pt idx="3">
                  <c:v>5.3410000000000003E-3</c:v>
                </c:pt>
                <c:pt idx="4">
                  <c:v>6.6449999999999999E-3</c:v>
                </c:pt>
                <c:pt idx="5">
                  <c:v>7.1659999999999996E-3</c:v>
                </c:pt>
                <c:pt idx="6">
                  <c:v>8.4700000000000001E-3</c:v>
                </c:pt>
                <c:pt idx="7">
                  <c:v>8.992E-3</c:v>
                </c:pt>
                <c:pt idx="8">
                  <c:v>9.9050000000000006E-3</c:v>
                </c:pt>
                <c:pt idx="9">
                  <c:v>1.0817999999999999E-2</c:v>
                </c:pt>
                <c:pt idx="10">
                  <c:v>1.1731E-2</c:v>
                </c:pt>
                <c:pt idx="11">
                  <c:v>1.2644000000000001E-2</c:v>
                </c:pt>
                <c:pt idx="12">
                  <c:v>1.3818E-2</c:v>
                </c:pt>
                <c:pt idx="13">
                  <c:v>1.4208999999999999E-2</c:v>
                </c:pt>
                <c:pt idx="14">
                  <c:v>1.4862E-2</c:v>
                </c:pt>
                <c:pt idx="15">
                  <c:v>1.5384E-2</c:v>
                </c:pt>
                <c:pt idx="16">
                  <c:v>1.6688999999999999E-2</c:v>
                </c:pt>
                <c:pt idx="17">
                  <c:v>1.7603000000000001E-2</c:v>
                </c:pt>
                <c:pt idx="18">
                  <c:v>1.8386E-2</c:v>
                </c:pt>
                <c:pt idx="19">
                  <c:v>1.8908999999999999E-2</c:v>
                </c:pt>
                <c:pt idx="20">
                  <c:v>1.9692000000000001E-2</c:v>
                </c:pt>
                <c:pt idx="21">
                  <c:v>2.0215E-2</c:v>
                </c:pt>
                <c:pt idx="22">
                  <c:v>2.1260000000000001E-2</c:v>
                </c:pt>
                <c:pt idx="23">
                  <c:v>2.2304999999999998E-2</c:v>
                </c:pt>
                <c:pt idx="24">
                  <c:v>2.2959E-2</c:v>
                </c:pt>
                <c:pt idx="25">
                  <c:v>2.3481999999999999E-2</c:v>
                </c:pt>
                <c:pt idx="26">
                  <c:v>2.3875E-2</c:v>
                </c:pt>
                <c:pt idx="27">
                  <c:v>2.4528999999999999E-2</c:v>
                </c:pt>
                <c:pt idx="28">
                  <c:v>2.4920999999999999E-2</c:v>
                </c:pt>
                <c:pt idx="29">
                  <c:v>2.5836999999999999E-2</c:v>
                </c:pt>
                <c:pt idx="30">
                  <c:v>2.6099000000000001E-2</c:v>
                </c:pt>
              </c:numCache>
            </c:numRef>
          </c:yVal>
          <c:smooth val="0"/>
        </c:ser>
        <c:ser>
          <c:idx val="4"/>
          <c:order val="4"/>
          <c:tx>
            <c:strRef>
              <c:f>Sheet1!$F$1</c:f>
              <c:strCache>
                <c:ptCount val="1"/>
                <c:pt idx="0">
                  <c:v>IPAH (N=683)</c:v>
                </c:pt>
              </c:strCache>
            </c:strRef>
          </c:tx>
          <c:spPr>
            <a:ln w="47625">
              <a:solidFill>
                <a:srgbClr val="00FFFF"/>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Sheet1!$F$2:$F$32</c:f>
              <c:numCache>
                <c:formatCode>General</c:formatCode>
                <c:ptCount val="31"/>
                <c:pt idx="0">
                  <c:v>0</c:v>
                </c:pt>
                <c:pt idx="1">
                  <c:v>1.0248999999999999E-2</c:v>
                </c:pt>
                <c:pt idx="2">
                  <c:v>1.0248999999999999E-2</c:v>
                </c:pt>
                <c:pt idx="3">
                  <c:v>1.0248999999999999E-2</c:v>
                </c:pt>
                <c:pt idx="4">
                  <c:v>1.1715E-2</c:v>
                </c:pt>
                <c:pt idx="5">
                  <c:v>1.1715E-2</c:v>
                </c:pt>
                <c:pt idx="6">
                  <c:v>1.6114E-2</c:v>
                </c:pt>
                <c:pt idx="7">
                  <c:v>2.0513E-2</c:v>
                </c:pt>
                <c:pt idx="8">
                  <c:v>2.198E-2</c:v>
                </c:pt>
                <c:pt idx="9">
                  <c:v>2.3446000000000002E-2</c:v>
                </c:pt>
                <c:pt idx="10">
                  <c:v>2.4912E-2</c:v>
                </c:pt>
                <c:pt idx="11">
                  <c:v>2.6379E-2</c:v>
                </c:pt>
                <c:pt idx="12">
                  <c:v>2.6379E-2</c:v>
                </c:pt>
                <c:pt idx="13">
                  <c:v>2.7845000000000002E-2</c:v>
                </c:pt>
                <c:pt idx="14">
                  <c:v>2.7845000000000002E-2</c:v>
                </c:pt>
                <c:pt idx="15">
                  <c:v>3.0778E-2</c:v>
                </c:pt>
                <c:pt idx="16">
                  <c:v>3.2244000000000002E-2</c:v>
                </c:pt>
                <c:pt idx="17">
                  <c:v>3.2244000000000002E-2</c:v>
                </c:pt>
                <c:pt idx="18">
                  <c:v>3.3709999999999997E-2</c:v>
                </c:pt>
                <c:pt idx="19">
                  <c:v>3.3709999999999997E-2</c:v>
                </c:pt>
                <c:pt idx="20">
                  <c:v>3.3709999999999997E-2</c:v>
                </c:pt>
                <c:pt idx="21">
                  <c:v>3.3709999999999997E-2</c:v>
                </c:pt>
                <c:pt idx="22">
                  <c:v>3.3709999999999997E-2</c:v>
                </c:pt>
                <c:pt idx="23">
                  <c:v>3.3709999999999997E-2</c:v>
                </c:pt>
                <c:pt idx="24">
                  <c:v>3.3709999999999997E-2</c:v>
                </c:pt>
                <c:pt idx="25">
                  <c:v>3.3709999999999997E-2</c:v>
                </c:pt>
                <c:pt idx="26">
                  <c:v>3.5177E-2</c:v>
                </c:pt>
                <c:pt idx="27">
                  <c:v>3.6643000000000002E-2</c:v>
                </c:pt>
                <c:pt idx="28">
                  <c:v>3.6643000000000002E-2</c:v>
                </c:pt>
                <c:pt idx="29">
                  <c:v>3.6643000000000002E-2</c:v>
                </c:pt>
                <c:pt idx="30">
                  <c:v>3.6643000000000002E-2</c:v>
                </c:pt>
              </c:numCache>
            </c:numRef>
          </c:yVal>
          <c:smooth val="0"/>
        </c:ser>
        <c:dLbls>
          <c:showLegendKey val="0"/>
          <c:showVal val="0"/>
          <c:showCatName val="0"/>
          <c:showSerName val="0"/>
          <c:showPercent val="0"/>
          <c:showBubbleSize val="0"/>
        </c:dLbls>
        <c:axId val="430909792"/>
        <c:axId val="430910184"/>
        <c:extLst/>
      </c:scatterChart>
      <c:valAx>
        <c:axId val="430909792"/>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30910184"/>
        <c:crosses val="autoZero"/>
        <c:crossBetween val="midCat"/>
        <c:majorUnit val="2"/>
      </c:valAx>
      <c:valAx>
        <c:axId val="430910184"/>
        <c:scaling>
          <c:orientation val="minMax"/>
          <c:max val="8.0000000000000016E-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430909792"/>
        <c:crosses val="autoZero"/>
        <c:crossBetween val="midCat"/>
      </c:valAx>
      <c:spPr>
        <a:solidFill>
          <a:schemeClr val="bg2"/>
        </a:solidFill>
        <a:ln>
          <a:solidFill>
            <a:schemeClr val="tx1"/>
          </a:solidFill>
        </a:ln>
      </c:spPr>
    </c:plotArea>
    <c:legend>
      <c:legendPos val="r"/>
      <c:layout>
        <c:manualLayout>
          <c:xMode val="edge"/>
          <c:yMode val="edge"/>
          <c:x val="0.11421805681369475"/>
          <c:y val="6.3003634161114472E-2"/>
          <c:w val="0.70714665644670527"/>
          <c:h val="0.15118312134060166"/>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1249894166455256E-2"/>
          <c:w val="0.88205026362855088"/>
          <c:h val="0.81644145288290582"/>
        </c:manualLayout>
      </c:layout>
      <c:scatterChart>
        <c:scatterStyle val="lineMarker"/>
        <c:varyColors val="0"/>
        <c:ser>
          <c:idx val="0"/>
          <c:order val="0"/>
          <c:tx>
            <c:strRef>
              <c:f>Sheet1!$B$1</c:f>
              <c:strCache>
                <c:ptCount val="1"/>
                <c:pt idx="0">
                  <c:v>CF/2005-2008 (N=1,711)</c:v>
                </c:pt>
              </c:strCache>
            </c:strRef>
          </c:tx>
          <c:spPr>
            <a:ln w="47625">
              <a:solidFill>
                <a:srgbClr val="FFFF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1.753E-3</c:v>
                </c:pt>
                <c:pt idx="2">
                  <c:v>1.753E-3</c:v>
                </c:pt>
                <c:pt idx="3">
                  <c:v>2.3379999999999998E-3</c:v>
                </c:pt>
                <c:pt idx="4">
                  <c:v>3.5070000000000001E-3</c:v>
                </c:pt>
                <c:pt idx="5">
                  <c:v>4.091E-3</c:v>
                </c:pt>
                <c:pt idx="6">
                  <c:v>4.6759999999999996E-3</c:v>
                </c:pt>
                <c:pt idx="7">
                  <c:v>5.2599999999999999E-3</c:v>
                </c:pt>
                <c:pt idx="8">
                  <c:v>5.2599999999999999E-3</c:v>
                </c:pt>
                <c:pt idx="9">
                  <c:v>6.4289999999999998E-3</c:v>
                </c:pt>
                <c:pt idx="10">
                  <c:v>7.0130000000000001E-3</c:v>
                </c:pt>
                <c:pt idx="11">
                  <c:v>7.0130000000000001E-3</c:v>
                </c:pt>
                <c:pt idx="12">
                  <c:v>7.0130000000000001E-3</c:v>
                </c:pt>
                <c:pt idx="13">
                  <c:v>7.0130000000000001E-3</c:v>
                </c:pt>
                <c:pt idx="14">
                  <c:v>7.0130000000000001E-3</c:v>
                </c:pt>
                <c:pt idx="15">
                  <c:v>7.5979999999999997E-3</c:v>
                </c:pt>
                <c:pt idx="16">
                  <c:v>7.5979999999999997E-3</c:v>
                </c:pt>
                <c:pt idx="17">
                  <c:v>7.5979999999999997E-3</c:v>
                </c:pt>
                <c:pt idx="18">
                  <c:v>7.5979999999999997E-3</c:v>
                </c:pt>
                <c:pt idx="19">
                  <c:v>7.5979999999999997E-3</c:v>
                </c:pt>
                <c:pt idx="20">
                  <c:v>7.5979999999999997E-3</c:v>
                </c:pt>
                <c:pt idx="21">
                  <c:v>8.1829999999999993E-3</c:v>
                </c:pt>
                <c:pt idx="22">
                  <c:v>8.1829999999999993E-3</c:v>
                </c:pt>
                <c:pt idx="23">
                  <c:v>8.1829999999999993E-3</c:v>
                </c:pt>
                <c:pt idx="24">
                  <c:v>8.7679999999999998E-3</c:v>
                </c:pt>
                <c:pt idx="25">
                  <c:v>8.7679999999999998E-3</c:v>
                </c:pt>
                <c:pt idx="26">
                  <c:v>1.0524E-2</c:v>
                </c:pt>
                <c:pt idx="27">
                  <c:v>1.0524E-2</c:v>
                </c:pt>
                <c:pt idx="28">
                  <c:v>1.1109000000000001E-2</c:v>
                </c:pt>
                <c:pt idx="29">
                  <c:v>1.1109000000000001E-2</c:v>
                </c:pt>
                <c:pt idx="30">
                  <c:v>1.1109000000000001E-2</c:v>
                </c:pt>
              </c:numCache>
            </c:numRef>
          </c:yVal>
          <c:smooth val="0"/>
        </c:ser>
        <c:ser>
          <c:idx val="1"/>
          <c:order val="1"/>
          <c:tx>
            <c:strRef>
              <c:f>Sheet1!$C$1</c:f>
              <c:strCache>
                <c:ptCount val="1"/>
                <c:pt idx="0">
                  <c:v>CF/2009-2013 (N=2,666)</c:v>
                </c:pt>
              </c:strCache>
            </c:strRef>
          </c:tx>
          <c:spPr>
            <a:ln w="47625">
              <a:solidFill>
                <a:srgbClr val="00FFFF"/>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2.6259999999999999E-3</c:v>
                </c:pt>
                <c:pt idx="2">
                  <c:v>2.6259999999999999E-3</c:v>
                </c:pt>
                <c:pt idx="3">
                  <c:v>3.0010000000000002E-3</c:v>
                </c:pt>
                <c:pt idx="4">
                  <c:v>3.0010000000000002E-3</c:v>
                </c:pt>
                <c:pt idx="5">
                  <c:v>3.3779999999999999E-3</c:v>
                </c:pt>
                <c:pt idx="6">
                  <c:v>3.754E-3</c:v>
                </c:pt>
                <c:pt idx="7">
                  <c:v>4.13E-3</c:v>
                </c:pt>
                <c:pt idx="8">
                  <c:v>4.5059999999999996E-3</c:v>
                </c:pt>
                <c:pt idx="9">
                  <c:v>5.6350000000000003E-3</c:v>
                </c:pt>
                <c:pt idx="10">
                  <c:v>5.6350000000000003E-3</c:v>
                </c:pt>
                <c:pt idx="11">
                  <c:v>6.0109999999999999E-3</c:v>
                </c:pt>
                <c:pt idx="12">
                  <c:v>6.0109999999999999E-3</c:v>
                </c:pt>
                <c:pt idx="13">
                  <c:v>6.0109999999999999E-3</c:v>
                </c:pt>
                <c:pt idx="14">
                  <c:v>6.0109999999999999E-3</c:v>
                </c:pt>
                <c:pt idx="15">
                  <c:v>6.3870000000000003E-3</c:v>
                </c:pt>
                <c:pt idx="16">
                  <c:v>6.3870000000000003E-3</c:v>
                </c:pt>
                <c:pt idx="17">
                  <c:v>6.764E-3</c:v>
                </c:pt>
                <c:pt idx="18">
                  <c:v>7.1409999999999998E-3</c:v>
                </c:pt>
                <c:pt idx="19">
                  <c:v>7.8949999999999992E-3</c:v>
                </c:pt>
                <c:pt idx="20">
                  <c:v>8.2719999999999998E-3</c:v>
                </c:pt>
                <c:pt idx="21">
                  <c:v>8.2719999999999998E-3</c:v>
                </c:pt>
                <c:pt idx="22">
                  <c:v>8.2719999999999998E-3</c:v>
                </c:pt>
                <c:pt idx="23">
                  <c:v>9.4059999999999994E-3</c:v>
                </c:pt>
                <c:pt idx="24">
                  <c:v>9.4059999999999994E-3</c:v>
                </c:pt>
                <c:pt idx="25">
                  <c:v>9.4059999999999994E-3</c:v>
                </c:pt>
                <c:pt idx="26">
                  <c:v>1.0543E-2</c:v>
                </c:pt>
                <c:pt idx="27">
                  <c:v>1.0921999999999999E-2</c:v>
                </c:pt>
                <c:pt idx="28">
                  <c:v>1.0921999999999999E-2</c:v>
                </c:pt>
                <c:pt idx="29">
                  <c:v>1.1683000000000001E-2</c:v>
                </c:pt>
                <c:pt idx="30">
                  <c:v>1.1683000000000001E-2</c:v>
                </c:pt>
              </c:numCache>
            </c:numRef>
          </c:yVal>
          <c:smooth val="0"/>
        </c:ser>
        <c:ser>
          <c:idx val="2"/>
          <c:order val="2"/>
          <c:tx>
            <c:strRef>
              <c:f>Sheet1!$D$1</c:f>
              <c:strCache>
                <c:ptCount val="1"/>
                <c:pt idx="0">
                  <c:v>IPF/2005-2008 (N=2,720)</c:v>
                </c:pt>
              </c:strCache>
            </c:strRef>
          </c:tx>
          <c:spPr>
            <a:ln w="47625">
              <a:solidFill>
                <a:srgbClr val="FF0000"/>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Sheet1!$D$2:$D$32</c:f>
              <c:numCache>
                <c:formatCode>General</c:formatCode>
                <c:ptCount val="31"/>
                <c:pt idx="0">
                  <c:v>0</c:v>
                </c:pt>
                <c:pt idx="1">
                  <c:v>4.7790000000000003E-3</c:v>
                </c:pt>
                <c:pt idx="2">
                  <c:v>5.8820000000000001E-3</c:v>
                </c:pt>
                <c:pt idx="3">
                  <c:v>7.7210000000000004E-3</c:v>
                </c:pt>
                <c:pt idx="4">
                  <c:v>9.1909999999999995E-3</c:v>
                </c:pt>
                <c:pt idx="5">
                  <c:v>9.9270000000000001E-3</c:v>
                </c:pt>
                <c:pt idx="6">
                  <c:v>1.1766E-2</c:v>
                </c:pt>
                <c:pt idx="7">
                  <c:v>1.2133E-2</c:v>
                </c:pt>
                <c:pt idx="8">
                  <c:v>1.3605000000000001E-2</c:v>
                </c:pt>
                <c:pt idx="9">
                  <c:v>1.5810999999999999E-2</c:v>
                </c:pt>
                <c:pt idx="10">
                  <c:v>1.6546999999999999E-2</c:v>
                </c:pt>
                <c:pt idx="11">
                  <c:v>1.7651E-2</c:v>
                </c:pt>
                <c:pt idx="12">
                  <c:v>1.8019E-2</c:v>
                </c:pt>
                <c:pt idx="13">
                  <c:v>1.8387000000000001E-2</c:v>
                </c:pt>
                <c:pt idx="14">
                  <c:v>1.8755000000000001E-2</c:v>
                </c:pt>
                <c:pt idx="15">
                  <c:v>1.8755000000000001E-2</c:v>
                </c:pt>
                <c:pt idx="16">
                  <c:v>2.0594999999999999E-2</c:v>
                </c:pt>
                <c:pt idx="17">
                  <c:v>2.2804999999999999E-2</c:v>
                </c:pt>
                <c:pt idx="18">
                  <c:v>2.3172999999999999E-2</c:v>
                </c:pt>
                <c:pt idx="19">
                  <c:v>2.3540999999999999E-2</c:v>
                </c:pt>
                <c:pt idx="20">
                  <c:v>2.4646000000000001E-2</c:v>
                </c:pt>
                <c:pt idx="21">
                  <c:v>2.6117999999999999E-2</c:v>
                </c:pt>
                <c:pt idx="22">
                  <c:v>2.7591999999999998E-2</c:v>
                </c:pt>
                <c:pt idx="23">
                  <c:v>2.9433999999999998E-2</c:v>
                </c:pt>
                <c:pt idx="24">
                  <c:v>3.0539E-2</c:v>
                </c:pt>
                <c:pt idx="25">
                  <c:v>3.1274999999999997E-2</c:v>
                </c:pt>
                <c:pt idx="26">
                  <c:v>3.2011999999999999E-2</c:v>
                </c:pt>
                <c:pt idx="27">
                  <c:v>3.2749E-2</c:v>
                </c:pt>
                <c:pt idx="28">
                  <c:v>3.3117000000000001E-2</c:v>
                </c:pt>
                <c:pt idx="29">
                  <c:v>3.3854000000000002E-2</c:v>
                </c:pt>
                <c:pt idx="30">
                  <c:v>3.3854000000000002E-2</c:v>
                </c:pt>
              </c:numCache>
            </c:numRef>
          </c:yVal>
          <c:smooth val="0"/>
        </c:ser>
        <c:ser>
          <c:idx val="3"/>
          <c:order val="3"/>
          <c:tx>
            <c:strRef>
              <c:f>Sheet1!$E$1</c:f>
              <c:strCache>
                <c:ptCount val="1"/>
                <c:pt idx="0">
                  <c:v>IPF/2009-2013 (N=4,958)</c:v>
                </c:pt>
              </c:strCache>
            </c:strRef>
          </c:tx>
          <c:spPr>
            <a:ln w="47625">
              <a:solidFill>
                <a:srgbClr val="00FF00"/>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Sheet1!$E$2:$E$32</c:f>
              <c:numCache>
                <c:formatCode>General</c:formatCode>
                <c:ptCount val="31"/>
                <c:pt idx="0">
                  <c:v>0</c:v>
                </c:pt>
                <c:pt idx="1">
                  <c:v>2.2190000000000001E-3</c:v>
                </c:pt>
                <c:pt idx="2">
                  <c:v>3.2269999999999998E-3</c:v>
                </c:pt>
                <c:pt idx="3">
                  <c:v>4.0350000000000004E-3</c:v>
                </c:pt>
                <c:pt idx="4">
                  <c:v>5.2469999999999999E-3</c:v>
                </c:pt>
                <c:pt idx="5">
                  <c:v>5.6509999999999998E-3</c:v>
                </c:pt>
                <c:pt idx="6">
                  <c:v>6.6610000000000003E-3</c:v>
                </c:pt>
                <c:pt idx="7">
                  <c:v>7.2680000000000002E-3</c:v>
                </c:pt>
                <c:pt idx="8">
                  <c:v>7.8740000000000008E-3</c:v>
                </c:pt>
                <c:pt idx="9">
                  <c:v>8.0759999999999998E-3</c:v>
                </c:pt>
                <c:pt idx="10">
                  <c:v>9.0860000000000003E-3</c:v>
                </c:pt>
                <c:pt idx="11">
                  <c:v>9.894E-3</c:v>
                </c:pt>
                <c:pt idx="12">
                  <c:v>1.1511E-2</c:v>
                </c:pt>
                <c:pt idx="13">
                  <c:v>1.1916E-2</c:v>
                </c:pt>
                <c:pt idx="14">
                  <c:v>1.2723999999999999E-2</c:v>
                </c:pt>
                <c:pt idx="15">
                  <c:v>1.3533E-2</c:v>
                </c:pt>
                <c:pt idx="16">
                  <c:v>1.4544E-2</c:v>
                </c:pt>
                <c:pt idx="17">
                  <c:v>1.4746E-2</c:v>
                </c:pt>
                <c:pt idx="18">
                  <c:v>1.5758000000000001E-2</c:v>
                </c:pt>
                <c:pt idx="19">
                  <c:v>1.6365000000000001E-2</c:v>
                </c:pt>
                <c:pt idx="20">
                  <c:v>1.6972000000000001E-2</c:v>
                </c:pt>
                <c:pt idx="21">
                  <c:v>1.6972000000000001E-2</c:v>
                </c:pt>
                <c:pt idx="22">
                  <c:v>1.7781999999999999E-2</c:v>
                </c:pt>
                <c:pt idx="23">
                  <c:v>1.839E-2</c:v>
                </c:pt>
                <c:pt idx="24">
                  <c:v>1.8794999999999999E-2</c:v>
                </c:pt>
                <c:pt idx="25">
                  <c:v>1.9199999999999998E-2</c:v>
                </c:pt>
                <c:pt idx="26">
                  <c:v>1.9403E-2</c:v>
                </c:pt>
                <c:pt idx="27">
                  <c:v>2.0011999999999999E-2</c:v>
                </c:pt>
                <c:pt idx="28">
                  <c:v>2.0417999999999999E-2</c:v>
                </c:pt>
                <c:pt idx="29">
                  <c:v>2.1433000000000001E-2</c:v>
                </c:pt>
                <c:pt idx="30">
                  <c:v>2.1839000000000001E-2</c:v>
                </c:pt>
              </c:numCache>
            </c:numRef>
          </c:yVal>
          <c:smooth val="0"/>
        </c:ser>
        <c:dLbls>
          <c:showLegendKey val="0"/>
          <c:showVal val="0"/>
          <c:showCatName val="0"/>
          <c:showSerName val="0"/>
          <c:showPercent val="0"/>
          <c:showBubbleSize val="0"/>
        </c:dLbls>
        <c:axId val="430910968"/>
        <c:axId val="430911360"/>
        <c:extLst>
          <c:ext xmlns:c15="http://schemas.microsoft.com/office/drawing/2012/chart" uri="{02D57815-91ED-43cb-92C2-25804820EDAC}">
            <c15:filteredScatterSeries>
              <c15:ser>
                <c:idx val="4"/>
                <c:order val="4"/>
                <c:tx>
                  <c:strRef>
                    <c:extLst>
                      <c:ext uri="{02D57815-91ED-43cb-92C2-25804820EDAC}">
                        <c15:formulaRef>
                          <c15:sqref>Sheet1!$F$1</c15:sqref>
                        </c15:formulaRef>
                      </c:ext>
                    </c:extLst>
                    <c:strCache>
                      <c:ptCount val="1"/>
                      <c:pt idx="0">
                        <c:v>LCL (CF/2005-2008)</c:v>
                      </c:pt>
                    </c:strCache>
                  </c:strRef>
                </c:tx>
                <c:spPr>
                  <a:ln w="47625">
                    <a:solidFill>
                      <a:srgbClr val="FFFF00"/>
                    </a:solidFill>
                    <a:prstDash val="sysDash"/>
                  </a:ln>
                </c:spPr>
                <c:marker>
                  <c:symbol val="none"/>
                </c:marker>
                <c:xVal>
                  <c:numRef>
                    <c:extLst>
                      <c:ex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c:ext uri="{02D57815-91ED-43cb-92C2-25804820EDAC}">
                        <c15:formulaRef>
                          <c15:sqref>Sheet1!$F$2:$F$32</c15:sqref>
                        </c15:formulaRef>
                      </c:ext>
                    </c:extLst>
                    <c:numCache>
                      <c:formatCode>General</c:formatCode>
                      <c:ptCount val="31"/>
                      <c:pt idx="0">
                        <c:v>0</c:v>
                      </c:pt>
                      <c:pt idx="1">
                        <c:v>5.1099999999999995E-4</c:v>
                      </c:pt>
                      <c:pt idx="2">
                        <c:v>5.1099999999999995E-4</c:v>
                      </c:pt>
                      <c:pt idx="3">
                        <c:v>8.1099999999999998E-4</c:v>
                      </c:pt>
                      <c:pt idx="4">
                        <c:v>1.4909999999999999E-3</c:v>
                      </c:pt>
                      <c:pt idx="5">
                        <c:v>1.859E-3</c:v>
                      </c:pt>
                      <c:pt idx="6">
                        <c:v>2.2399999999999998E-3</c:v>
                      </c:pt>
                      <c:pt idx="7">
                        <c:v>2.6329999999999999E-3</c:v>
                      </c:pt>
                      <c:pt idx="8">
                        <c:v>2.6329999999999999E-3</c:v>
                      </c:pt>
                      <c:pt idx="9">
                        <c:v>3.447E-3</c:v>
                      </c:pt>
                      <c:pt idx="10">
                        <c:v>3.8649999999999999E-3</c:v>
                      </c:pt>
                      <c:pt idx="11">
                        <c:v>3.8649999999999999E-3</c:v>
                      </c:pt>
                      <c:pt idx="12">
                        <c:v>3.8649999999999999E-3</c:v>
                      </c:pt>
                      <c:pt idx="13">
                        <c:v>3.8649999999999999E-3</c:v>
                      </c:pt>
                      <c:pt idx="14">
                        <c:v>3.8649999999999999E-3</c:v>
                      </c:pt>
                      <c:pt idx="15">
                        <c:v>4.2900000000000004E-3</c:v>
                      </c:pt>
                      <c:pt idx="16">
                        <c:v>4.2900000000000004E-3</c:v>
                      </c:pt>
                      <c:pt idx="17">
                        <c:v>4.2900000000000004E-3</c:v>
                      </c:pt>
                      <c:pt idx="18">
                        <c:v>4.2900000000000004E-3</c:v>
                      </c:pt>
                      <c:pt idx="19">
                        <c:v>4.2900000000000004E-3</c:v>
                      </c:pt>
                      <c:pt idx="20">
                        <c:v>4.2900000000000004E-3</c:v>
                      </c:pt>
                      <c:pt idx="21">
                        <c:v>4.7219999999999996E-3</c:v>
                      </c:pt>
                      <c:pt idx="22">
                        <c:v>4.7219999999999996E-3</c:v>
                      </c:pt>
                      <c:pt idx="23">
                        <c:v>4.7219999999999996E-3</c:v>
                      </c:pt>
                      <c:pt idx="24">
                        <c:v>5.1580000000000003E-3</c:v>
                      </c:pt>
                      <c:pt idx="25">
                        <c:v>5.1580000000000003E-3</c:v>
                      </c:pt>
                      <c:pt idx="26">
                        <c:v>6.4949999999999999E-3</c:v>
                      </c:pt>
                      <c:pt idx="27">
                        <c:v>6.4949999999999999E-3</c:v>
                      </c:pt>
                      <c:pt idx="28">
                        <c:v>6.9490000000000003E-3</c:v>
                      </c:pt>
                      <c:pt idx="29">
                        <c:v>6.9490000000000003E-3</c:v>
                      </c:pt>
                      <c:pt idx="30">
                        <c:v>6.9490000000000003E-3</c:v>
                      </c:pt>
                    </c:numCache>
                  </c:numRef>
                </c:yVal>
                <c:smooth val="0"/>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LCL (CF/2009-2013)</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Sheet1!$G$2:$G$32</c15:sqref>
                        </c15:formulaRef>
                      </c:ext>
                    </c:extLst>
                    <c:numCache>
                      <c:formatCode>General</c:formatCode>
                      <c:ptCount val="31"/>
                      <c:pt idx="0">
                        <c:v>0</c:v>
                      </c:pt>
                      <c:pt idx="1">
                        <c:v>1.2030000000000001E-3</c:v>
                      </c:pt>
                      <c:pt idx="2">
                        <c:v>1.2030000000000001E-3</c:v>
                      </c:pt>
                      <c:pt idx="3">
                        <c:v>1.4480000000000001E-3</c:v>
                      </c:pt>
                      <c:pt idx="4">
                        <c:v>1.4480000000000001E-3</c:v>
                      </c:pt>
                      <c:pt idx="5">
                        <c:v>1.701E-3</c:v>
                      </c:pt>
                      <c:pt idx="6">
                        <c:v>1.9599999999999999E-3</c:v>
                      </c:pt>
                      <c:pt idx="7">
                        <c:v>2.2239999999999998E-3</c:v>
                      </c:pt>
                      <c:pt idx="8">
                        <c:v>2.4940000000000001E-3</c:v>
                      </c:pt>
                      <c:pt idx="9">
                        <c:v>3.3249999999999998E-3</c:v>
                      </c:pt>
                      <c:pt idx="10">
                        <c:v>3.3249999999999998E-3</c:v>
                      </c:pt>
                      <c:pt idx="11">
                        <c:v>3.6089999999999998E-3</c:v>
                      </c:pt>
                      <c:pt idx="12">
                        <c:v>3.6089999999999998E-3</c:v>
                      </c:pt>
                      <c:pt idx="13">
                        <c:v>3.6089999999999998E-3</c:v>
                      </c:pt>
                      <c:pt idx="14">
                        <c:v>3.6089999999999998E-3</c:v>
                      </c:pt>
                      <c:pt idx="15">
                        <c:v>3.895E-3</c:v>
                      </c:pt>
                      <c:pt idx="16">
                        <c:v>3.895E-3</c:v>
                      </c:pt>
                      <c:pt idx="17">
                        <c:v>4.1850000000000004E-3</c:v>
                      </c:pt>
                      <c:pt idx="18">
                        <c:v>4.4759999999999999E-3</c:v>
                      </c:pt>
                      <c:pt idx="19">
                        <c:v>5.0660000000000002E-3</c:v>
                      </c:pt>
                      <c:pt idx="20">
                        <c:v>5.3639999999999998E-3</c:v>
                      </c:pt>
                      <c:pt idx="21">
                        <c:v>5.3639999999999998E-3</c:v>
                      </c:pt>
                      <c:pt idx="22">
                        <c:v>5.3639999999999998E-3</c:v>
                      </c:pt>
                      <c:pt idx="23">
                        <c:v>6.2700000000000004E-3</c:v>
                      </c:pt>
                      <c:pt idx="24">
                        <c:v>6.2700000000000004E-3</c:v>
                      </c:pt>
                      <c:pt idx="25">
                        <c:v>6.2700000000000004E-3</c:v>
                      </c:pt>
                      <c:pt idx="26">
                        <c:v>7.1919999999999996E-3</c:v>
                      </c:pt>
                      <c:pt idx="27">
                        <c:v>7.502E-3</c:v>
                      </c:pt>
                      <c:pt idx="28">
                        <c:v>7.502E-3</c:v>
                      </c:pt>
                      <c:pt idx="29">
                        <c:v>8.1259999999999995E-3</c:v>
                      </c:pt>
                      <c:pt idx="30">
                        <c:v>8.1259999999999995E-3</c:v>
                      </c:pt>
                    </c:numCache>
                  </c:numRef>
                </c:yVal>
                <c:smooth val="0"/>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LCL (IPF/2005-2008)</c:v>
                      </c:pt>
                    </c:strCache>
                  </c:strRef>
                </c:tx>
                <c:spPr>
                  <a:ln w="47625">
                    <a:solidFill>
                      <a:srgbClr val="FF00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Sheet1!$H$2:$H$32</c15:sqref>
                        </c15:formulaRef>
                      </c:ext>
                    </c:extLst>
                    <c:numCache>
                      <c:formatCode>General</c:formatCode>
                      <c:ptCount val="31"/>
                      <c:pt idx="0">
                        <c:v>0</c:v>
                      </c:pt>
                      <c:pt idx="1">
                        <c:v>2.712E-3</c:v>
                      </c:pt>
                      <c:pt idx="2">
                        <c:v>3.5339999999999998E-3</c:v>
                      </c:pt>
                      <c:pt idx="3">
                        <c:v>4.9579999999999997E-3</c:v>
                      </c:pt>
                      <c:pt idx="4">
                        <c:v>6.1310000000000002E-3</c:v>
                      </c:pt>
                      <c:pt idx="5">
                        <c:v>6.7260000000000002E-3</c:v>
                      </c:pt>
                      <c:pt idx="6">
                        <c:v>8.2369999999999995E-3</c:v>
                      </c:pt>
                      <c:pt idx="7">
                        <c:v>8.5419999999999992E-3</c:v>
                      </c:pt>
                      <c:pt idx="8">
                        <c:v>9.7719999999999994E-3</c:v>
                      </c:pt>
                      <c:pt idx="9">
                        <c:v>1.1641E-2</c:v>
                      </c:pt>
                      <c:pt idx="10">
                        <c:v>1.227E-2</c:v>
                      </c:pt>
                      <c:pt idx="11">
                        <c:v>1.3218000000000001E-2</c:v>
                      </c:pt>
                      <c:pt idx="12">
                        <c:v>1.3533999999999999E-2</c:v>
                      </c:pt>
                      <c:pt idx="13">
                        <c:v>1.3852E-2</c:v>
                      </c:pt>
                      <c:pt idx="14">
                        <c:v>1.417E-2</c:v>
                      </c:pt>
                      <c:pt idx="15">
                        <c:v>1.417E-2</c:v>
                      </c:pt>
                      <c:pt idx="16">
                        <c:v>1.5768000000000001E-2</c:v>
                      </c:pt>
                      <c:pt idx="17">
                        <c:v>1.7701000000000001E-2</c:v>
                      </c:pt>
                      <c:pt idx="18">
                        <c:v>1.8024999999999999E-2</c:v>
                      </c:pt>
                      <c:pt idx="19">
                        <c:v>1.8349000000000001E-2</c:v>
                      </c:pt>
                      <c:pt idx="20">
                        <c:v>1.9321999999999999E-2</c:v>
                      </c:pt>
                      <c:pt idx="21">
                        <c:v>2.0625999999999999E-2</c:v>
                      </c:pt>
                      <c:pt idx="22">
                        <c:v>2.1935E-2</c:v>
                      </c:pt>
                      <c:pt idx="23">
                        <c:v>2.3577000000000001E-2</c:v>
                      </c:pt>
                      <c:pt idx="24">
                        <c:v>2.4566000000000001E-2</c:v>
                      </c:pt>
                      <c:pt idx="25">
                        <c:v>2.5225999999999998E-2</c:v>
                      </c:pt>
                      <c:pt idx="26">
                        <c:v>2.5888000000000001E-2</c:v>
                      </c:pt>
                      <c:pt idx="27">
                        <c:v>2.6550000000000001E-2</c:v>
                      </c:pt>
                      <c:pt idx="28">
                        <c:v>2.6880999999999999E-2</c:v>
                      </c:pt>
                      <c:pt idx="29">
                        <c:v>2.7545E-2</c:v>
                      </c:pt>
                      <c:pt idx="30">
                        <c:v>2.7545E-2</c:v>
                      </c:pt>
                    </c:numCache>
                  </c:numRef>
                </c:yVal>
                <c:smooth val="0"/>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LCL (IPF/2009-2013)</c:v>
                      </c:pt>
                    </c:strCache>
                  </c:strRef>
                </c:tx>
                <c:spPr>
                  <a:ln w="47625">
                    <a:solidFill>
                      <a:srgbClr val="00FF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Sheet1!$I$2:$I$32</c15:sqref>
                        </c15:formulaRef>
                      </c:ext>
                    </c:extLst>
                    <c:numCache>
                      <c:formatCode>General</c:formatCode>
                      <c:ptCount val="31"/>
                      <c:pt idx="0">
                        <c:v>0</c:v>
                      </c:pt>
                      <c:pt idx="1">
                        <c:v>1.1980000000000001E-3</c:v>
                      </c:pt>
                      <c:pt idx="2">
                        <c:v>1.941E-3</c:v>
                      </c:pt>
                      <c:pt idx="3">
                        <c:v>2.5639999999999999E-3</c:v>
                      </c:pt>
                      <c:pt idx="4">
                        <c:v>3.5300000000000002E-3</c:v>
                      </c:pt>
                      <c:pt idx="5">
                        <c:v>3.8579999999999999E-3</c:v>
                      </c:pt>
                      <c:pt idx="6">
                        <c:v>4.6899999999999997E-3</c:v>
                      </c:pt>
                      <c:pt idx="7">
                        <c:v>5.1960000000000001E-3</c:v>
                      </c:pt>
                      <c:pt idx="8">
                        <c:v>5.7060000000000001E-3</c:v>
                      </c:pt>
                      <c:pt idx="9">
                        <c:v>5.8770000000000003E-3</c:v>
                      </c:pt>
                      <c:pt idx="10">
                        <c:v>6.7369999999999999E-3</c:v>
                      </c:pt>
                      <c:pt idx="11">
                        <c:v>7.43E-3</c:v>
                      </c:pt>
                      <c:pt idx="12">
                        <c:v>8.8319999999999996E-3</c:v>
                      </c:pt>
                      <c:pt idx="13">
                        <c:v>9.1839999999999995E-3</c:v>
                      </c:pt>
                      <c:pt idx="14">
                        <c:v>9.8930000000000008E-3</c:v>
                      </c:pt>
                      <c:pt idx="15">
                        <c:v>1.0604000000000001E-2</c:v>
                      </c:pt>
                      <c:pt idx="16">
                        <c:v>1.1498E-2</c:v>
                      </c:pt>
                      <c:pt idx="17">
                        <c:v>1.1677E-2</c:v>
                      </c:pt>
                      <c:pt idx="18">
                        <c:v>1.2576E-2</c:v>
                      </c:pt>
                      <c:pt idx="19">
                        <c:v>1.3117999999999999E-2</c:v>
                      </c:pt>
                      <c:pt idx="20">
                        <c:v>1.366E-2</c:v>
                      </c:pt>
                      <c:pt idx="21">
                        <c:v>1.366E-2</c:v>
                      </c:pt>
                      <c:pt idx="22">
                        <c:v>1.4385999999999999E-2</c:v>
                      </c:pt>
                      <c:pt idx="23">
                        <c:v>1.4931E-2</c:v>
                      </c:pt>
                      <c:pt idx="24">
                        <c:v>1.5296000000000001E-2</c:v>
                      </c:pt>
                      <c:pt idx="25">
                        <c:v>1.5661000000000001E-2</c:v>
                      </c:pt>
                      <c:pt idx="26">
                        <c:v>1.5844E-2</c:v>
                      </c:pt>
                      <c:pt idx="27">
                        <c:v>1.6393000000000001E-2</c:v>
                      </c:pt>
                      <c:pt idx="28">
                        <c:v>1.6760000000000001E-2</c:v>
                      </c:pt>
                      <c:pt idx="29">
                        <c:v>1.7679E-2</c:v>
                      </c:pt>
                      <c:pt idx="30">
                        <c:v>1.8047000000000001E-2</c:v>
                      </c:pt>
                    </c:numCache>
                  </c:numRef>
                </c:yVal>
                <c:smooth val="0"/>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Sheet1!$J$1</c15:sqref>
                        </c15:formulaRef>
                      </c:ext>
                    </c:extLst>
                    <c:strCache>
                      <c:ptCount val="1"/>
                      <c:pt idx="0">
                        <c:v>UCL (CF/2005-2008)</c:v>
                      </c:pt>
                    </c:strCache>
                  </c:strRef>
                </c:tx>
                <c:spPr>
                  <a:ln w="47625">
                    <a:solidFill>
                      <a:srgbClr val="FFFF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Sheet1!$J$2:$J$32</c15:sqref>
                        </c15:formulaRef>
                      </c:ext>
                    </c:extLst>
                    <c:numCache>
                      <c:formatCode>General</c:formatCode>
                      <c:ptCount val="31"/>
                      <c:pt idx="0">
                        <c:v>0</c:v>
                      </c:pt>
                      <c:pt idx="1">
                        <c:v>4.9249999999999997E-3</c:v>
                      </c:pt>
                      <c:pt idx="2">
                        <c:v>4.9249999999999997E-3</c:v>
                      </c:pt>
                      <c:pt idx="3">
                        <c:v>5.7580000000000001E-3</c:v>
                      </c:pt>
                      <c:pt idx="4">
                        <c:v>7.3699999999999998E-3</c:v>
                      </c:pt>
                      <c:pt idx="5">
                        <c:v>8.1560000000000001E-3</c:v>
                      </c:pt>
                      <c:pt idx="6">
                        <c:v>8.9300000000000004E-3</c:v>
                      </c:pt>
                      <c:pt idx="7">
                        <c:v>9.6939999999999995E-3</c:v>
                      </c:pt>
                      <c:pt idx="8">
                        <c:v>9.6939999999999995E-3</c:v>
                      </c:pt>
                      <c:pt idx="9">
                        <c:v>1.1197E-2</c:v>
                      </c:pt>
                      <c:pt idx="10">
                        <c:v>1.1938000000000001E-2</c:v>
                      </c:pt>
                      <c:pt idx="11">
                        <c:v>1.1938000000000001E-2</c:v>
                      </c:pt>
                      <c:pt idx="12">
                        <c:v>1.1938000000000001E-2</c:v>
                      </c:pt>
                      <c:pt idx="13">
                        <c:v>1.1938000000000001E-2</c:v>
                      </c:pt>
                      <c:pt idx="14">
                        <c:v>1.1938000000000001E-2</c:v>
                      </c:pt>
                      <c:pt idx="15">
                        <c:v>1.2674E-2</c:v>
                      </c:pt>
                      <c:pt idx="16">
                        <c:v>1.2674E-2</c:v>
                      </c:pt>
                      <c:pt idx="17">
                        <c:v>1.2674E-2</c:v>
                      </c:pt>
                      <c:pt idx="18">
                        <c:v>1.2674E-2</c:v>
                      </c:pt>
                      <c:pt idx="19">
                        <c:v>1.2674E-2</c:v>
                      </c:pt>
                      <c:pt idx="20">
                        <c:v>1.2674E-2</c:v>
                      </c:pt>
                      <c:pt idx="21">
                        <c:v>1.3403999999999999E-2</c:v>
                      </c:pt>
                      <c:pt idx="22">
                        <c:v>1.3403999999999999E-2</c:v>
                      </c:pt>
                      <c:pt idx="23">
                        <c:v>1.3403999999999999E-2</c:v>
                      </c:pt>
                      <c:pt idx="24">
                        <c:v>1.413E-2</c:v>
                      </c:pt>
                      <c:pt idx="25">
                        <c:v>1.413E-2</c:v>
                      </c:pt>
                      <c:pt idx="26">
                        <c:v>1.6281E-2</c:v>
                      </c:pt>
                      <c:pt idx="27">
                        <c:v>1.6281E-2</c:v>
                      </c:pt>
                      <c:pt idx="28">
                        <c:v>1.6990999999999999E-2</c:v>
                      </c:pt>
                      <c:pt idx="29">
                        <c:v>1.6990999999999999E-2</c:v>
                      </c:pt>
                      <c:pt idx="30">
                        <c:v>1.6990999999999999E-2</c:v>
                      </c:pt>
                    </c:numCache>
                  </c:numRef>
                </c:yVal>
                <c:smooth val="0"/>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Sheet1!$K$1</c15:sqref>
                        </c15:formulaRef>
                      </c:ext>
                    </c:extLst>
                    <c:strCache>
                      <c:ptCount val="1"/>
                      <c:pt idx="0">
                        <c:v>ULC (CF/2009-2013)</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Sheet1!$K$2:$K$32</c15:sqref>
                        </c15:formulaRef>
                      </c:ext>
                    </c:extLst>
                    <c:numCache>
                      <c:formatCode>General</c:formatCode>
                      <c:ptCount val="31"/>
                      <c:pt idx="0">
                        <c:v>0</c:v>
                      </c:pt>
                      <c:pt idx="1">
                        <c:v>5.2350000000000001E-3</c:v>
                      </c:pt>
                      <c:pt idx="2">
                        <c:v>5.2350000000000001E-3</c:v>
                      </c:pt>
                      <c:pt idx="3">
                        <c:v>5.7349999999999996E-3</c:v>
                      </c:pt>
                      <c:pt idx="4">
                        <c:v>5.7349999999999996E-3</c:v>
                      </c:pt>
                      <c:pt idx="5">
                        <c:v>6.2290000000000002E-3</c:v>
                      </c:pt>
                      <c:pt idx="6">
                        <c:v>6.718E-3</c:v>
                      </c:pt>
                      <c:pt idx="7">
                        <c:v>7.2009999999999999E-3</c:v>
                      </c:pt>
                      <c:pt idx="8">
                        <c:v>7.6800000000000002E-3</c:v>
                      </c:pt>
                      <c:pt idx="9">
                        <c:v>9.0939999999999997E-3</c:v>
                      </c:pt>
                      <c:pt idx="10">
                        <c:v>9.0939999999999997E-3</c:v>
                      </c:pt>
                      <c:pt idx="11">
                        <c:v>9.5589999999999998E-3</c:v>
                      </c:pt>
                      <c:pt idx="12">
                        <c:v>9.5589999999999998E-3</c:v>
                      </c:pt>
                      <c:pt idx="13">
                        <c:v>9.5589999999999998E-3</c:v>
                      </c:pt>
                      <c:pt idx="14">
                        <c:v>9.5589999999999998E-3</c:v>
                      </c:pt>
                      <c:pt idx="15">
                        <c:v>1.0022E-2</c:v>
                      </c:pt>
                      <c:pt idx="16">
                        <c:v>1.0022E-2</c:v>
                      </c:pt>
                      <c:pt idx="17">
                        <c:v>1.0482999999999999E-2</c:v>
                      </c:pt>
                      <c:pt idx="18">
                        <c:v>1.0942E-2</c:v>
                      </c:pt>
                      <c:pt idx="19">
                        <c:v>1.1853000000000001E-2</c:v>
                      </c:pt>
                      <c:pt idx="20">
                        <c:v>1.2305999999999999E-2</c:v>
                      </c:pt>
                      <c:pt idx="21">
                        <c:v>1.2305999999999999E-2</c:v>
                      </c:pt>
                      <c:pt idx="22">
                        <c:v>1.2305999999999999E-2</c:v>
                      </c:pt>
                      <c:pt idx="23">
                        <c:v>1.3658999999999999E-2</c:v>
                      </c:pt>
                      <c:pt idx="24">
                        <c:v>1.3658999999999999E-2</c:v>
                      </c:pt>
                      <c:pt idx="25">
                        <c:v>1.3658999999999999E-2</c:v>
                      </c:pt>
                      <c:pt idx="26">
                        <c:v>1.5003000000000001E-2</c:v>
                      </c:pt>
                      <c:pt idx="27">
                        <c:v>1.545E-2</c:v>
                      </c:pt>
                      <c:pt idx="28">
                        <c:v>1.545E-2</c:v>
                      </c:pt>
                      <c:pt idx="29">
                        <c:v>1.6341000000000001E-2</c:v>
                      </c:pt>
                      <c:pt idx="30">
                        <c:v>1.6341000000000001E-2</c:v>
                      </c:pt>
                    </c:numCache>
                  </c:numRef>
                </c:yVal>
                <c:smooth val="0"/>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Sheet1!$L$1</c15:sqref>
                        </c15:formulaRef>
                      </c:ext>
                    </c:extLst>
                    <c:strCache>
                      <c:ptCount val="1"/>
                      <c:pt idx="0">
                        <c:v>UCL (IPF/2005-2008)</c:v>
                      </c:pt>
                    </c:strCache>
                  </c:strRef>
                </c:tx>
                <c:spPr>
                  <a:ln w="47625">
                    <a:solidFill>
                      <a:srgbClr val="FF00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Sheet1!$L$2:$L$32</c15:sqref>
                        </c15:formulaRef>
                      </c:ext>
                    </c:extLst>
                    <c:numCache>
                      <c:formatCode>General</c:formatCode>
                      <c:ptCount val="31"/>
                      <c:pt idx="0">
                        <c:v>0</c:v>
                      </c:pt>
                      <c:pt idx="1">
                        <c:v>7.9780000000000007E-3</c:v>
                      </c:pt>
                      <c:pt idx="2">
                        <c:v>9.3500000000000007E-3</c:v>
                      </c:pt>
                      <c:pt idx="3">
                        <c:v>1.1587E-2</c:v>
                      </c:pt>
                      <c:pt idx="4">
                        <c:v>1.3343000000000001E-2</c:v>
                      </c:pt>
                      <c:pt idx="5">
                        <c:v>1.4213999999999999E-2</c:v>
                      </c:pt>
                      <c:pt idx="6">
                        <c:v>1.6367E-2</c:v>
                      </c:pt>
                      <c:pt idx="7">
                        <c:v>1.6795000000000001E-2</c:v>
                      </c:pt>
                      <c:pt idx="8">
                        <c:v>1.8497E-2</c:v>
                      </c:pt>
                      <c:pt idx="9">
                        <c:v>2.1028000000000002E-2</c:v>
                      </c:pt>
                      <c:pt idx="10">
                        <c:v>2.1867000000000001E-2</c:v>
                      </c:pt>
                      <c:pt idx="11">
                        <c:v>2.3120000000000002E-2</c:v>
                      </c:pt>
                      <c:pt idx="12">
                        <c:v>2.3536999999999999E-2</c:v>
                      </c:pt>
                      <c:pt idx="13">
                        <c:v>2.3954E-2</c:v>
                      </c:pt>
                      <c:pt idx="14">
                        <c:v>2.4369999999999999E-2</c:v>
                      </c:pt>
                      <c:pt idx="15">
                        <c:v>2.4369999999999999E-2</c:v>
                      </c:pt>
                      <c:pt idx="16">
                        <c:v>2.6442E-2</c:v>
                      </c:pt>
                      <c:pt idx="17">
                        <c:v>2.8915E-2</c:v>
                      </c:pt>
                      <c:pt idx="18">
                        <c:v>2.9326999999999999E-2</c:v>
                      </c:pt>
                      <c:pt idx="19">
                        <c:v>2.9737E-2</c:v>
                      </c:pt>
                      <c:pt idx="20">
                        <c:v>3.0967999999999999E-2</c:v>
                      </c:pt>
                      <c:pt idx="21">
                        <c:v>3.2603E-2</c:v>
                      </c:pt>
                      <c:pt idx="22">
                        <c:v>3.4233E-2</c:v>
                      </c:pt>
                      <c:pt idx="23">
                        <c:v>3.6264999999999999E-2</c:v>
                      </c:pt>
                      <c:pt idx="24">
                        <c:v>3.7481E-2</c:v>
                      </c:pt>
                      <c:pt idx="25">
                        <c:v>3.8290999999999999E-2</c:v>
                      </c:pt>
                      <c:pt idx="26">
                        <c:v>3.9100000000000003E-2</c:v>
                      </c:pt>
                      <c:pt idx="27">
                        <c:v>3.9907999999999999E-2</c:v>
                      </c:pt>
                      <c:pt idx="28">
                        <c:v>4.0311E-2</c:v>
                      </c:pt>
                      <c:pt idx="29">
                        <c:v>4.1118000000000002E-2</c:v>
                      </c:pt>
                      <c:pt idx="30">
                        <c:v>4.1118000000000002E-2</c:v>
                      </c:pt>
                    </c:numCache>
                  </c:numRef>
                </c:yVal>
                <c:smooth val="0"/>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Sheet1!$M$1</c15:sqref>
                        </c15:formulaRef>
                      </c:ext>
                    </c:extLst>
                    <c:strCache>
                      <c:ptCount val="1"/>
                      <c:pt idx="0">
                        <c:v>UCL (IPF/2009-2013)</c:v>
                      </c:pt>
                    </c:strCache>
                  </c:strRef>
                </c:tx>
                <c:spPr>
                  <a:ln w="47625">
                    <a:solidFill>
                      <a:srgbClr val="00FF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Sheet1!$M$2:$M$32</c15:sqref>
                        </c15:formulaRef>
                      </c:ext>
                    </c:extLst>
                    <c:numCache>
                      <c:formatCode>General</c:formatCode>
                      <c:ptCount val="31"/>
                      <c:pt idx="0">
                        <c:v>0</c:v>
                      </c:pt>
                      <c:pt idx="1">
                        <c:v>3.885E-3</c:v>
                      </c:pt>
                      <c:pt idx="2">
                        <c:v>5.1489999999999999E-3</c:v>
                      </c:pt>
                      <c:pt idx="3">
                        <c:v>6.1349999999999998E-3</c:v>
                      </c:pt>
                      <c:pt idx="4">
                        <c:v>7.5859999999999999E-3</c:v>
                      </c:pt>
                      <c:pt idx="5">
                        <c:v>8.0630000000000007E-3</c:v>
                      </c:pt>
                      <c:pt idx="6">
                        <c:v>9.2460000000000007E-3</c:v>
                      </c:pt>
                      <c:pt idx="7">
                        <c:v>9.9489999999999995E-3</c:v>
                      </c:pt>
                      <c:pt idx="8">
                        <c:v>1.0649E-2</c:v>
                      </c:pt>
                      <c:pt idx="9">
                        <c:v>1.0881E-2</c:v>
                      </c:pt>
                      <c:pt idx="10">
                        <c:v>1.2038E-2</c:v>
                      </c:pt>
                      <c:pt idx="11">
                        <c:v>1.2957E-2</c:v>
                      </c:pt>
                      <c:pt idx="12">
                        <c:v>1.4782999999999999E-2</c:v>
                      </c:pt>
                      <c:pt idx="13">
                        <c:v>1.5237000000000001E-2</c:v>
                      </c:pt>
                      <c:pt idx="14">
                        <c:v>1.6143000000000001E-2</c:v>
                      </c:pt>
                      <c:pt idx="15">
                        <c:v>1.7045999999999999E-2</c:v>
                      </c:pt>
                      <c:pt idx="16">
                        <c:v>1.8171E-2</c:v>
                      </c:pt>
                      <c:pt idx="17">
                        <c:v>1.8395999999999999E-2</c:v>
                      </c:pt>
                      <c:pt idx="18">
                        <c:v>1.9515999999999999E-2</c:v>
                      </c:pt>
                      <c:pt idx="19">
                        <c:v>2.0187E-2</c:v>
                      </c:pt>
                      <c:pt idx="20">
                        <c:v>2.0857000000000001E-2</c:v>
                      </c:pt>
                      <c:pt idx="21">
                        <c:v>2.0857000000000001E-2</c:v>
                      </c:pt>
                      <c:pt idx="22">
                        <c:v>2.1749000000000001E-2</c:v>
                      </c:pt>
                      <c:pt idx="23">
                        <c:v>2.2416999999999999E-2</c:v>
                      </c:pt>
                      <c:pt idx="24">
                        <c:v>2.2860999999999999E-2</c:v>
                      </c:pt>
                      <c:pt idx="25">
                        <c:v>2.3306E-2</c:v>
                      </c:pt>
                      <c:pt idx="26">
                        <c:v>2.3528E-2</c:v>
                      </c:pt>
                      <c:pt idx="27">
                        <c:v>2.4194E-2</c:v>
                      </c:pt>
                      <c:pt idx="28">
                        <c:v>2.4638E-2</c:v>
                      </c:pt>
                      <c:pt idx="29">
                        <c:v>2.5746000000000002E-2</c:v>
                      </c:pt>
                      <c:pt idx="30">
                        <c:v>2.6190000000000001E-2</c:v>
                      </c:pt>
                    </c:numCache>
                  </c:numRef>
                </c:yVal>
                <c:smooth val="0"/>
              </c15:ser>
            </c15:filteredScatterSeries>
          </c:ext>
        </c:extLst>
      </c:scatterChart>
      <c:valAx>
        <c:axId val="430910968"/>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30911360"/>
        <c:crosses val="autoZero"/>
        <c:crossBetween val="midCat"/>
        <c:majorUnit val="2"/>
      </c:valAx>
      <c:valAx>
        <c:axId val="430911360"/>
        <c:scaling>
          <c:orientation val="minMax"/>
          <c:max val="8.0000000000000016E-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430910968"/>
        <c:crosses val="autoZero"/>
        <c:crossBetween val="midCat"/>
      </c:valAx>
      <c:spPr>
        <a:solidFill>
          <a:schemeClr val="bg2"/>
        </a:solidFill>
        <a:ln>
          <a:solidFill>
            <a:schemeClr val="tx1"/>
          </a:solidFill>
        </a:ln>
      </c:spPr>
    </c:plotArea>
    <c:legend>
      <c:legendPos val="r"/>
      <c:layout>
        <c:manualLayout>
          <c:xMode val="edge"/>
          <c:yMode val="edge"/>
          <c:x val="0.10561145564769005"/>
          <c:y val="4.5306279022814457E-2"/>
          <c:w val="0.86651888622617823"/>
          <c:h val="0.18374641631334548"/>
        </c:manualLayout>
      </c:layout>
      <c:overlay val="0"/>
      <c:spPr>
        <a:solidFill>
          <a:schemeClr val="bg2"/>
        </a:solidFill>
        <a:ln>
          <a:solidFill>
            <a:schemeClr val="tx1">
              <a:tint val="75000"/>
              <a:shade val="95000"/>
              <a:satMod val="105000"/>
            </a:schemeClr>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527805819144391E-2"/>
          <c:y val="0.11205843412937345"/>
          <c:w val="0.87730500033649639"/>
          <c:h val="0.64098277531583803"/>
        </c:manualLayout>
      </c:layout>
      <c:barChart>
        <c:barDir val="col"/>
        <c:grouping val="stacked"/>
        <c:varyColors val="0"/>
        <c:ser>
          <c:idx val="0"/>
          <c:order val="0"/>
          <c:tx>
            <c:strRef>
              <c:f>Sheet1!$B$1</c:f>
              <c:strCache>
                <c:ptCount val="1"/>
                <c:pt idx="0">
                  <c:v>Death</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strRef>
              <c:f>Sheet1!$A$2:$A$18</c:f>
              <c:strCache>
                <c:ptCount val="17"/>
                <c:pt idx="0">
                  <c:v>One
lung</c:v>
                </c:pt>
                <c:pt idx="1">
                  <c:v>Two
lungs</c:v>
                </c:pt>
                <c:pt idx="3">
                  <c:v>One
lung</c:v>
                </c:pt>
                <c:pt idx="4">
                  <c:v>Two
lungs</c:v>
                </c:pt>
                <c:pt idx="6">
                  <c:v>One
lung</c:v>
                </c:pt>
                <c:pt idx="7">
                  <c:v>Two
lungs</c:v>
                </c:pt>
                <c:pt idx="9">
                  <c:v>One
lung</c:v>
                </c:pt>
                <c:pt idx="10">
                  <c:v>Two
lungs</c:v>
                </c:pt>
                <c:pt idx="12">
                  <c:v>One
lung</c:v>
                </c:pt>
                <c:pt idx="13">
                  <c:v>Two
lungs</c:v>
                </c:pt>
                <c:pt idx="15">
                  <c:v>One
lung</c:v>
                </c:pt>
                <c:pt idx="16">
                  <c:v>Two
lungs</c:v>
                </c:pt>
              </c:strCache>
            </c:strRef>
          </c:cat>
          <c:val>
            <c:numRef>
              <c:f>Sheet1!$B$2:$B$18</c:f>
              <c:numCache>
                <c:formatCode>General</c:formatCode>
                <c:ptCount val="17"/>
                <c:pt idx="0">
                  <c:v>1.7750999999999999E-2</c:v>
                </c:pt>
                <c:pt idx="1">
                  <c:v>9.1500000000000001E-3</c:v>
                </c:pt>
                <c:pt idx="3">
                  <c:v>2.5326000000000001E-2</c:v>
                </c:pt>
                <c:pt idx="4">
                  <c:v>1.3554E-2</c:v>
                </c:pt>
                <c:pt idx="6">
                  <c:v>2.5034000000000001E-2</c:v>
                </c:pt>
                <c:pt idx="7">
                  <c:v>2.2445E-2</c:v>
                </c:pt>
                <c:pt idx="9">
                  <c:v>4.1667000000000003E-2</c:v>
                </c:pt>
                <c:pt idx="10">
                  <c:v>3.6458999999999998E-2</c:v>
                </c:pt>
                <c:pt idx="12">
                  <c:v>3.2648000000000003E-2</c:v>
                </c:pt>
                <c:pt idx="13">
                  <c:v>1.5904999999999999E-2</c:v>
                </c:pt>
                <c:pt idx="15">
                  <c:v>2.6306E-2</c:v>
                </c:pt>
                <c:pt idx="16">
                  <c:v>1.7049000000000002E-2</c:v>
                </c:pt>
              </c:numCache>
            </c:numRef>
          </c:val>
        </c:ser>
        <c:ser>
          <c:idx val="1"/>
          <c:order val="1"/>
          <c:tx>
            <c:strRef>
              <c:f>Sheet1!$C$1</c:f>
              <c:strCache>
                <c:ptCount val="1"/>
                <c:pt idx="0">
                  <c:v>Retransplant</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Sheet1!$A$2:$A$18</c:f>
              <c:strCache>
                <c:ptCount val="17"/>
                <c:pt idx="0">
                  <c:v>One
lung</c:v>
                </c:pt>
                <c:pt idx="1">
                  <c:v>Two
lungs</c:v>
                </c:pt>
                <c:pt idx="3">
                  <c:v>One
lung</c:v>
                </c:pt>
                <c:pt idx="4">
                  <c:v>Two
lungs</c:v>
                </c:pt>
                <c:pt idx="6">
                  <c:v>One
lung</c:v>
                </c:pt>
                <c:pt idx="7">
                  <c:v>Two
lungs</c:v>
                </c:pt>
                <c:pt idx="9">
                  <c:v>One
lung</c:v>
                </c:pt>
                <c:pt idx="10">
                  <c:v>Two
lungs</c:v>
                </c:pt>
                <c:pt idx="12">
                  <c:v>One
lung</c:v>
                </c:pt>
                <c:pt idx="13">
                  <c:v>Two
lungs</c:v>
                </c:pt>
                <c:pt idx="15">
                  <c:v>One
lung</c:v>
                </c:pt>
                <c:pt idx="16">
                  <c:v>Two
lungs</c:v>
                </c:pt>
              </c:strCache>
            </c:strRef>
          </c:cat>
          <c:val>
            <c:numRef>
              <c:f>Sheet1!$C$2:$C$18</c:f>
              <c:numCache>
                <c:formatCode>General</c:formatCode>
                <c:ptCount val="17"/>
                <c:pt idx="0">
                  <c:v>5.9171600000000003E-3</c:v>
                </c:pt>
                <c:pt idx="1">
                  <c:v>2.2870910000000002E-3</c:v>
                </c:pt>
                <c:pt idx="3">
                  <c:v>2.1999939999999998E-3</c:v>
                </c:pt>
                <c:pt idx="4">
                  <c:v>5.4273500000000003E-4</c:v>
                </c:pt>
                <c:pt idx="6">
                  <c:v>2.5906900000000001E-3</c:v>
                </c:pt>
                <c:pt idx="7">
                  <c:v>2.3879890000000001E-3</c:v>
                </c:pt>
                <c:pt idx="9">
                  <c:v>0</c:v>
                </c:pt>
                <c:pt idx="10">
                  <c:v>0</c:v>
                </c:pt>
                <c:pt idx="12">
                  <c:v>1.5516309999999999E-3</c:v>
                </c:pt>
                <c:pt idx="13">
                  <c:v>1.253054E-3</c:v>
                </c:pt>
                <c:pt idx="15">
                  <c:v>2.3436889999999999E-3</c:v>
                </c:pt>
                <c:pt idx="16">
                  <c:v>1.300154E-3</c:v>
                </c:pt>
              </c:numCache>
            </c:numRef>
          </c:val>
        </c:ser>
        <c:dLbls>
          <c:showLegendKey val="0"/>
          <c:showVal val="0"/>
          <c:showCatName val="0"/>
          <c:showSerName val="0"/>
          <c:showPercent val="0"/>
          <c:showBubbleSize val="0"/>
        </c:dLbls>
        <c:gapWidth val="35"/>
        <c:overlap val="100"/>
        <c:axId val="430912144"/>
        <c:axId val="430912536"/>
      </c:barChart>
      <c:catAx>
        <c:axId val="430912144"/>
        <c:scaling>
          <c:orientation val="minMax"/>
        </c:scaling>
        <c:delete val="0"/>
        <c:axPos val="b"/>
        <c:numFmt formatCode="General" sourceLinked="1"/>
        <c:majorTickMark val="out"/>
        <c:minorTickMark val="none"/>
        <c:tickLblPos val="nextTo"/>
        <c:txPr>
          <a:bodyPr rot="0"/>
          <a:lstStyle/>
          <a:p>
            <a:pPr>
              <a:defRPr sz="1200" b="1"/>
            </a:pPr>
            <a:endParaRPr lang="en-US"/>
          </a:p>
        </c:txPr>
        <c:crossAx val="430912536"/>
        <c:crosses val="autoZero"/>
        <c:auto val="1"/>
        <c:lblAlgn val="ctr"/>
        <c:lblOffset val="100"/>
        <c:noMultiLvlLbl val="0"/>
      </c:catAx>
      <c:valAx>
        <c:axId val="430912536"/>
        <c:scaling>
          <c:orientation val="minMax"/>
          <c:max val="8.0000000000000016E-2"/>
        </c:scaling>
        <c:delete val="0"/>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0"/>
        <c:majorTickMark val="out"/>
        <c:minorTickMark val="none"/>
        <c:tickLblPos val="nextTo"/>
        <c:txPr>
          <a:bodyPr/>
          <a:lstStyle/>
          <a:p>
            <a:pPr>
              <a:defRPr sz="1500" b="1"/>
            </a:pPr>
            <a:endParaRPr lang="en-US"/>
          </a:p>
        </c:txPr>
        <c:crossAx val="430912144"/>
        <c:crosses val="autoZero"/>
        <c:crossBetween val="between"/>
        <c:majorUnit val="1.0000000000000002E-2"/>
      </c:valAx>
      <c:spPr>
        <a:solidFill>
          <a:schemeClr val="bg2"/>
        </a:solidFill>
        <a:ln>
          <a:solidFill>
            <a:schemeClr val="tx1"/>
          </a:solidFill>
        </a:ln>
      </c:spPr>
    </c:plotArea>
    <c:legend>
      <c:legendPos val="t"/>
      <c:layout>
        <c:manualLayout>
          <c:xMode val="edge"/>
          <c:yMode val="edge"/>
          <c:x val="0.25645018930155855"/>
          <c:y val="1.6393442622950821E-2"/>
          <c:w val="0.48881552969595615"/>
          <c:h val="6.1727550449636417E-2"/>
        </c:manualLayout>
      </c:layout>
      <c:overlay val="0"/>
      <c:spPr>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Death</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strRef>
              <c:f>Sheet1!$A$2:$A$5</c:f>
              <c:strCache>
                <c:ptCount val="4"/>
                <c:pt idx="0">
                  <c:v>18-34 (N=4,163)</c:v>
                </c:pt>
                <c:pt idx="1">
                  <c:v>35-49 (N=4,914)</c:v>
                </c:pt>
                <c:pt idx="2">
                  <c:v>50-59 N=(8,924)</c:v>
                </c:pt>
                <c:pt idx="3">
                  <c:v>60+ (N=9,437)</c:v>
                </c:pt>
              </c:strCache>
            </c:strRef>
          </c:cat>
          <c:val>
            <c:numRef>
              <c:f>Sheet1!$B$2:$B$5</c:f>
              <c:numCache>
                <c:formatCode>General</c:formatCode>
                <c:ptCount val="4"/>
                <c:pt idx="0">
                  <c:v>1.7335E-2</c:v>
                </c:pt>
                <c:pt idx="1">
                  <c:v>2.2658999999999999E-2</c:v>
                </c:pt>
                <c:pt idx="2">
                  <c:v>2.0431999999999999E-2</c:v>
                </c:pt>
                <c:pt idx="3">
                  <c:v>2.0056999999999998E-2</c:v>
                </c:pt>
              </c:numCache>
            </c:numRef>
          </c:val>
        </c:ser>
        <c:ser>
          <c:idx val="1"/>
          <c:order val="1"/>
          <c:tx>
            <c:strRef>
              <c:f>Sheet1!$C$1</c:f>
              <c:strCache>
                <c:ptCount val="1"/>
                <c:pt idx="0">
                  <c:v>Retransplant</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Sheet1!$A$2:$A$5</c:f>
              <c:strCache>
                <c:ptCount val="4"/>
                <c:pt idx="0">
                  <c:v>18-34 (N=4,163)</c:v>
                </c:pt>
                <c:pt idx="1">
                  <c:v>35-49 (N=4,914)</c:v>
                </c:pt>
                <c:pt idx="2">
                  <c:v>50-59 N=(8,924)</c:v>
                </c:pt>
                <c:pt idx="3">
                  <c:v>60+ (N=9,437)</c:v>
                </c:pt>
              </c:strCache>
            </c:strRef>
          </c:cat>
          <c:val>
            <c:numRef>
              <c:f>Sheet1!$C$2:$C$5</c:f>
              <c:numCache>
                <c:formatCode>General</c:formatCode>
                <c:ptCount val="4"/>
                <c:pt idx="0">
                  <c:v>1.685265E-3</c:v>
                </c:pt>
                <c:pt idx="1">
                  <c:v>1.2275529999999999E-3</c:v>
                </c:pt>
                <c:pt idx="2">
                  <c:v>1.236694E-3</c:v>
                </c:pt>
                <c:pt idx="3">
                  <c:v>2.0151470000000001E-3</c:v>
                </c:pt>
              </c:numCache>
            </c:numRef>
          </c:val>
        </c:ser>
        <c:dLbls>
          <c:showLegendKey val="0"/>
          <c:showVal val="0"/>
          <c:showCatName val="0"/>
          <c:showSerName val="0"/>
          <c:showPercent val="0"/>
          <c:showBubbleSize val="0"/>
        </c:dLbls>
        <c:gapWidth val="35"/>
        <c:overlap val="100"/>
        <c:axId val="621464616"/>
        <c:axId val="621465008"/>
      </c:barChart>
      <c:catAx>
        <c:axId val="621464616"/>
        <c:scaling>
          <c:orientation val="minMax"/>
        </c:scaling>
        <c:delete val="0"/>
        <c:axPos val="b"/>
        <c:title>
          <c:tx>
            <c:rich>
              <a:bodyPr/>
              <a:lstStyle/>
              <a:p>
                <a:pPr>
                  <a:defRPr sz="1700"/>
                </a:pPr>
                <a:r>
                  <a:rPr lang="en-US" sz="1700" dirty="0" smtClean="0"/>
                  <a:t>Age group</a:t>
                </a:r>
                <a:endParaRPr lang="en-US" sz="1700" dirty="0"/>
              </a:p>
            </c:rich>
          </c:tx>
          <c:layout/>
          <c:overlay val="0"/>
        </c:title>
        <c:numFmt formatCode="General" sourceLinked="1"/>
        <c:majorTickMark val="out"/>
        <c:minorTickMark val="none"/>
        <c:tickLblPos val="nextTo"/>
        <c:txPr>
          <a:bodyPr rot="0"/>
          <a:lstStyle/>
          <a:p>
            <a:pPr>
              <a:defRPr sz="1500" b="1"/>
            </a:pPr>
            <a:endParaRPr lang="en-US"/>
          </a:p>
        </c:txPr>
        <c:crossAx val="621465008"/>
        <c:crosses val="autoZero"/>
        <c:auto val="1"/>
        <c:lblAlgn val="ctr"/>
        <c:lblOffset val="100"/>
        <c:noMultiLvlLbl val="0"/>
      </c:catAx>
      <c:valAx>
        <c:axId val="621465008"/>
        <c:scaling>
          <c:orientation val="minMax"/>
          <c:max val="8.0000000000000016E-2"/>
        </c:scaling>
        <c:delete val="0"/>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1.4749262536873156E-2"/>
              <c:y val="0.28608472096725607"/>
            </c:manualLayout>
          </c:layout>
          <c:overlay val="0"/>
        </c:title>
        <c:numFmt formatCode="0%" sourceLinked="0"/>
        <c:majorTickMark val="out"/>
        <c:minorTickMark val="none"/>
        <c:tickLblPos val="nextTo"/>
        <c:txPr>
          <a:bodyPr/>
          <a:lstStyle/>
          <a:p>
            <a:pPr>
              <a:defRPr sz="1500" b="1"/>
            </a:pPr>
            <a:endParaRPr lang="en-US"/>
          </a:p>
        </c:txPr>
        <c:crossAx val="621464616"/>
        <c:crosses val="autoZero"/>
        <c:crossBetween val="between"/>
        <c:majorUnit val="1.0000000000000002E-2"/>
      </c:valAx>
      <c:spPr>
        <a:solidFill>
          <a:schemeClr val="bg2"/>
        </a:solidFill>
        <a:ln>
          <a:solidFill>
            <a:schemeClr val="tx1"/>
          </a:solidFill>
        </a:ln>
      </c:spPr>
    </c:plotArea>
    <c:legend>
      <c:legendPos val="t"/>
      <c:layout>
        <c:manualLayout>
          <c:xMode val="edge"/>
          <c:yMode val="edge"/>
          <c:x val="0.25645018930155855"/>
          <c:y val="1.6393442622950821E-2"/>
          <c:w val="0.48881552969595615"/>
          <c:h val="6.1727550449636417E-2"/>
        </c:manualLayout>
      </c:layout>
      <c:overlay val="0"/>
      <c:spPr>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527805819144391E-2"/>
          <c:y val="0.11205843412937345"/>
          <c:w val="0.87730500033649639"/>
          <c:h val="0.70647940064089731"/>
        </c:manualLayout>
      </c:layout>
      <c:barChart>
        <c:barDir val="col"/>
        <c:grouping val="stacked"/>
        <c:varyColors val="0"/>
        <c:ser>
          <c:idx val="0"/>
          <c:order val="0"/>
          <c:tx>
            <c:strRef>
              <c:f>Sheet1!$B$1</c:f>
              <c:strCache>
                <c:ptCount val="1"/>
                <c:pt idx="0">
                  <c:v>Death</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strRef>
              <c:f>Sheet1!$A$2:$A$18</c:f>
              <c:strCache>
                <c:ptCount val="17"/>
                <c:pt idx="0">
                  <c:v>Female</c:v>
                </c:pt>
                <c:pt idx="1">
                  <c:v>Male</c:v>
                </c:pt>
                <c:pt idx="3">
                  <c:v>Female</c:v>
                </c:pt>
                <c:pt idx="4">
                  <c:v>Male</c:v>
                </c:pt>
                <c:pt idx="6">
                  <c:v>Female</c:v>
                </c:pt>
                <c:pt idx="7">
                  <c:v>Male</c:v>
                </c:pt>
                <c:pt idx="9">
                  <c:v>Female</c:v>
                </c:pt>
                <c:pt idx="10">
                  <c:v>Male</c:v>
                </c:pt>
                <c:pt idx="12">
                  <c:v>Female</c:v>
                </c:pt>
                <c:pt idx="13">
                  <c:v>Male</c:v>
                </c:pt>
                <c:pt idx="15">
                  <c:v>Female</c:v>
                </c:pt>
                <c:pt idx="16">
                  <c:v>Male</c:v>
                </c:pt>
              </c:strCache>
            </c:strRef>
          </c:cat>
          <c:val>
            <c:numRef>
              <c:f>Sheet1!$B$2:$B$18</c:f>
              <c:numCache>
                <c:formatCode>General</c:formatCode>
                <c:ptCount val="17"/>
                <c:pt idx="0">
                  <c:v>7.6790000000000001E-3</c:v>
                </c:pt>
                <c:pt idx="1">
                  <c:v>1.2252000000000001E-2</c:v>
                </c:pt>
                <c:pt idx="3">
                  <c:v>1.541E-2</c:v>
                </c:pt>
                <c:pt idx="4">
                  <c:v>1.9167E-2</c:v>
                </c:pt>
                <c:pt idx="6">
                  <c:v>1.0978E-2</c:v>
                </c:pt>
                <c:pt idx="7">
                  <c:v>1.0581999999999999E-2</c:v>
                </c:pt>
                <c:pt idx="9">
                  <c:v>3.3036000000000003E-2</c:v>
                </c:pt>
                <c:pt idx="10">
                  <c:v>1.9656E-2</c:v>
                </c:pt>
                <c:pt idx="12">
                  <c:v>3.8940000000000002E-2</c:v>
                </c:pt>
                <c:pt idx="13">
                  <c:v>3.1817999999999999E-2</c:v>
                </c:pt>
                <c:pt idx="15">
                  <c:v>2.2105E-2</c:v>
                </c:pt>
                <c:pt idx="16">
                  <c:v>2.7236E-2</c:v>
                </c:pt>
              </c:numCache>
            </c:numRef>
          </c:val>
        </c:ser>
        <c:ser>
          <c:idx val="1"/>
          <c:order val="1"/>
          <c:tx>
            <c:strRef>
              <c:f>Sheet1!$C$1</c:f>
              <c:strCache>
                <c:ptCount val="1"/>
                <c:pt idx="0">
                  <c:v>Retransplant</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Sheet1!$A$2:$A$18</c:f>
              <c:strCache>
                <c:ptCount val="17"/>
                <c:pt idx="0">
                  <c:v>Female</c:v>
                </c:pt>
                <c:pt idx="1">
                  <c:v>Male</c:v>
                </c:pt>
                <c:pt idx="3">
                  <c:v>Female</c:v>
                </c:pt>
                <c:pt idx="4">
                  <c:v>Male</c:v>
                </c:pt>
                <c:pt idx="6">
                  <c:v>Female</c:v>
                </c:pt>
                <c:pt idx="7">
                  <c:v>Male</c:v>
                </c:pt>
                <c:pt idx="9">
                  <c:v>Female</c:v>
                </c:pt>
                <c:pt idx="10">
                  <c:v>Male</c:v>
                </c:pt>
                <c:pt idx="12">
                  <c:v>Female</c:v>
                </c:pt>
                <c:pt idx="13">
                  <c:v>Male</c:v>
                </c:pt>
                <c:pt idx="15">
                  <c:v>Female</c:v>
                </c:pt>
                <c:pt idx="16">
                  <c:v>Male</c:v>
                </c:pt>
              </c:strCache>
            </c:strRef>
          </c:cat>
          <c:val>
            <c:numRef>
              <c:f>Sheet1!$C$2:$C$18</c:f>
              <c:numCache>
                <c:formatCode>General</c:formatCode>
                <c:ptCount val="17"/>
                <c:pt idx="0">
                  <c:v>0</c:v>
                </c:pt>
                <c:pt idx="1">
                  <c:v>4.5895490000000001E-3</c:v>
                </c:pt>
                <c:pt idx="3">
                  <c:v>1.8264690000000001E-3</c:v>
                </c:pt>
                <c:pt idx="4">
                  <c:v>4.5214499999999999E-4</c:v>
                </c:pt>
                <c:pt idx="6">
                  <c:v>4.7664799999999998E-4</c:v>
                </c:pt>
                <c:pt idx="7">
                  <c:v>8.8208899999999996E-4</c:v>
                </c:pt>
                <c:pt idx="9">
                  <c:v>8.8190999999999996E-4</c:v>
                </c:pt>
                <c:pt idx="10">
                  <c:v>3.1521880000000002E-3</c:v>
                </c:pt>
                <c:pt idx="12">
                  <c:v>0</c:v>
                </c:pt>
                <c:pt idx="13">
                  <c:v>0</c:v>
                </c:pt>
                <c:pt idx="15">
                  <c:v>2.6061259999999998E-3</c:v>
                </c:pt>
                <c:pt idx="16">
                  <c:v>1.1485829999999999E-3</c:v>
                </c:pt>
              </c:numCache>
            </c:numRef>
          </c:val>
        </c:ser>
        <c:dLbls>
          <c:showLegendKey val="0"/>
          <c:showVal val="0"/>
          <c:showCatName val="0"/>
          <c:showSerName val="0"/>
          <c:showPercent val="0"/>
          <c:showBubbleSize val="0"/>
        </c:dLbls>
        <c:gapWidth val="35"/>
        <c:overlap val="100"/>
        <c:axId val="621465792"/>
        <c:axId val="621466184"/>
      </c:barChart>
      <c:catAx>
        <c:axId val="621465792"/>
        <c:scaling>
          <c:orientation val="minMax"/>
        </c:scaling>
        <c:delete val="0"/>
        <c:axPos val="b"/>
        <c:numFmt formatCode="General" sourceLinked="1"/>
        <c:majorTickMark val="out"/>
        <c:minorTickMark val="none"/>
        <c:tickLblPos val="nextTo"/>
        <c:txPr>
          <a:bodyPr rot="0"/>
          <a:lstStyle/>
          <a:p>
            <a:pPr>
              <a:defRPr sz="1200" b="1"/>
            </a:pPr>
            <a:endParaRPr lang="en-US"/>
          </a:p>
        </c:txPr>
        <c:crossAx val="621466184"/>
        <c:crosses val="autoZero"/>
        <c:auto val="1"/>
        <c:lblAlgn val="ctr"/>
        <c:lblOffset val="100"/>
        <c:noMultiLvlLbl val="0"/>
      </c:catAx>
      <c:valAx>
        <c:axId val="621466184"/>
        <c:scaling>
          <c:orientation val="minMax"/>
          <c:max val="8.0000000000000016E-2"/>
        </c:scaling>
        <c:delete val="0"/>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0"/>
        <c:majorTickMark val="out"/>
        <c:minorTickMark val="none"/>
        <c:tickLblPos val="nextTo"/>
        <c:txPr>
          <a:bodyPr/>
          <a:lstStyle/>
          <a:p>
            <a:pPr>
              <a:defRPr sz="1500" b="1"/>
            </a:pPr>
            <a:endParaRPr lang="en-US"/>
          </a:p>
        </c:txPr>
        <c:crossAx val="621465792"/>
        <c:crosses val="autoZero"/>
        <c:crossBetween val="between"/>
        <c:majorUnit val="1.0000000000000002E-2"/>
      </c:valAx>
      <c:spPr>
        <a:solidFill>
          <a:schemeClr val="bg2"/>
        </a:solidFill>
        <a:ln>
          <a:solidFill>
            <a:schemeClr val="tx1"/>
          </a:solidFill>
        </a:ln>
      </c:spPr>
    </c:plotArea>
    <c:legend>
      <c:legendPos val="t"/>
      <c:layout>
        <c:manualLayout>
          <c:xMode val="edge"/>
          <c:yMode val="edge"/>
          <c:x val="0.25645018930155855"/>
          <c:y val="1.6393442622950821E-2"/>
          <c:w val="0.48881552969595615"/>
          <c:h val="6.1727550449636417E-2"/>
        </c:manualLayout>
      </c:layout>
      <c:overlay val="0"/>
      <c:spPr>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1249894166455256E-2"/>
          <c:w val="0.84959816969781432"/>
          <c:h val="0.81644145288290582"/>
        </c:manualLayout>
      </c:layout>
      <c:scatterChart>
        <c:scatterStyle val="lineMarker"/>
        <c:varyColors val="0"/>
        <c:ser>
          <c:idx val="0"/>
          <c:order val="0"/>
          <c:tx>
            <c:strRef>
              <c:f>Sheet1!$B$1</c:f>
              <c:strCache>
                <c:ptCount val="1"/>
                <c:pt idx="0">
                  <c:v>Female (N=11,963)</c:v>
                </c:pt>
              </c:strCache>
            </c:strRef>
          </c:tx>
          <c:spPr>
            <a:ln w="47625">
              <a:solidFill>
                <a:srgbClr val="FF66FF"/>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5.0150000000000004E-3</c:v>
                </c:pt>
                <c:pt idx="2">
                  <c:v>6.437E-3</c:v>
                </c:pt>
                <c:pt idx="3">
                  <c:v>7.8580000000000004E-3</c:v>
                </c:pt>
                <c:pt idx="4">
                  <c:v>8.7779999999999993E-3</c:v>
                </c:pt>
                <c:pt idx="5">
                  <c:v>9.3629999999999998E-3</c:v>
                </c:pt>
                <c:pt idx="6">
                  <c:v>1.0534E-2</c:v>
                </c:pt>
                <c:pt idx="7">
                  <c:v>1.1705E-2</c:v>
                </c:pt>
                <c:pt idx="8">
                  <c:v>1.2207000000000001E-2</c:v>
                </c:pt>
                <c:pt idx="9">
                  <c:v>1.3128000000000001E-2</c:v>
                </c:pt>
                <c:pt idx="10">
                  <c:v>1.3965E-2</c:v>
                </c:pt>
                <c:pt idx="11">
                  <c:v>1.4801E-2</c:v>
                </c:pt>
                <c:pt idx="12">
                  <c:v>1.5722E-2</c:v>
                </c:pt>
                <c:pt idx="13">
                  <c:v>1.6140999999999999E-2</c:v>
                </c:pt>
                <c:pt idx="14">
                  <c:v>1.6643000000000002E-2</c:v>
                </c:pt>
                <c:pt idx="15">
                  <c:v>1.7061E-2</c:v>
                </c:pt>
                <c:pt idx="16">
                  <c:v>1.7898000000000001E-2</c:v>
                </c:pt>
                <c:pt idx="17">
                  <c:v>1.8568000000000001E-2</c:v>
                </c:pt>
                <c:pt idx="18">
                  <c:v>1.9238000000000002E-2</c:v>
                </c:pt>
                <c:pt idx="19">
                  <c:v>1.9741000000000002E-2</c:v>
                </c:pt>
                <c:pt idx="20">
                  <c:v>2.0327000000000001E-2</c:v>
                </c:pt>
                <c:pt idx="21">
                  <c:v>2.0830000000000001E-2</c:v>
                </c:pt>
                <c:pt idx="22">
                  <c:v>2.1333000000000001E-2</c:v>
                </c:pt>
                <c:pt idx="23">
                  <c:v>2.2171E-2</c:v>
                </c:pt>
                <c:pt idx="24">
                  <c:v>2.2591E-2</c:v>
                </c:pt>
                <c:pt idx="25">
                  <c:v>2.2926999999999999E-2</c:v>
                </c:pt>
                <c:pt idx="26">
                  <c:v>2.3765999999999999E-2</c:v>
                </c:pt>
                <c:pt idx="27">
                  <c:v>2.4018000000000001E-2</c:v>
                </c:pt>
                <c:pt idx="28">
                  <c:v>2.4354000000000001E-2</c:v>
                </c:pt>
                <c:pt idx="29">
                  <c:v>2.4943E-2</c:v>
                </c:pt>
                <c:pt idx="30">
                  <c:v>2.528E-2</c:v>
                </c:pt>
              </c:numCache>
            </c:numRef>
          </c:yVal>
          <c:smooth val="0"/>
        </c:ser>
        <c:ser>
          <c:idx val="1"/>
          <c:order val="1"/>
          <c:tx>
            <c:strRef>
              <c:f>Sheet1!$C$1</c:f>
              <c:strCache>
                <c:ptCount val="1"/>
                <c:pt idx="0">
                  <c:v>Male (N=15,430)</c:v>
                </c:pt>
              </c:strCache>
            </c:strRef>
          </c:tx>
          <c:spPr>
            <a:ln w="47625">
              <a:solidFill>
                <a:srgbClr val="00FFFF"/>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2.8519999999999999E-3</c:v>
                </c:pt>
                <c:pt idx="2">
                  <c:v>3.565E-3</c:v>
                </c:pt>
                <c:pt idx="3">
                  <c:v>4.3429999999999996E-3</c:v>
                </c:pt>
                <c:pt idx="4">
                  <c:v>5.1859999999999996E-3</c:v>
                </c:pt>
                <c:pt idx="5">
                  <c:v>5.5110000000000003E-3</c:v>
                </c:pt>
                <c:pt idx="6">
                  <c:v>6.5490000000000001E-3</c:v>
                </c:pt>
                <c:pt idx="7">
                  <c:v>7.3280000000000003E-3</c:v>
                </c:pt>
                <c:pt idx="8">
                  <c:v>7.9129999999999999E-3</c:v>
                </c:pt>
                <c:pt idx="9">
                  <c:v>8.9510000000000006E-3</c:v>
                </c:pt>
                <c:pt idx="10">
                  <c:v>9.7310000000000001E-3</c:v>
                </c:pt>
                <c:pt idx="11">
                  <c:v>1.0055E-2</c:v>
                </c:pt>
                <c:pt idx="12">
                  <c:v>1.077E-2</c:v>
                </c:pt>
                <c:pt idx="13">
                  <c:v>1.1159000000000001E-2</c:v>
                </c:pt>
                <c:pt idx="14">
                  <c:v>1.1549E-2</c:v>
                </c:pt>
                <c:pt idx="15">
                  <c:v>1.2264000000000001E-2</c:v>
                </c:pt>
                <c:pt idx="16">
                  <c:v>1.3044999999999999E-2</c:v>
                </c:pt>
                <c:pt idx="17">
                  <c:v>1.376E-2</c:v>
                </c:pt>
                <c:pt idx="18">
                  <c:v>1.4279999999999999E-2</c:v>
                </c:pt>
                <c:pt idx="19">
                  <c:v>1.4736000000000001E-2</c:v>
                </c:pt>
                <c:pt idx="20">
                  <c:v>1.5061E-2</c:v>
                </c:pt>
                <c:pt idx="21">
                  <c:v>1.5516E-2</c:v>
                </c:pt>
                <c:pt idx="22">
                  <c:v>1.5972E-2</c:v>
                </c:pt>
                <c:pt idx="23">
                  <c:v>1.6362999999999999E-2</c:v>
                </c:pt>
                <c:pt idx="24">
                  <c:v>1.6884E-2</c:v>
                </c:pt>
                <c:pt idx="25">
                  <c:v>1.7145000000000001E-2</c:v>
                </c:pt>
                <c:pt idx="26">
                  <c:v>1.7732000000000001E-2</c:v>
                </c:pt>
                <c:pt idx="27">
                  <c:v>1.8319999999999999E-2</c:v>
                </c:pt>
                <c:pt idx="28">
                  <c:v>1.8581E-2</c:v>
                </c:pt>
                <c:pt idx="29">
                  <c:v>1.9103999999999999E-2</c:v>
                </c:pt>
                <c:pt idx="30">
                  <c:v>1.9168999999999999E-2</c:v>
                </c:pt>
              </c:numCache>
            </c:numRef>
          </c:yVal>
          <c:smooth val="0"/>
        </c:ser>
        <c:dLbls>
          <c:showLegendKey val="0"/>
          <c:showVal val="0"/>
          <c:showCatName val="0"/>
          <c:showSerName val="0"/>
          <c:showPercent val="0"/>
          <c:showBubbleSize val="0"/>
        </c:dLbls>
        <c:axId val="621466968"/>
        <c:axId val="621467360"/>
        <c:extLst>
          <c:ext xmlns:c15="http://schemas.microsoft.com/office/drawing/2012/chart" uri="{02D57815-91ED-43cb-92C2-25804820EDAC}">
            <c15:filteredScatterSeries>
              <c15:ser>
                <c:idx val="2"/>
                <c:order val="2"/>
                <c:tx>
                  <c:strRef>
                    <c:extLst>
                      <c:ext uri="{02D57815-91ED-43cb-92C2-25804820EDAC}">
                        <c15:formulaRef>
                          <c15:sqref>Sheet1!$D$1</c15:sqref>
                        </c15:formulaRef>
                      </c:ext>
                    </c:extLst>
                    <c:strCache>
                      <c:ptCount val="1"/>
                      <c:pt idx="0">
                        <c:v>LCL (F)</c:v>
                      </c:pt>
                    </c:strCache>
                  </c:strRef>
                </c:tx>
                <c:spPr>
                  <a:ln w="47625">
                    <a:solidFill>
                      <a:srgbClr val="FF66FF"/>
                    </a:solidFill>
                    <a:prstDash val="sysDash"/>
                  </a:ln>
                </c:spPr>
                <c:marker>
                  <c:symbol val="none"/>
                </c:marker>
                <c:xVal>
                  <c:numRef>
                    <c:extLst>
                      <c:ex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c:ext uri="{02D57815-91ED-43cb-92C2-25804820EDAC}">
                        <c15:formulaRef>
                          <c15:sqref>Sheet1!$D$2:$D$32</c15:sqref>
                        </c15:formulaRef>
                      </c:ext>
                    </c:extLst>
                    <c:numCache>
                      <c:formatCode>General</c:formatCode>
                      <c:ptCount val="31"/>
                      <c:pt idx="0">
                        <c:v>0</c:v>
                      </c:pt>
                      <c:pt idx="1">
                        <c:v>3.8800000000000002E-3</c:v>
                      </c:pt>
                      <c:pt idx="2">
                        <c:v>5.1339999999999997E-3</c:v>
                      </c:pt>
                      <c:pt idx="3">
                        <c:v>6.4050000000000001E-3</c:v>
                      </c:pt>
                      <c:pt idx="4">
                        <c:v>7.2350000000000001E-3</c:v>
                      </c:pt>
                      <c:pt idx="5">
                        <c:v>7.7660000000000003E-3</c:v>
                      </c:pt>
                      <c:pt idx="6">
                        <c:v>8.8330000000000006E-3</c:v>
                      </c:pt>
                      <c:pt idx="7">
                        <c:v>9.9050000000000006E-3</c:v>
                      </c:pt>
                      <c:pt idx="8">
                        <c:v>1.0366999999999999E-2</c:v>
                      </c:pt>
                      <c:pt idx="9">
                        <c:v>1.1214E-2</c:v>
                      </c:pt>
                      <c:pt idx="10">
                        <c:v>1.1988E-2</c:v>
                      </c:pt>
                      <c:pt idx="11">
                        <c:v>1.2763E-2</c:v>
                      </c:pt>
                      <c:pt idx="12">
                        <c:v>1.3618E-2</c:v>
                      </c:pt>
                      <c:pt idx="13">
                        <c:v>1.4007E-2</c:v>
                      </c:pt>
                      <c:pt idx="14">
                        <c:v>1.4474000000000001E-2</c:v>
                      </c:pt>
                      <c:pt idx="15">
                        <c:v>1.4865E-2</c:v>
                      </c:pt>
                      <c:pt idx="16">
                        <c:v>1.5646E-2</c:v>
                      </c:pt>
                      <c:pt idx="17">
                        <c:v>1.6271999999999998E-2</c:v>
                      </c:pt>
                      <c:pt idx="18">
                        <c:v>1.6899000000000001E-2</c:v>
                      </c:pt>
                      <c:pt idx="19">
                        <c:v>1.737E-2</c:v>
                      </c:pt>
                      <c:pt idx="20">
                        <c:v>1.7919999999999998E-2</c:v>
                      </c:pt>
                      <c:pt idx="21">
                        <c:v>1.8391999999999999E-2</c:v>
                      </c:pt>
                      <c:pt idx="22">
                        <c:v>1.8865E-2</c:v>
                      </c:pt>
                      <c:pt idx="23">
                        <c:v>1.9654000000000001E-2</c:v>
                      </c:pt>
                      <c:pt idx="24">
                        <c:v>2.0049000000000001E-2</c:v>
                      </c:pt>
                      <c:pt idx="25">
                        <c:v>2.0365000000000001E-2</c:v>
                      </c:pt>
                      <c:pt idx="26">
                        <c:v>2.1156000000000001E-2</c:v>
                      </c:pt>
                      <c:pt idx="27">
                        <c:v>2.1394E-2</c:v>
                      </c:pt>
                      <c:pt idx="28">
                        <c:v>2.1711000000000001E-2</c:v>
                      </c:pt>
                      <c:pt idx="29">
                        <c:v>2.2266999999999999E-2</c:v>
                      </c:pt>
                      <c:pt idx="30">
                        <c:v>2.2585999999999998E-2</c:v>
                      </c:pt>
                    </c:numCache>
                  </c:numRef>
                </c:yVal>
                <c:smooth val="0"/>
              </c15:ser>
            </c15:filteredScatterSeries>
            <c15:filteredScatte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LCL (M)</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Sheet1!$E$2:$E$32</c15:sqref>
                        </c15:formulaRef>
                      </c:ext>
                    </c:extLst>
                    <c:numCache>
                      <c:formatCode>General</c:formatCode>
                      <c:ptCount val="31"/>
                      <c:pt idx="0">
                        <c:v>0</c:v>
                      </c:pt>
                      <c:pt idx="1">
                        <c:v>2.1099999999999999E-3</c:v>
                      </c:pt>
                      <c:pt idx="2">
                        <c:v>2.7239999999999999E-3</c:v>
                      </c:pt>
                      <c:pt idx="3">
                        <c:v>3.405E-3</c:v>
                      </c:pt>
                      <c:pt idx="4">
                        <c:v>4.1529999999999996E-3</c:v>
                      </c:pt>
                      <c:pt idx="5">
                        <c:v>4.4419999999999998E-3</c:v>
                      </c:pt>
                      <c:pt idx="6">
                        <c:v>5.3749999999999996E-3</c:v>
                      </c:pt>
                      <c:pt idx="7">
                        <c:v>6.0809999999999996E-3</c:v>
                      </c:pt>
                      <c:pt idx="8">
                        <c:v>6.613E-3</c:v>
                      </c:pt>
                      <c:pt idx="9">
                        <c:v>7.5630000000000003E-3</c:v>
                      </c:pt>
                      <c:pt idx="10">
                        <c:v>8.2789999999999999E-3</c:v>
                      </c:pt>
                      <c:pt idx="11">
                        <c:v>8.5780000000000006E-3</c:v>
                      </c:pt>
                      <c:pt idx="12">
                        <c:v>9.2379999999999997E-3</c:v>
                      </c:pt>
                      <c:pt idx="13">
                        <c:v>9.5980000000000006E-3</c:v>
                      </c:pt>
                      <c:pt idx="14">
                        <c:v>9.9600000000000001E-3</c:v>
                      </c:pt>
                      <c:pt idx="15">
                        <c:v>1.0624E-2</c:v>
                      </c:pt>
                      <c:pt idx="16">
                        <c:v>1.1350000000000001E-2</c:v>
                      </c:pt>
                      <c:pt idx="17">
                        <c:v>1.2017E-2</c:v>
                      </c:pt>
                      <c:pt idx="18">
                        <c:v>1.2503E-2</c:v>
                      </c:pt>
                      <c:pt idx="19">
                        <c:v>1.2929E-2</c:v>
                      </c:pt>
                      <c:pt idx="20">
                        <c:v>1.3233E-2</c:v>
                      </c:pt>
                      <c:pt idx="21">
                        <c:v>1.366E-2</c:v>
                      </c:pt>
                      <c:pt idx="22">
                        <c:v>1.4088E-2</c:v>
                      </c:pt>
                      <c:pt idx="23">
                        <c:v>1.4455000000000001E-2</c:v>
                      </c:pt>
                      <c:pt idx="24">
                        <c:v>1.4945E-2</c:v>
                      </c:pt>
                      <c:pt idx="25">
                        <c:v>1.519E-2</c:v>
                      </c:pt>
                      <c:pt idx="26">
                        <c:v>1.5743E-2</c:v>
                      </c:pt>
                      <c:pt idx="27">
                        <c:v>1.6296000000000001E-2</c:v>
                      </c:pt>
                      <c:pt idx="28">
                        <c:v>1.6542000000000001E-2</c:v>
                      </c:pt>
                      <c:pt idx="29">
                        <c:v>1.7035999999999999E-2</c:v>
                      </c:pt>
                      <c:pt idx="30">
                        <c:v>1.7097000000000001E-2</c:v>
                      </c:pt>
                    </c:numCache>
                  </c:numRef>
                </c:yVal>
                <c:smooth val="0"/>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UCL (F)</c:v>
                      </c:pt>
                    </c:strCache>
                  </c:strRef>
                </c:tx>
                <c:spPr>
                  <a:ln w="47625">
                    <a:solidFill>
                      <a:srgbClr val="FF66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Sheet1!$F$2:$F$32</c15:sqref>
                        </c15:formulaRef>
                      </c:ext>
                    </c:extLst>
                    <c:numCache>
                      <c:formatCode>General</c:formatCode>
                      <c:ptCount val="31"/>
                      <c:pt idx="0">
                        <c:v>0</c:v>
                      </c:pt>
                      <c:pt idx="1">
                        <c:v>6.4060000000000002E-3</c:v>
                      </c:pt>
                      <c:pt idx="2">
                        <c:v>7.9920000000000008E-3</c:v>
                      </c:pt>
                      <c:pt idx="3">
                        <c:v>9.5610000000000001E-3</c:v>
                      </c:pt>
                      <c:pt idx="4">
                        <c:v>1.0569E-2</c:v>
                      </c:pt>
                      <c:pt idx="5">
                        <c:v>1.1207999999999999E-2</c:v>
                      </c:pt>
                      <c:pt idx="6">
                        <c:v>1.2481000000000001E-2</c:v>
                      </c:pt>
                      <c:pt idx="7">
                        <c:v>1.3749000000000001E-2</c:v>
                      </c:pt>
                      <c:pt idx="8">
                        <c:v>1.4291E-2</c:v>
                      </c:pt>
                      <c:pt idx="9">
                        <c:v>1.5283E-2</c:v>
                      </c:pt>
                      <c:pt idx="10">
                        <c:v>1.6181999999999998E-2</c:v>
                      </c:pt>
                      <c:pt idx="11">
                        <c:v>1.7079E-2</c:v>
                      </c:pt>
                      <c:pt idx="12">
                        <c:v>1.8065000000000001E-2</c:v>
                      </c:pt>
                      <c:pt idx="13">
                        <c:v>1.8512000000000001E-2</c:v>
                      </c:pt>
                      <c:pt idx="14">
                        <c:v>1.9047999999999999E-2</c:v>
                      </c:pt>
                      <c:pt idx="15">
                        <c:v>1.9494000000000001E-2</c:v>
                      </c:pt>
                      <c:pt idx="16">
                        <c:v>2.0386000000000001E-2</c:v>
                      </c:pt>
                      <c:pt idx="17">
                        <c:v>2.1099E-2</c:v>
                      </c:pt>
                      <c:pt idx="18">
                        <c:v>2.1811000000000001E-2</c:v>
                      </c:pt>
                      <c:pt idx="19">
                        <c:v>2.2343999999999999E-2</c:v>
                      </c:pt>
                      <c:pt idx="20">
                        <c:v>2.2966E-2</c:v>
                      </c:pt>
                      <c:pt idx="21">
                        <c:v>2.3498999999999999E-2</c:v>
                      </c:pt>
                      <c:pt idx="22">
                        <c:v>2.4032000000000001E-2</c:v>
                      </c:pt>
                      <c:pt idx="23">
                        <c:v>2.4919E-2</c:v>
                      </c:pt>
                      <c:pt idx="24">
                        <c:v>2.5363E-2</c:v>
                      </c:pt>
                      <c:pt idx="25">
                        <c:v>2.5718000000000001E-2</c:v>
                      </c:pt>
                      <c:pt idx="26">
                        <c:v>2.6605E-2</c:v>
                      </c:pt>
                      <c:pt idx="27">
                        <c:v>2.6870999999999999E-2</c:v>
                      </c:pt>
                      <c:pt idx="28">
                        <c:v>2.7224999999999999E-2</c:v>
                      </c:pt>
                      <c:pt idx="29">
                        <c:v>2.7847E-2</c:v>
                      </c:pt>
                      <c:pt idx="30">
                        <c:v>2.8202000000000001E-2</c:v>
                      </c:pt>
                    </c:numCache>
                  </c:numRef>
                </c:yVal>
                <c:smooth val="0"/>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UCL (M)</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Sheet1!$G$2:$G$32</c15:sqref>
                        </c15:formulaRef>
                      </c:ext>
                    </c:extLst>
                    <c:numCache>
                      <c:formatCode>General</c:formatCode>
                      <c:ptCount val="31"/>
                      <c:pt idx="0">
                        <c:v>0</c:v>
                      </c:pt>
                      <c:pt idx="1">
                        <c:v>3.797E-3</c:v>
                      </c:pt>
                      <c:pt idx="2">
                        <c:v>4.6080000000000001E-3</c:v>
                      </c:pt>
                      <c:pt idx="3">
                        <c:v>5.4819999999999999E-3</c:v>
                      </c:pt>
                      <c:pt idx="4">
                        <c:v>6.4200000000000004E-3</c:v>
                      </c:pt>
                      <c:pt idx="5">
                        <c:v>6.7790000000000003E-3</c:v>
                      </c:pt>
                      <c:pt idx="6">
                        <c:v>7.92E-3</c:v>
                      </c:pt>
                      <c:pt idx="7">
                        <c:v>8.7709999999999993E-3</c:v>
                      </c:pt>
                      <c:pt idx="8">
                        <c:v>9.4070000000000004E-3</c:v>
                      </c:pt>
                      <c:pt idx="9">
                        <c:v>1.0533000000000001E-2</c:v>
                      </c:pt>
                      <c:pt idx="10">
                        <c:v>1.1375E-2</c:v>
                      </c:pt>
                      <c:pt idx="11">
                        <c:v>1.1724E-2</c:v>
                      </c:pt>
                      <c:pt idx="12">
                        <c:v>1.2493000000000001E-2</c:v>
                      </c:pt>
                      <c:pt idx="13">
                        <c:v>1.2911000000000001E-2</c:v>
                      </c:pt>
                      <c:pt idx="14">
                        <c:v>1.3329000000000001E-2</c:v>
                      </c:pt>
                      <c:pt idx="15">
                        <c:v>1.4095E-2</c:v>
                      </c:pt>
                      <c:pt idx="16">
                        <c:v>1.4928E-2</c:v>
                      </c:pt>
                      <c:pt idx="17">
                        <c:v>1.5691E-2</c:v>
                      </c:pt>
                      <c:pt idx="18">
                        <c:v>1.6244000000000001E-2</c:v>
                      </c:pt>
                      <c:pt idx="19">
                        <c:v>1.6729000000000001E-2</c:v>
                      </c:pt>
                      <c:pt idx="20">
                        <c:v>1.7073999999999999E-2</c:v>
                      </c:pt>
                      <c:pt idx="21">
                        <c:v>1.7558000000000001E-2</c:v>
                      </c:pt>
                      <c:pt idx="22">
                        <c:v>1.8041999999999999E-2</c:v>
                      </c:pt>
                      <c:pt idx="23">
                        <c:v>1.8456E-2</c:v>
                      </c:pt>
                      <c:pt idx="24">
                        <c:v>1.9008000000000001E-2</c:v>
                      </c:pt>
                      <c:pt idx="25">
                        <c:v>1.9283999999999999E-2</c:v>
                      </c:pt>
                      <c:pt idx="26">
                        <c:v>1.9906E-2</c:v>
                      </c:pt>
                      <c:pt idx="27">
                        <c:v>2.0525999999999999E-2</c:v>
                      </c:pt>
                      <c:pt idx="28">
                        <c:v>2.0802000000000001E-2</c:v>
                      </c:pt>
                      <c:pt idx="29">
                        <c:v>2.1354000000000001E-2</c:v>
                      </c:pt>
                      <c:pt idx="30">
                        <c:v>2.1423000000000001E-2</c:v>
                      </c:pt>
                    </c:numCache>
                  </c:numRef>
                </c:yVal>
                <c:smooth val="0"/>
              </c15:ser>
            </c15:filteredScatterSeries>
          </c:ext>
        </c:extLst>
      </c:scatterChart>
      <c:valAx>
        <c:axId val="621466968"/>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21467360"/>
        <c:crosses val="autoZero"/>
        <c:crossBetween val="midCat"/>
        <c:majorUnit val="2"/>
      </c:valAx>
      <c:valAx>
        <c:axId val="621467360"/>
        <c:scaling>
          <c:orientation val="minMax"/>
          <c:max val="8.0000000000000016E-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621466968"/>
        <c:crosses val="autoZero"/>
        <c:crossBetween val="midCat"/>
        <c:majorUnit val="1.0000000000000002E-2"/>
      </c:valAx>
      <c:spPr>
        <a:solidFill>
          <a:schemeClr val="bg2"/>
        </a:solidFill>
        <a:ln>
          <a:solidFill>
            <a:schemeClr val="tx1"/>
          </a:solidFill>
        </a:ln>
      </c:spPr>
    </c:plotArea>
    <c:legend>
      <c:legendPos val="r"/>
      <c:layout>
        <c:manualLayout>
          <c:xMode val="edge"/>
          <c:yMode val="edge"/>
          <c:x val="0.13265463498478619"/>
          <c:y val="7.7623864324651723E-2"/>
          <c:w val="0.53730134949945418"/>
          <c:h val="0.11585786392085605"/>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37451513251109E-2"/>
          <c:y val="3.1249949525540076E-2"/>
          <c:w val="0.86287250598100018"/>
          <c:h val="0.81644145288290582"/>
        </c:manualLayout>
      </c:layout>
      <c:scatterChart>
        <c:scatterStyle val="lineMarker"/>
        <c:varyColors val="0"/>
        <c:ser>
          <c:idx val="0"/>
          <c:order val="0"/>
          <c:tx>
            <c:strRef>
              <c:f>Sheet1!$B$1</c:f>
              <c:strCache>
                <c:ptCount val="1"/>
                <c:pt idx="0">
                  <c:v>11-17 (N=2,100)</c:v>
                </c:pt>
              </c:strCache>
            </c:strRef>
          </c:tx>
          <c:spPr>
            <a:ln w="47625">
              <a:solidFill>
                <a:schemeClr val="bg1">
                  <a:lumMod val="50000"/>
                  <a:lumOff val="50000"/>
                </a:schemeClr>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3.81E-3</c:v>
                </c:pt>
                <c:pt idx="2">
                  <c:v>3.81E-3</c:v>
                </c:pt>
                <c:pt idx="3">
                  <c:v>3.81E-3</c:v>
                </c:pt>
                <c:pt idx="4">
                  <c:v>5.7149999999999996E-3</c:v>
                </c:pt>
                <c:pt idx="5">
                  <c:v>6.6689999999999996E-3</c:v>
                </c:pt>
                <c:pt idx="6">
                  <c:v>8.0990000000000003E-3</c:v>
                </c:pt>
                <c:pt idx="7">
                  <c:v>9.5300000000000003E-3</c:v>
                </c:pt>
                <c:pt idx="8">
                  <c:v>9.5300000000000003E-3</c:v>
                </c:pt>
                <c:pt idx="9">
                  <c:v>1.1439E-2</c:v>
                </c:pt>
                <c:pt idx="10">
                  <c:v>1.2393E-2</c:v>
                </c:pt>
                <c:pt idx="11">
                  <c:v>1.3825E-2</c:v>
                </c:pt>
                <c:pt idx="12">
                  <c:v>1.3825E-2</c:v>
                </c:pt>
                <c:pt idx="13">
                  <c:v>1.3825E-2</c:v>
                </c:pt>
                <c:pt idx="14">
                  <c:v>1.4302E-2</c:v>
                </c:pt>
                <c:pt idx="15">
                  <c:v>1.4302E-2</c:v>
                </c:pt>
                <c:pt idx="16">
                  <c:v>1.5256E-2</c:v>
                </c:pt>
                <c:pt idx="17">
                  <c:v>1.5733E-2</c:v>
                </c:pt>
                <c:pt idx="18">
                  <c:v>1.5733E-2</c:v>
                </c:pt>
                <c:pt idx="19">
                  <c:v>1.6211E-2</c:v>
                </c:pt>
                <c:pt idx="20">
                  <c:v>1.6211E-2</c:v>
                </c:pt>
                <c:pt idx="21">
                  <c:v>1.6211E-2</c:v>
                </c:pt>
                <c:pt idx="22">
                  <c:v>1.7648E-2</c:v>
                </c:pt>
                <c:pt idx="23">
                  <c:v>1.8126E-2</c:v>
                </c:pt>
                <c:pt idx="24">
                  <c:v>1.8605E-2</c:v>
                </c:pt>
                <c:pt idx="25">
                  <c:v>1.9085000000000001E-2</c:v>
                </c:pt>
                <c:pt idx="26">
                  <c:v>1.9085000000000001E-2</c:v>
                </c:pt>
                <c:pt idx="27">
                  <c:v>2.0043999999999999E-2</c:v>
                </c:pt>
                <c:pt idx="28">
                  <c:v>2.0043999999999999E-2</c:v>
                </c:pt>
                <c:pt idx="29">
                  <c:v>2.0043999999999999E-2</c:v>
                </c:pt>
                <c:pt idx="30">
                  <c:v>2.0043999999999999E-2</c:v>
                </c:pt>
              </c:numCache>
            </c:numRef>
          </c:yVal>
          <c:smooth val="0"/>
        </c:ser>
        <c:ser>
          <c:idx val="1"/>
          <c:order val="1"/>
          <c:tx>
            <c:strRef>
              <c:f>Sheet1!$C$1</c:f>
              <c:strCache>
                <c:ptCount val="1"/>
                <c:pt idx="0">
                  <c:v>18-34 (N=9,781)</c:v>
                </c:pt>
              </c:strCache>
            </c:strRef>
          </c:tx>
          <c:spPr>
            <a:ln w="47625">
              <a:solidFill>
                <a:srgbClr val="FF0000"/>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3.2720000000000002E-3</c:v>
                </c:pt>
                <c:pt idx="2">
                  <c:v>4.3969999999999999E-3</c:v>
                </c:pt>
                <c:pt idx="3">
                  <c:v>5.1130000000000004E-3</c:v>
                </c:pt>
                <c:pt idx="4">
                  <c:v>6.0340000000000003E-3</c:v>
                </c:pt>
                <c:pt idx="5">
                  <c:v>6.7510000000000001E-3</c:v>
                </c:pt>
                <c:pt idx="6">
                  <c:v>7.979E-3</c:v>
                </c:pt>
                <c:pt idx="7">
                  <c:v>9.0030000000000006E-3</c:v>
                </c:pt>
                <c:pt idx="8">
                  <c:v>9.2069999999999999E-3</c:v>
                </c:pt>
                <c:pt idx="9">
                  <c:v>9.6170000000000005E-3</c:v>
                </c:pt>
                <c:pt idx="10">
                  <c:v>1.0436000000000001E-2</c:v>
                </c:pt>
                <c:pt idx="11">
                  <c:v>1.0947999999999999E-2</c:v>
                </c:pt>
                <c:pt idx="12">
                  <c:v>1.2074E-2</c:v>
                </c:pt>
                <c:pt idx="13">
                  <c:v>1.2689000000000001E-2</c:v>
                </c:pt>
                <c:pt idx="14">
                  <c:v>1.2996000000000001E-2</c:v>
                </c:pt>
                <c:pt idx="15">
                  <c:v>1.3816E-2</c:v>
                </c:pt>
                <c:pt idx="16">
                  <c:v>1.4533000000000001E-2</c:v>
                </c:pt>
                <c:pt idx="17">
                  <c:v>1.4841E-2</c:v>
                </c:pt>
                <c:pt idx="18">
                  <c:v>1.5354E-2</c:v>
                </c:pt>
                <c:pt idx="19">
                  <c:v>1.5661000000000001E-2</c:v>
                </c:pt>
                <c:pt idx="20">
                  <c:v>1.6070999999999998E-2</c:v>
                </c:pt>
                <c:pt idx="21">
                  <c:v>1.6685999999999999E-2</c:v>
                </c:pt>
                <c:pt idx="22">
                  <c:v>1.7405E-2</c:v>
                </c:pt>
                <c:pt idx="23">
                  <c:v>1.7918E-2</c:v>
                </c:pt>
                <c:pt idx="24">
                  <c:v>1.8328000000000001E-2</c:v>
                </c:pt>
                <c:pt idx="25">
                  <c:v>1.8533999999999998E-2</c:v>
                </c:pt>
                <c:pt idx="26">
                  <c:v>1.8945E-2</c:v>
                </c:pt>
                <c:pt idx="27">
                  <c:v>1.9356000000000002E-2</c:v>
                </c:pt>
                <c:pt idx="28">
                  <c:v>1.9767E-2</c:v>
                </c:pt>
                <c:pt idx="29">
                  <c:v>2.0178999999999999E-2</c:v>
                </c:pt>
                <c:pt idx="30">
                  <c:v>2.0178999999999999E-2</c:v>
                </c:pt>
              </c:numCache>
            </c:numRef>
          </c:yVal>
          <c:smooth val="0"/>
        </c:ser>
        <c:ser>
          <c:idx val="2"/>
          <c:order val="2"/>
          <c:tx>
            <c:strRef>
              <c:f>Sheet1!$D$1</c:f>
              <c:strCache>
                <c:ptCount val="1"/>
                <c:pt idx="0">
                  <c:v>35-49 (N=8,547)</c:v>
                </c:pt>
              </c:strCache>
            </c:strRef>
          </c:tx>
          <c:spPr>
            <a:ln w="47625">
              <a:solidFill>
                <a:srgbClr val="FFFF00"/>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Sheet1!$D$2:$D$32</c:f>
              <c:numCache>
                <c:formatCode>General</c:formatCode>
                <c:ptCount val="31"/>
                <c:pt idx="0">
                  <c:v>0</c:v>
                </c:pt>
                <c:pt idx="1">
                  <c:v>3.627E-3</c:v>
                </c:pt>
                <c:pt idx="2">
                  <c:v>4.5630000000000002E-3</c:v>
                </c:pt>
                <c:pt idx="3">
                  <c:v>5.6169999999999996E-3</c:v>
                </c:pt>
                <c:pt idx="4">
                  <c:v>6.437E-3</c:v>
                </c:pt>
                <c:pt idx="5">
                  <c:v>6.7879999999999998E-3</c:v>
                </c:pt>
                <c:pt idx="6">
                  <c:v>7.6090000000000003E-3</c:v>
                </c:pt>
                <c:pt idx="7">
                  <c:v>8.4290000000000007E-3</c:v>
                </c:pt>
                <c:pt idx="8">
                  <c:v>9.2490000000000003E-3</c:v>
                </c:pt>
                <c:pt idx="9">
                  <c:v>1.0304000000000001E-2</c:v>
                </c:pt>
                <c:pt idx="10">
                  <c:v>1.1124999999999999E-2</c:v>
                </c:pt>
                <c:pt idx="11">
                  <c:v>1.1946E-2</c:v>
                </c:pt>
                <c:pt idx="12">
                  <c:v>1.2533000000000001E-2</c:v>
                </c:pt>
                <c:pt idx="13">
                  <c:v>1.3002E-2</c:v>
                </c:pt>
                <c:pt idx="14">
                  <c:v>1.3237000000000001E-2</c:v>
                </c:pt>
                <c:pt idx="15">
                  <c:v>1.3941E-2</c:v>
                </c:pt>
                <c:pt idx="16">
                  <c:v>1.4763E-2</c:v>
                </c:pt>
                <c:pt idx="17">
                  <c:v>1.5585E-2</c:v>
                </c:pt>
                <c:pt idx="18">
                  <c:v>1.6289000000000001E-2</c:v>
                </c:pt>
                <c:pt idx="19">
                  <c:v>1.6993999999999999E-2</c:v>
                </c:pt>
                <c:pt idx="20">
                  <c:v>1.7580999999999999E-2</c:v>
                </c:pt>
                <c:pt idx="21">
                  <c:v>1.7697999999999998E-2</c:v>
                </c:pt>
                <c:pt idx="22">
                  <c:v>1.8168E-2</c:v>
                </c:pt>
                <c:pt idx="23">
                  <c:v>1.8402999999999999E-2</c:v>
                </c:pt>
                <c:pt idx="24">
                  <c:v>1.8520999999999999E-2</c:v>
                </c:pt>
                <c:pt idx="25">
                  <c:v>1.9109000000000001E-2</c:v>
                </c:pt>
                <c:pt idx="26">
                  <c:v>1.9698E-2</c:v>
                </c:pt>
                <c:pt idx="27">
                  <c:v>2.0285999999999998E-2</c:v>
                </c:pt>
                <c:pt idx="28">
                  <c:v>2.0521999999999999E-2</c:v>
                </c:pt>
                <c:pt idx="29">
                  <c:v>2.1347000000000001E-2</c:v>
                </c:pt>
                <c:pt idx="30">
                  <c:v>2.1701000000000002E-2</c:v>
                </c:pt>
              </c:numCache>
            </c:numRef>
          </c:yVal>
          <c:smooth val="0"/>
        </c:ser>
        <c:ser>
          <c:idx val="3"/>
          <c:order val="3"/>
          <c:tx>
            <c:strRef>
              <c:f>Sheet1!$E$1</c:f>
              <c:strCache>
                <c:ptCount val="1"/>
                <c:pt idx="0">
                  <c:v>50-59 (N=5,628)</c:v>
                </c:pt>
              </c:strCache>
            </c:strRef>
          </c:tx>
          <c:spPr>
            <a:ln w="47625">
              <a:solidFill>
                <a:srgbClr val="00FF00"/>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Sheet1!$E$2:$E$32</c:f>
              <c:numCache>
                <c:formatCode>General</c:formatCode>
                <c:ptCount val="31"/>
                <c:pt idx="0">
                  <c:v>0</c:v>
                </c:pt>
                <c:pt idx="1">
                  <c:v>5.5079999999999999E-3</c:v>
                </c:pt>
                <c:pt idx="2">
                  <c:v>6.9300000000000004E-3</c:v>
                </c:pt>
                <c:pt idx="3">
                  <c:v>8.5290000000000001E-3</c:v>
                </c:pt>
                <c:pt idx="4">
                  <c:v>9.0620000000000006E-3</c:v>
                </c:pt>
                <c:pt idx="5">
                  <c:v>9.2399999999999999E-3</c:v>
                </c:pt>
                <c:pt idx="6">
                  <c:v>1.0129000000000001E-2</c:v>
                </c:pt>
                <c:pt idx="7">
                  <c:v>1.1195E-2</c:v>
                </c:pt>
                <c:pt idx="8">
                  <c:v>1.2083999999999999E-2</c:v>
                </c:pt>
                <c:pt idx="9">
                  <c:v>1.2973E-2</c:v>
                </c:pt>
                <c:pt idx="10">
                  <c:v>1.4218E-2</c:v>
                </c:pt>
                <c:pt idx="11">
                  <c:v>1.4395E-2</c:v>
                </c:pt>
                <c:pt idx="12">
                  <c:v>1.5640000000000001E-2</c:v>
                </c:pt>
                <c:pt idx="13">
                  <c:v>1.5817999999999999E-2</c:v>
                </c:pt>
                <c:pt idx="14">
                  <c:v>1.6351000000000001E-2</c:v>
                </c:pt>
                <c:pt idx="15">
                  <c:v>1.7062999999999998E-2</c:v>
                </c:pt>
                <c:pt idx="16">
                  <c:v>1.7953E-2</c:v>
                </c:pt>
                <c:pt idx="17">
                  <c:v>1.9376000000000001E-2</c:v>
                </c:pt>
                <c:pt idx="18">
                  <c:v>1.9732E-2</c:v>
                </c:pt>
                <c:pt idx="19">
                  <c:v>2.0265999999999999E-2</c:v>
                </c:pt>
                <c:pt idx="20">
                  <c:v>2.0622999999999999E-2</c:v>
                </c:pt>
                <c:pt idx="21">
                  <c:v>2.1335E-2</c:v>
                </c:pt>
                <c:pt idx="22">
                  <c:v>2.1335E-2</c:v>
                </c:pt>
                <c:pt idx="23">
                  <c:v>2.2762000000000001E-2</c:v>
                </c:pt>
                <c:pt idx="24">
                  <c:v>2.3476E-2</c:v>
                </c:pt>
                <c:pt idx="25">
                  <c:v>2.3654999999999999E-2</c:v>
                </c:pt>
                <c:pt idx="26">
                  <c:v>2.4906000000000001E-2</c:v>
                </c:pt>
                <c:pt idx="27">
                  <c:v>2.4906000000000001E-2</c:v>
                </c:pt>
                <c:pt idx="28">
                  <c:v>2.5083999999999999E-2</c:v>
                </c:pt>
                <c:pt idx="29">
                  <c:v>2.58E-2</c:v>
                </c:pt>
                <c:pt idx="30">
                  <c:v>2.5978999999999999E-2</c:v>
                </c:pt>
              </c:numCache>
            </c:numRef>
          </c:yVal>
          <c:smooth val="0"/>
        </c:ser>
        <c:ser>
          <c:idx val="4"/>
          <c:order val="4"/>
          <c:tx>
            <c:strRef>
              <c:f>Sheet1!$F$1</c:f>
              <c:strCache>
                <c:ptCount val="1"/>
                <c:pt idx="0">
                  <c:v>60+ (N=2,486)</c:v>
                </c:pt>
              </c:strCache>
            </c:strRef>
          </c:tx>
          <c:spPr>
            <a:ln w="47625">
              <a:solidFill>
                <a:srgbClr val="00FFFF"/>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Sheet1!$F$2:$F$32</c:f>
              <c:numCache>
                <c:formatCode>General</c:formatCode>
                <c:ptCount val="31"/>
                <c:pt idx="0">
                  <c:v>0</c:v>
                </c:pt>
                <c:pt idx="1">
                  <c:v>4.8269999999999997E-3</c:v>
                </c:pt>
                <c:pt idx="2">
                  <c:v>5.6319999999999999E-3</c:v>
                </c:pt>
                <c:pt idx="3">
                  <c:v>7.6449999999999999E-3</c:v>
                </c:pt>
                <c:pt idx="4">
                  <c:v>8.4499999999999992E-3</c:v>
                </c:pt>
                <c:pt idx="5">
                  <c:v>8.4499999999999992E-3</c:v>
                </c:pt>
                <c:pt idx="6">
                  <c:v>1.0465E-2</c:v>
                </c:pt>
                <c:pt idx="7">
                  <c:v>1.1674E-2</c:v>
                </c:pt>
                <c:pt idx="8">
                  <c:v>1.2076999999999999E-2</c:v>
                </c:pt>
                <c:pt idx="9">
                  <c:v>1.4092E-2</c:v>
                </c:pt>
                <c:pt idx="10">
                  <c:v>1.5301E-2</c:v>
                </c:pt>
                <c:pt idx="11">
                  <c:v>1.5703999999999999E-2</c:v>
                </c:pt>
                <c:pt idx="12">
                  <c:v>1.6108000000000001E-2</c:v>
                </c:pt>
                <c:pt idx="13">
                  <c:v>1.6108000000000001E-2</c:v>
                </c:pt>
                <c:pt idx="14">
                  <c:v>1.8124999999999999E-2</c:v>
                </c:pt>
                <c:pt idx="15">
                  <c:v>1.8527999999999999E-2</c:v>
                </c:pt>
                <c:pt idx="16">
                  <c:v>1.8932000000000001E-2</c:v>
                </c:pt>
                <c:pt idx="17">
                  <c:v>1.8932000000000001E-2</c:v>
                </c:pt>
                <c:pt idx="18">
                  <c:v>2.0548E-2</c:v>
                </c:pt>
                <c:pt idx="19">
                  <c:v>2.0951999999999998E-2</c:v>
                </c:pt>
                <c:pt idx="20">
                  <c:v>2.2165000000000001E-2</c:v>
                </c:pt>
                <c:pt idx="21">
                  <c:v>2.2973E-2</c:v>
                </c:pt>
                <c:pt idx="22">
                  <c:v>2.3377999999999999E-2</c:v>
                </c:pt>
                <c:pt idx="23">
                  <c:v>2.4188000000000001E-2</c:v>
                </c:pt>
                <c:pt idx="24">
                  <c:v>2.5402999999999998E-2</c:v>
                </c:pt>
                <c:pt idx="25">
                  <c:v>2.5808000000000001E-2</c:v>
                </c:pt>
                <c:pt idx="26">
                  <c:v>2.7428999999999999E-2</c:v>
                </c:pt>
                <c:pt idx="27">
                  <c:v>2.8240999999999999E-2</c:v>
                </c:pt>
                <c:pt idx="28">
                  <c:v>2.8646999999999999E-2</c:v>
                </c:pt>
                <c:pt idx="29">
                  <c:v>2.9054E-2</c:v>
                </c:pt>
                <c:pt idx="30">
                  <c:v>2.9871999999999999E-2</c:v>
                </c:pt>
              </c:numCache>
            </c:numRef>
          </c:yVal>
          <c:smooth val="0"/>
        </c:ser>
        <c:dLbls>
          <c:showLegendKey val="0"/>
          <c:showVal val="0"/>
          <c:showCatName val="0"/>
          <c:showSerName val="0"/>
          <c:showPercent val="0"/>
          <c:showBubbleSize val="0"/>
        </c:dLbls>
        <c:axId val="621468144"/>
        <c:axId val="621468536"/>
        <c:extLst>
          <c:ext xmlns:c15="http://schemas.microsoft.com/office/drawing/2012/chart" uri="{02D57815-91ED-43cb-92C2-25804820EDAC}">
            <c15:filteredScatterSeries>
              <c15:ser>
                <c:idx val="5"/>
                <c:order val="5"/>
                <c:tx>
                  <c:strRef>
                    <c:extLst>
                      <c:ext uri="{02D57815-91ED-43cb-92C2-25804820EDAC}">
                        <c15:formulaRef>
                          <c15:sqref>Sheet1!$G$1</c15:sqref>
                        </c15:formulaRef>
                      </c:ext>
                    </c:extLst>
                    <c:strCache>
                      <c:ptCount val="1"/>
                      <c:pt idx="0">
                        <c:v>LCL (11-17)</c:v>
                      </c:pt>
                    </c:strCache>
                  </c:strRef>
                </c:tx>
                <c:spPr>
                  <a:ln w="47625">
                    <a:solidFill>
                      <a:schemeClr val="bg1">
                        <a:lumMod val="50000"/>
                        <a:lumOff val="50000"/>
                      </a:schemeClr>
                    </a:solidFill>
                    <a:prstDash val="sysDash"/>
                  </a:ln>
                </c:spPr>
                <c:marker>
                  <c:symbol val="none"/>
                </c:marker>
                <c:xVal>
                  <c:numRef>
                    <c:extLst>
                      <c:ex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c:ext uri="{02D57815-91ED-43cb-92C2-25804820EDAC}">
                        <c15:formulaRef>
                          <c15:sqref>Sheet1!$G$2:$G$32</c15:sqref>
                        </c15:formulaRef>
                      </c:ext>
                    </c:extLst>
                    <c:numCache>
                      <c:formatCode>General</c:formatCode>
                      <c:ptCount val="31"/>
                      <c:pt idx="0">
                        <c:v>0</c:v>
                      </c:pt>
                      <c:pt idx="1">
                        <c:v>1.835E-3</c:v>
                      </c:pt>
                      <c:pt idx="2">
                        <c:v>1.835E-3</c:v>
                      </c:pt>
                      <c:pt idx="3">
                        <c:v>1.835E-3</c:v>
                      </c:pt>
                      <c:pt idx="4">
                        <c:v>3.16E-3</c:v>
                      </c:pt>
                      <c:pt idx="5">
                        <c:v>3.8579999999999999E-3</c:v>
                      </c:pt>
                      <c:pt idx="6">
                        <c:v>4.9370000000000004E-3</c:v>
                      </c:pt>
                      <c:pt idx="7">
                        <c:v>6.0460000000000002E-3</c:v>
                      </c:pt>
                      <c:pt idx="8">
                        <c:v>6.0460000000000002E-3</c:v>
                      </c:pt>
                      <c:pt idx="9">
                        <c:v>7.5599999999999999E-3</c:v>
                      </c:pt>
                      <c:pt idx="10">
                        <c:v>8.3289999999999996E-3</c:v>
                      </c:pt>
                      <c:pt idx="11">
                        <c:v>9.4959999999999992E-3</c:v>
                      </c:pt>
                      <c:pt idx="12">
                        <c:v>9.4959999999999992E-3</c:v>
                      </c:pt>
                      <c:pt idx="13">
                        <c:v>9.4959999999999992E-3</c:v>
                      </c:pt>
                      <c:pt idx="14">
                        <c:v>9.8879999999999992E-3</c:v>
                      </c:pt>
                      <c:pt idx="15">
                        <c:v>9.8879999999999992E-3</c:v>
                      </c:pt>
                      <c:pt idx="16">
                        <c:v>1.0676E-2</c:v>
                      </c:pt>
                      <c:pt idx="17">
                        <c:v>1.1073E-2</c:v>
                      </c:pt>
                      <c:pt idx="18">
                        <c:v>1.1073E-2</c:v>
                      </c:pt>
                      <c:pt idx="19">
                        <c:v>1.1471E-2</c:v>
                      </c:pt>
                      <c:pt idx="20">
                        <c:v>1.1471E-2</c:v>
                      </c:pt>
                      <c:pt idx="21">
                        <c:v>1.1471E-2</c:v>
                      </c:pt>
                      <c:pt idx="22">
                        <c:v>1.2673E-2</c:v>
                      </c:pt>
                      <c:pt idx="23">
                        <c:v>1.3076000000000001E-2</c:v>
                      </c:pt>
                      <c:pt idx="24">
                        <c:v>1.3481E-2</c:v>
                      </c:pt>
                      <c:pt idx="25">
                        <c:v>1.3886000000000001E-2</c:v>
                      </c:pt>
                      <c:pt idx="26">
                        <c:v>1.3886000000000001E-2</c:v>
                      </c:pt>
                      <c:pt idx="27">
                        <c:v>1.47E-2</c:v>
                      </c:pt>
                      <c:pt idx="28">
                        <c:v>1.47E-2</c:v>
                      </c:pt>
                      <c:pt idx="29">
                        <c:v>1.47E-2</c:v>
                      </c:pt>
                      <c:pt idx="30">
                        <c:v>1.47E-2</c:v>
                      </c:pt>
                    </c:numCache>
                  </c:numRef>
                </c:yVal>
                <c:smooth val="0"/>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LCL (18-34 years)</c:v>
                      </c:pt>
                    </c:strCache>
                  </c:strRef>
                </c:tx>
                <c:spPr>
                  <a:ln w="47625">
                    <a:solidFill>
                      <a:srgbClr val="FF00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Sheet1!$H$2:$H$32</c15:sqref>
                        </c15:formulaRef>
                      </c:ext>
                    </c:extLst>
                    <c:numCache>
                      <c:formatCode>General</c:formatCode>
                      <c:ptCount val="31"/>
                      <c:pt idx="0">
                        <c:v>0</c:v>
                      </c:pt>
                      <c:pt idx="1">
                        <c:v>2.2950000000000002E-3</c:v>
                      </c:pt>
                      <c:pt idx="2">
                        <c:v>3.2399999999999998E-3</c:v>
                      </c:pt>
                      <c:pt idx="3">
                        <c:v>3.8539999999999998E-3</c:v>
                      </c:pt>
                      <c:pt idx="4">
                        <c:v>4.653E-3</c:v>
                      </c:pt>
                      <c:pt idx="5">
                        <c:v>5.2820000000000002E-3</c:v>
                      </c:pt>
                      <c:pt idx="6">
                        <c:v>6.3689999999999997E-3</c:v>
                      </c:pt>
                      <c:pt idx="7">
                        <c:v>7.2830000000000004E-3</c:v>
                      </c:pt>
                      <c:pt idx="8">
                        <c:v>7.4669999999999997E-3</c:v>
                      </c:pt>
                      <c:pt idx="9">
                        <c:v>7.835E-3</c:v>
                      </c:pt>
                      <c:pt idx="10">
                        <c:v>8.5730000000000008E-3</c:v>
                      </c:pt>
                      <c:pt idx="11">
                        <c:v>9.0369999999999999E-3</c:v>
                      </c:pt>
                      <c:pt idx="12">
                        <c:v>1.0059999999999999E-2</c:v>
                      </c:pt>
                      <c:pt idx="13">
                        <c:v>1.0619999999999999E-2</c:v>
                      </c:pt>
                      <c:pt idx="14">
                        <c:v>1.0900999999999999E-2</c:v>
                      </c:pt>
                      <c:pt idx="15">
                        <c:v>1.1651999999999999E-2</c:v>
                      </c:pt>
                      <c:pt idx="16">
                        <c:v>1.231E-2</c:v>
                      </c:pt>
                      <c:pt idx="17">
                        <c:v>1.2593E-2</c:v>
                      </c:pt>
                      <c:pt idx="18">
                        <c:v>1.3065E-2</c:v>
                      </c:pt>
                      <c:pt idx="19">
                        <c:v>1.3348E-2</c:v>
                      </c:pt>
                      <c:pt idx="20">
                        <c:v>1.3726E-2</c:v>
                      </c:pt>
                      <c:pt idx="21">
                        <c:v>1.4295E-2</c:v>
                      </c:pt>
                      <c:pt idx="22">
                        <c:v>1.4959E-2</c:v>
                      </c:pt>
                      <c:pt idx="23">
                        <c:v>1.5435000000000001E-2</c:v>
                      </c:pt>
                      <c:pt idx="24">
                        <c:v>1.5814999999999999E-2</c:v>
                      </c:pt>
                      <c:pt idx="25">
                        <c:v>1.6005999999999999E-2</c:v>
                      </c:pt>
                      <c:pt idx="26">
                        <c:v>1.6388E-2</c:v>
                      </c:pt>
                      <c:pt idx="27">
                        <c:v>1.677E-2</c:v>
                      </c:pt>
                      <c:pt idx="28">
                        <c:v>1.7153000000000002E-2</c:v>
                      </c:pt>
                      <c:pt idx="29">
                        <c:v>1.7536E-2</c:v>
                      </c:pt>
                      <c:pt idx="30">
                        <c:v>1.7536E-2</c:v>
                      </c:pt>
                    </c:numCache>
                  </c:numRef>
                </c:yVal>
                <c:smooth val="0"/>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LCL (35-49 years)</c:v>
                      </c:pt>
                    </c:strCache>
                  </c:strRef>
                </c:tx>
                <c:spPr>
                  <a:ln w="47625">
                    <a:solidFill>
                      <a:srgbClr val="FFFF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Sheet1!$I$2:$I$32</c15:sqref>
                        </c15:formulaRef>
                      </c:ext>
                    </c:extLst>
                    <c:numCache>
                      <c:formatCode>General</c:formatCode>
                      <c:ptCount val="31"/>
                      <c:pt idx="0">
                        <c:v>0</c:v>
                      </c:pt>
                      <c:pt idx="1">
                        <c:v>2.5300000000000001E-3</c:v>
                      </c:pt>
                      <c:pt idx="2">
                        <c:v>3.3119999999999998E-3</c:v>
                      </c:pt>
                      <c:pt idx="3">
                        <c:v>4.2100000000000002E-3</c:v>
                      </c:pt>
                      <c:pt idx="4">
                        <c:v>4.9179999999999996E-3</c:v>
                      </c:pt>
                      <c:pt idx="5">
                        <c:v>5.2240000000000003E-3</c:v>
                      </c:pt>
                      <c:pt idx="6">
                        <c:v>5.9420000000000002E-3</c:v>
                      </c:pt>
                      <c:pt idx="7">
                        <c:v>6.6660000000000001E-3</c:v>
                      </c:pt>
                      <c:pt idx="8">
                        <c:v>7.3949999999999997E-3</c:v>
                      </c:pt>
                      <c:pt idx="9">
                        <c:v>8.3370000000000007E-3</c:v>
                      </c:pt>
                      <c:pt idx="10">
                        <c:v>9.0749999999999997E-3</c:v>
                      </c:pt>
                      <c:pt idx="11">
                        <c:v>9.8150000000000008E-3</c:v>
                      </c:pt>
                      <c:pt idx="12">
                        <c:v>1.0345999999999999E-2</c:v>
                      </c:pt>
                      <c:pt idx="13">
                        <c:v>1.0772E-2</c:v>
                      </c:pt>
                      <c:pt idx="14">
                        <c:v>1.0985E-2</c:v>
                      </c:pt>
                      <c:pt idx="15">
                        <c:v>1.1625999999999999E-2</c:v>
                      </c:pt>
                      <c:pt idx="16">
                        <c:v>1.2376E-2</c:v>
                      </c:pt>
                      <c:pt idx="17">
                        <c:v>1.3128000000000001E-2</c:v>
                      </c:pt>
                      <c:pt idx="18">
                        <c:v>1.3774E-2</c:v>
                      </c:pt>
                      <c:pt idx="19">
                        <c:v>1.4421E-2</c:v>
                      </c:pt>
                      <c:pt idx="20">
                        <c:v>1.4962E-2</c:v>
                      </c:pt>
                      <c:pt idx="21">
                        <c:v>1.507E-2</c:v>
                      </c:pt>
                      <c:pt idx="22">
                        <c:v>1.5502999999999999E-2</c:v>
                      </c:pt>
                      <c:pt idx="23">
                        <c:v>1.5720000000000001E-2</c:v>
                      </c:pt>
                      <c:pt idx="24">
                        <c:v>1.5828999999999999E-2</c:v>
                      </c:pt>
                      <c:pt idx="25">
                        <c:v>1.6372000000000001E-2</c:v>
                      </c:pt>
                      <c:pt idx="26">
                        <c:v>1.6917000000000001E-2</c:v>
                      </c:pt>
                      <c:pt idx="27">
                        <c:v>1.7461999999999998E-2</c:v>
                      </c:pt>
                      <c:pt idx="28">
                        <c:v>1.7680000000000001E-2</c:v>
                      </c:pt>
                      <c:pt idx="29">
                        <c:v>1.8446000000000001E-2</c:v>
                      </c:pt>
                      <c:pt idx="30">
                        <c:v>1.8775E-2</c:v>
                      </c:pt>
                    </c:numCache>
                  </c:numRef>
                </c:yVal>
                <c:smooth val="0"/>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Sheet1!$J$1</c15:sqref>
                        </c15:formulaRef>
                      </c:ext>
                    </c:extLst>
                    <c:strCache>
                      <c:ptCount val="1"/>
                      <c:pt idx="0">
                        <c:v>LCL (50-59)</c:v>
                      </c:pt>
                    </c:strCache>
                  </c:strRef>
                </c:tx>
                <c:spPr>
                  <a:ln w="47625">
                    <a:solidFill>
                      <a:srgbClr val="00FF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Sheet1!$J$2:$J$32</c15:sqref>
                        </c15:formulaRef>
                      </c:ext>
                    </c:extLst>
                    <c:numCache>
                      <c:formatCode>General</c:formatCode>
                      <c:ptCount val="31"/>
                      <c:pt idx="0">
                        <c:v>0</c:v>
                      </c:pt>
                      <c:pt idx="1">
                        <c:v>3.8419999999999999E-3</c:v>
                      </c:pt>
                      <c:pt idx="2">
                        <c:v>5.0299999999999997E-3</c:v>
                      </c:pt>
                      <c:pt idx="3">
                        <c:v>6.3930000000000002E-3</c:v>
                      </c:pt>
                      <c:pt idx="4">
                        <c:v>6.8519999999999996E-3</c:v>
                      </c:pt>
                      <c:pt idx="5">
                        <c:v>7.0060000000000001E-3</c:v>
                      </c:pt>
                      <c:pt idx="6">
                        <c:v>7.7780000000000002E-3</c:v>
                      </c:pt>
                      <c:pt idx="7">
                        <c:v>8.7100000000000007E-3</c:v>
                      </c:pt>
                      <c:pt idx="8">
                        <c:v>9.4920000000000004E-3</c:v>
                      </c:pt>
                      <c:pt idx="9">
                        <c:v>1.0278000000000001E-2</c:v>
                      </c:pt>
                      <c:pt idx="10">
                        <c:v>1.1384999999999999E-2</c:v>
                      </c:pt>
                      <c:pt idx="11">
                        <c:v>1.1544E-2</c:v>
                      </c:pt>
                      <c:pt idx="12">
                        <c:v>1.2658000000000001E-2</c:v>
                      </c:pt>
                      <c:pt idx="13">
                        <c:v>1.2817E-2</c:v>
                      </c:pt>
                      <c:pt idx="14">
                        <c:v>1.3296000000000001E-2</c:v>
                      </c:pt>
                      <c:pt idx="15">
                        <c:v>1.3937E-2</c:v>
                      </c:pt>
                      <c:pt idx="16">
                        <c:v>1.474E-2</c:v>
                      </c:pt>
                      <c:pt idx="17">
                        <c:v>1.6029999999999999E-2</c:v>
                      </c:pt>
                      <c:pt idx="18">
                        <c:v>1.6354E-2</c:v>
                      </c:pt>
                      <c:pt idx="19">
                        <c:v>1.6839E-2</c:v>
                      </c:pt>
                      <c:pt idx="20">
                        <c:v>1.7163000000000001E-2</c:v>
                      </c:pt>
                      <c:pt idx="21">
                        <c:v>1.7812999999999999E-2</c:v>
                      </c:pt>
                      <c:pt idx="22">
                        <c:v>1.7812999999999999E-2</c:v>
                      </c:pt>
                      <c:pt idx="23">
                        <c:v>1.9116999999999999E-2</c:v>
                      </c:pt>
                      <c:pt idx="24">
                        <c:v>1.9771E-2</c:v>
                      </c:pt>
                      <c:pt idx="25">
                        <c:v>1.9935000000000001E-2</c:v>
                      </c:pt>
                      <c:pt idx="26">
                        <c:v>2.1083000000000001E-2</c:v>
                      </c:pt>
                      <c:pt idx="27">
                        <c:v>2.1083000000000001E-2</c:v>
                      </c:pt>
                      <c:pt idx="28">
                        <c:v>2.1246999999999999E-2</c:v>
                      </c:pt>
                      <c:pt idx="29">
                        <c:v>2.1905000000000001E-2</c:v>
                      </c:pt>
                      <c:pt idx="30">
                        <c:v>2.2069999999999999E-2</c:v>
                      </c:pt>
                    </c:numCache>
                  </c:numRef>
                </c:yVal>
                <c:smooth val="0"/>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Sheet1!$K$1</c15:sqref>
                        </c15:formulaRef>
                      </c:ext>
                    </c:extLst>
                    <c:strCache>
                      <c:ptCount val="1"/>
                      <c:pt idx="0">
                        <c:v>LCL (60+)</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Sheet1!$K$2:$K$32</c15:sqref>
                        </c15:formulaRef>
                      </c:ext>
                    </c:extLst>
                    <c:numCache>
                      <c:formatCode>General</c:formatCode>
                      <c:ptCount val="31"/>
                      <c:pt idx="0">
                        <c:v>0</c:v>
                      </c:pt>
                      <c:pt idx="1">
                        <c:v>2.6770000000000001E-3</c:v>
                      </c:pt>
                      <c:pt idx="2">
                        <c:v>3.2669999999999999E-3</c:v>
                      </c:pt>
                      <c:pt idx="3">
                        <c:v>4.7999999999999996E-3</c:v>
                      </c:pt>
                      <c:pt idx="4">
                        <c:v>5.4310000000000001E-3</c:v>
                      </c:pt>
                      <c:pt idx="5">
                        <c:v>5.4310000000000001E-3</c:v>
                      </c:pt>
                      <c:pt idx="6">
                        <c:v>7.0419999999999996E-3</c:v>
                      </c:pt>
                      <c:pt idx="7">
                        <c:v>8.0260000000000001E-3</c:v>
                      </c:pt>
                      <c:pt idx="8">
                        <c:v>8.3569999999999998E-3</c:v>
                      </c:pt>
                      <c:pt idx="9">
                        <c:v>1.0029E-2</c:v>
                      </c:pt>
                      <c:pt idx="10">
                        <c:v>1.1044E-2</c:v>
                      </c:pt>
                      <c:pt idx="11">
                        <c:v>1.1384999999999999E-2</c:v>
                      </c:pt>
                      <c:pt idx="12">
                        <c:v>1.1726E-2</c:v>
                      </c:pt>
                      <c:pt idx="13">
                        <c:v>1.1726E-2</c:v>
                      </c:pt>
                      <c:pt idx="14">
                        <c:v>1.3443999999999999E-2</c:v>
                      </c:pt>
                      <c:pt idx="15">
                        <c:v>1.3788999999999999E-2</c:v>
                      </c:pt>
                      <c:pt idx="16">
                        <c:v>1.4135999999999999E-2</c:v>
                      </c:pt>
                      <c:pt idx="17">
                        <c:v>1.4135999999999999E-2</c:v>
                      </c:pt>
                      <c:pt idx="18">
                        <c:v>1.5528999999999999E-2</c:v>
                      </c:pt>
                      <c:pt idx="19">
                        <c:v>1.5879000000000001E-2</c:v>
                      </c:pt>
                      <c:pt idx="20">
                        <c:v>1.6931000000000002E-2</c:v>
                      </c:pt>
                      <c:pt idx="21">
                        <c:v>1.7635999999999999E-2</c:v>
                      </c:pt>
                      <c:pt idx="22">
                        <c:v>1.7989000000000002E-2</c:v>
                      </c:pt>
                      <c:pt idx="23">
                        <c:v>1.8696999999999998E-2</c:v>
                      </c:pt>
                      <c:pt idx="24">
                        <c:v>1.9762999999999999E-2</c:v>
                      </c:pt>
                      <c:pt idx="25">
                        <c:v>2.0119999999999999E-2</c:v>
                      </c:pt>
                      <c:pt idx="26">
                        <c:v>2.155E-2</c:v>
                      </c:pt>
                      <c:pt idx="27">
                        <c:v>2.2266999999999999E-2</c:v>
                      </c:pt>
                      <c:pt idx="28">
                        <c:v>2.2627000000000001E-2</c:v>
                      </c:pt>
                      <c:pt idx="29">
                        <c:v>2.2988999999999999E-2</c:v>
                      </c:pt>
                      <c:pt idx="30">
                        <c:v>2.3713999999999999E-2</c:v>
                      </c:pt>
                    </c:numCache>
                  </c:numRef>
                </c:yVal>
                <c:smooth val="0"/>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Sheet1!$L$1</c15:sqref>
                        </c15:formulaRef>
                      </c:ext>
                    </c:extLst>
                    <c:strCache>
                      <c:ptCount val="1"/>
                      <c:pt idx="0">
                        <c:v>UCL (11-17)</c:v>
                      </c:pt>
                    </c:strCache>
                  </c:strRef>
                </c:tx>
                <c:spPr>
                  <a:ln w="47625">
                    <a:solidFill>
                      <a:schemeClr val="bg1">
                        <a:lumMod val="50000"/>
                        <a:lumOff val="50000"/>
                      </a:schemeClr>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Sheet1!$L$2:$L$32</c15:sqref>
                        </c15:formulaRef>
                      </c:ext>
                    </c:extLst>
                    <c:numCache>
                      <c:formatCode>General</c:formatCode>
                      <c:ptCount val="31"/>
                      <c:pt idx="0">
                        <c:v>0</c:v>
                      </c:pt>
                      <c:pt idx="1">
                        <c:v>7.267E-3</c:v>
                      </c:pt>
                      <c:pt idx="2">
                        <c:v>7.267E-3</c:v>
                      </c:pt>
                      <c:pt idx="3">
                        <c:v>7.267E-3</c:v>
                      </c:pt>
                      <c:pt idx="4">
                        <c:v>9.7260000000000003E-3</c:v>
                      </c:pt>
                      <c:pt idx="5">
                        <c:v>1.0923E-2</c:v>
                      </c:pt>
                      <c:pt idx="6">
                        <c:v>1.2688E-2</c:v>
                      </c:pt>
                      <c:pt idx="7">
                        <c:v>1.4426E-2</c:v>
                      </c:pt>
                      <c:pt idx="8">
                        <c:v>1.4426E-2</c:v>
                      </c:pt>
                      <c:pt idx="9">
                        <c:v>1.6711E-2</c:v>
                      </c:pt>
                      <c:pt idx="10">
                        <c:v>1.7842E-2</c:v>
                      </c:pt>
                      <c:pt idx="11">
                        <c:v>1.9525000000000001E-2</c:v>
                      </c:pt>
                      <c:pt idx="12">
                        <c:v>1.9525000000000001E-2</c:v>
                      </c:pt>
                      <c:pt idx="13">
                        <c:v>1.9525000000000001E-2</c:v>
                      </c:pt>
                      <c:pt idx="14">
                        <c:v>2.0084000000000001E-2</c:v>
                      </c:pt>
                      <c:pt idx="15">
                        <c:v>2.0084000000000001E-2</c:v>
                      </c:pt>
                      <c:pt idx="16">
                        <c:v>2.1196E-2</c:v>
                      </c:pt>
                      <c:pt idx="17">
                        <c:v>2.1752000000000001E-2</c:v>
                      </c:pt>
                      <c:pt idx="18">
                        <c:v>2.1752000000000001E-2</c:v>
                      </c:pt>
                      <c:pt idx="19">
                        <c:v>2.2305999999999999E-2</c:v>
                      </c:pt>
                      <c:pt idx="20">
                        <c:v>2.2305999999999999E-2</c:v>
                      </c:pt>
                      <c:pt idx="21">
                        <c:v>2.2305999999999999E-2</c:v>
                      </c:pt>
                      <c:pt idx="22">
                        <c:v>2.3965E-2</c:v>
                      </c:pt>
                      <c:pt idx="23">
                        <c:v>2.4516E-2</c:v>
                      </c:pt>
                      <c:pt idx="24">
                        <c:v>2.5066999999999999E-2</c:v>
                      </c:pt>
                      <c:pt idx="25">
                        <c:v>2.5617000000000001E-2</c:v>
                      </c:pt>
                      <c:pt idx="26">
                        <c:v>2.5617000000000001E-2</c:v>
                      </c:pt>
                      <c:pt idx="27">
                        <c:v>2.6714999999999999E-2</c:v>
                      </c:pt>
                      <c:pt idx="28">
                        <c:v>2.6714999999999999E-2</c:v>
                      </c:pt>
                      <c:pt idx="29">
                        <c:v>2.6714999999999999E-2</c:v>
                      </c:pt>
                      <c:pt idx="30">
                        <c:v>2.6714999999999999E-2</c:v>
                      </c:pt>
                    </c:numCache>
                  </c:numRef>
                </c:yVal>
                <c:smooth val="0"/>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Sheet1!$M$1</c15:sqref>
                        </c15:formulaRef>
                      </c:ext>
                    </c:extLst>
                    <c:strCache>
                      <c:ptCount val="1"/>
                      <c:pt idx="0">
                        <c:v>UCL (18-34 years)</c:v>
                      </c:pt>
                    </c:strCache>
                  </c:strRef>
                </c:tx>
                <c:spPr>
                  <a:ln w="47625">
                    <a:solidFill>
                      <a:srgbClr val="FF00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Sheet1!$M$2:$M$32</c15:sqref>
                        </c15:formulaRef>
                      </c:ext>
                    </c:extLst>
                    <c:numCache>
                      <c:formatCode>General</c:formatCode>
                      <c:ptCount val="31"/>
                      <c:pt idx="0">
                        <c:v>0</c:v>
                      </c:pt>
                      <c:pt idx="1">
                        <c:v>4.5690000000000001E-3</c:v>
                      </c:pt>
                      <c:pt idx="2">
                        <c:v>5.8700000000000002E-3</c:v>
                      </c:pt>
                      <c:pt idx="3">
                        <c:v>6.6870000000000002E-3</c:v>
                      </c:pt>
                      <c:pt idx="4">
                        <c:v>7.7270000000000004E-3</c:v>
                      </c:pt>
                      <c:pt idx="5">
                        <c:v>8.5299999999999994E-3</c:v>
                      </c:pt>
                      <c:pt idx="6">
                        <c:v>9.8960000000000003E-3</c:v>
                      </c:pt>
                      <c:pt idx="7">
                        <c:v>1.1027E-2</c:v>
                      </c:pt>
                      <c:pt idx="8">
                        <c:v>1.1252E-2</c:v>
                      </c:pt>
                      <c:pt idx="9">
                        <c:v>1.1703E-2</c:v>
                      </c:pt>
                      <c:pt idx="10">
                        <c:v>1.2600999999999999E-2</c:v>
                      </c:pt>
                      <c:pt idx="11">
                        <c:v>1.316E-2</c:v>
                      </c:pt>
                      <c:pt idx="12">
                        <c:v>1.4387E-2</c:v>
                      </c:pt>
                      <c:pt idx="13">
                        <c:v>1.5055000000000001E-2</c:v>
                      </c:pt>
                      <c:pt idx="14">
                        <c:v>1.5388000000000001E-2</c:v>
                      </c:pt>
                      <c:pt idx="15">
                        <c:v>1.6275999999999999E-2</c:v>
                      </c:pt>
                      <c:pt idx="16">
                        <c:v>1.7051E-2</c:v>
                      </c:pt>
                      <c:pt idx="17">
                        <c:v>1.7382999999999999E-2</c:v>
                      </c:pt>
                      <c:pt idx="18">
                        <c:v>1.7935E-2</c:v>
                      </c:pt>
                      <c:pt idx="19">
                        <c:v>1.8266000000000001E-2</c:v>
                      </c:pt>
                      <c:pt idx="20">
                        <c:v>1.8707999999999999E-2</c:v>
                      </c:pt>
                      <c:pt idx="21">
                        <c:v>1.9369000000000001E-2</c:v>
                      </c:pt>
                      <c:pt idx="22">
                        <c:v>2.0140000000000002E-2</c:v>
                      </c:pt>
                      <c:pt idx="23">
                        <c:v>2.0688999999999999E-2</c:v>
                      </c:pt>
                      <c:pt idx="24">
                        <c:v>2.1128999999999998E-2</c:v>
                      </c:pt>
                      <c:pt idx="25">
                        <c:v>2.1349E-2</c:v>
                      </c:pt>
                      <c:pt idx="26">
                        <c:v>2.1788999999999999E-2</c:v>
                      </c:pt>
                      <c:pt idx="27">
                        <c:v>2.2228000000000001E-2</c:v>
                      </c:pt>
                      <c:pt idx="28">
                        <c:v>2.2668000000000001E-2</c:v>
                      </c:pt>
                      <c:pt idx="29">
                        <c:v>2.3106999999999999E-2</c:v>
                      </c:pt>
                      <c:pt idx="30">
                        <c:v>2.3106999999999999E-2</c:v>
                      </c:pt>
                    </c:numCache>
                  </c:numRef>
                </c:yVal>
                <c:smooth val="0"/>
              </c15:ser>
            </c15:filteredScatterSeries>
            <c15:filteredScatterSeries>
              <c15:ser>
                <c:idx val="12"/>
                <c:order val="12"/>
                <c:tx>
                  <c:strRef>
                    <c:extLst xmlns:c15="http://schemas.microsoft.com/office/drawing/2012/chart">
                      <c:ext xmlns:c15="http://schemas.microsoft.com/office/drawing/2012/chart" uri="{02D57815-91ED-43cb-92C2-25804820EDAC}">
                        <c15:formulaRef>
                          <c15:sqref>Sheet1!$N$1</c15:sqref>
                        </c15:formulaRef>
                      </c:ext>
                    </c:extLst>
                    <c:strCache>
                      <c:ptCount val="1"/>
                      <c:pt idx="0">
                        <c:v>UCL (35-49 years)</c:v>
                      </c:pt>
                    </c:strCache>
                  </c:strRef>
                </c:tx>
                <c:spPr>
                  <a:ln w="47625">
                    <a:solidFill>
                      <a:srgbClr val="FFFF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Sheet1!$N$2:$N$32</c15:sqref>
                        </c15:formulaRef>
                      </c:ext>
                    </c:extLst>
                    <c:numCache>
                      <c:formatCode>General</c:formatCode>
                      <c:ptCount val="31"/>
                      <c:pt idx="0">
                        <c:v>0</c:v>
                      </c:pt>
                      <c:pt idx="1">
                        <c:v>5.0879999999999996E-3</c:v>
                      </c:pt>
                      <c:pt idx="2">
                        <c:v>6.1749999999999999E-3</c:v>
                      </c:pt>
                      <c:pt idx="3">
                        <c:v>7.3819999999999997E-3</c:v>
                      </c:pt>
                      <c:pt idx="4">
                        <c:v>8.3110000000000007E-3</c:v>
                      </c:pt>
                      <c:pt idx="5">
                        <c:v>8.7069999999999995E-3</c:v>
                      </c:pt>
                      <c:pt idx="6">
                        <c:v>9.6270000000000001E-3</c:v>
                      </c:pt>
                      <c:pt idx="7">
                        <c:v>1.0541E-2</c:v>
                      </c:pt>
                      <c:pt idx="8">
                        <c:v>1.1452E-2</c:v>
                      </c:pt>
                      <c:pt idx="9">
                        <c:v>1.2617E-2</c:v>
                      </c:pt>
                      <c:pt idx="10">
                        <c:v>1.3519E-2</c:v>
                      </c:pt>
                      <c:pt idx="11">
                        <c:v>1.4419E-2</c:v>
                      </c:pt>
                      <c:pt idx="12">
                        <c:v>1.506E-2</c:v>
                      </c:pt>
                      <c:pt idx="13">
                        <c:v>1.5572000000000001E-2</c:v>
                      </c:pt>
                      <c:pt idx="14">
                        <c:v>1.5827999999999998E-2</c:v>
                      </c:pt>
                      <c:pt idx="15">
                        <c:v>1.6594000000000001E-2</c:v>
                      </c:pt>
                      <c:pt idx="16">
                        <c:v>1.7486000000000002E-2</c:v>
                      </c:pt>
                      <c:pt idx="17">
                        <c:v>1.8376E-2</c:v>
                      </c:pt>
                      <c:pt idx="18">
                        <c:v>1.9137999999999999E-2</c:v>
                      </c:pt>
                      <c:pt idx="19">
                        <c:v>1.9897999999999999E-2</c:v>
                      </c:pt>
                      <c:pt idx="20">
                        <c:v>2.0531000000000001E-2</c:v>
                      </c:pt>
                      <c:pt idx="21">
                        <c:v>2.0656999999999998E-2</c:v>
                      </c:pt>
                      <c:pt idx="22">
                        <c:v>2.1163000000000001E-2</c:v>
                      </c:pt>
                      <c:pt idx="23">
                        <c:v>2.1416000000000001E-2</c:v>
                      </c:pt>
                      <c:pt idx="24">
                        <c:v>2.1541999999999999E-2</c:v>
                      </c:pt>
                      <c:pt idx="25">
                        <c:v>2.2173999999999999E-2</c:v>
                      </c:pt>
                      <c:pt idx="26">
                        <c:v>2.2806E-2</c:v>
                      </c:pt>
                      <c:pt idx="27">
                        <c:v>2.3436999999999999E-2</c:v>
                      </c:pt>
                      <c:pt idx="28">
                        <c:v>2.3689000000000002E-2</c:v>
                      </c:pt>
                      <c:pt idx="29">
                        <c:v>2.4573000000000001E-2</c:v>
                      </c:pt>
                      <c:pt idx="30">
                        <c:v>2.4951000000000001E-2</c:v>
                      </c:pt>
                    </c:numCache>
                  </c:numRef>
                </c:yVal>
                <c:smooth val="0"/>
              </c15:ser>
            </c15:filteredScatterSeries>
            <c15:filteredScatterSeries>
              <c15:ser>
                <c:idx val="13"/>
                <c:order val="13"/>
                <c:tx>
                  <c:strRef>
                    <c:extLst xmlns:c15="http://schemas.microsoft.com/office/drawing/2012/chart">
                      <c:ext xmlns:c15="http://schemas.microsoft.com/office/drawing/2012/chart" uri="{02D57815-91ED-43cb-92C2-25804820EDAC}">
                        <c15:formulaRef>
                          <c15:sqref>Sheet1!$O$1</c15:sqref>
                        </c15:formulaRef>
                      </c:ext>
                    </c:extLst>
                    <c:strCache>
                      <c:ptCount val="1"/>
                      <c:pt idx="0">
                        <c:v>ULC (50-59)</c:v>
                      </c:pt>
                    </c:strCache>
                  </c:strRef>
                </c:tx>
                <c:spPr>
                  <a:ln w="47625">
                    <a:solidFill>
                      <a:srgbClr val="00FF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Sheet1!$O$2:$O$32</c15:sqref>
                        </c15:formulaRef>
                      </c:ext>
                    </c:extLst>
                    <c:numCache>
                      <c:formatCode>General</c:formatCode>
                      <c:ptCount val="31"/>
                      <c:pt idx="0">
                        <c:v>0</c:v>
                      </c:pt>
                      <c:pt idx="1">
                        <c:v>7.7149999999999996E-3</c:v>
                      </c:pt>
                      <c:pt idx="2">
                        <c:v>9.3640000000000008E-3</c:v>
                      </c:pt>
                      <c:pt idx="3">
                        <c:v>1.1194000000000001E-2</c:v>
                      </c:pt>
                      <c:pt idx="4">
                        <c:v>1.1799E-2</c:v>
                      </c:pt>
                      <c:pt idx="5">
                        <c:v>1.2E-2</c:v>
                      </c:pt>
                      <c:pt idx="6">
                        <c:v>1.3003000000000001E-2</c:v>
                      </c:pt>
                      <c:pt idx="7">
                        <c:v>1.4200000000000001E-2</c:v>
                      </c:pt>
                      <c:pt idx="8">
                        <c:v>1.5193E-2</c:v>
                      </c:pt>
                      <c:pt idx="9">
                        <c:v>1.6181000000000001E-2</c:v>
                      </c:pt>
                      <c:pt idx="10">
                        <c:v>1.7559999999999999E-2</c:v>
                      </c:pt>
                      <c:pt idx="11">
                        <c:v>1.7756000000000001E-2</c:v>
                      </c:pt>
                      <c:pt idx="12">
                        <c:v>1.9127999999999999E-2</c:v>
                      </c:pt>
                      <c:pt idx="13">
                        <c:v>1.9324000000000001E-2</c:v>
                      </c:pt>
                      <c:pt idx="14">
                        <c:v>1.9910000000000001E-2</c:v>
                      </c:pt>
                      <c:pt idx="15">
                        <c:v>2.0691000000000001E-2</c:v>
                      </c:pt>
                      <c:pt idx="16">
                        <c:v>2.1665E-2</c:v>
                      </c:pt>
                      <c:pt idx="17">
                        <c:v>2.3217999999999999E-2</c:v>
                      </c:pt>
                      <c:pt idx="18">
                        <c:v>2.3605999999999999E-2</c:v>
                      </c:pt>
                      <c:pt idx="19">
                        <c:v>2.4187E-2</c:v>
                      </c:pt>
                      <c:pt idx="20">
                        <c:v>2.4573999999999999E-2</c:v>
                      </c:pt>
                      <c:pt idx="21">
                        <c:v>2.5347999999999999E-2</c:v>
                      </c:pt>
                      <c:pt idx="22">
                        <c:v>2.5347999999999999E-2</c:v>
                      </c:pt>
                      <c:pt idx="23">
                        <c:v>2.6894999999999999E-2</c:v>
                      </c:pt>
                      <c:pt idx="24">
                        <c:v>2.7667000000000001E-2</c:v>
                      </c:pt>
                      <c:pt idx="25">
                        <c:v>2.7859999999999999E-2</c:v>
                      </c:pt>
                      <c:pt idx="26">
                        <c:v>2.9211000000000001E-2</c:v>
                      </c:pt>
                      <c:pt idx="27">
                        <c:v>2.9211000000000001E-2</c:v>
                      </c:pt>
                      <c:pt idx="28">
                        <c:v>2.9404E-2</c:v>
                      </c:pt>
                      <c:pt idx="29">
                        <c:v>3.0175E-2</c:v>
                      </c:pt>
                      <c:pt idx="30">
                        <c:v>3.0367000000000002E-2</c:v>
                      </c:pt>
                    </c:numCache>
                  </c:numRef>
                </c:yVal>
                <c:smooth val="0"/>
              </c15:ser>
            </c15:filteredScatterSeries>
            <c15:filteredScatterSeries>
              <c15:ser>
                <c:idx val="14"/>
                <c:order val="14"/>
                <c:tx>
                  <c:strRef>
                    <c:extLst xmlns:c15="http://schemas.microsoft.com/office/drawing/2012/chart">
                      <c:ext xmlns:c15="http://schemas.microsoft.com/office/drawing/2012/chart" uri="{02D57815-91ED-43cb-92C2-25804820EDAC}">
                        <c15:formulaRef>
                          <c15:sqref>Sheet1!$P$1</c15:sqref>
                        </c15:formulaRef>
                      </c:ext>
                    </c:extLst>
                    <c:strCache>
                      <c:ptCount val="1"/>
                      <c:pt idx="0">
                        <c:v>UCL (60+)</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Sheet1!$P$2:$P$32</c15:sqref>
                        </c15:formulaRef>
                      </c:ext>
                    </c:extLst>
                    <c:numCache>
                      <c:formatCode>General</c:formatCode>
                      <c:ptCount val="31"/>
                      <c:pt idx="0">
                        <c:v>0</c:v>
                      </c:pt>
                      <c:pt idx="1">
                        <c:v>8.208E-3</c:v>
                      </c:pt>
                      <c:pt idx="2">
                        <c:v>9.2189999999999998E-3</c:v>
                      </c:pt>
                      <c:pt idx="3">
                        <c:v>1.1691999999999999E-2</c:v>
                      </c:pt>
                      <c:pt idx="4">
                        <c:v>1.2664999999999999E-2</c:v>
                      </c:pt>
                      <c:pt idx="5">
                        <c:v>1.2664999999999999E-2</c:v>
                      </c:pt>
                      <c:pt idx="6">
                        <c:v>1.5067000000000001E-2</c:v>
                      </c:pt>
                      <c:pt idx="7">
                        <c:v>1.6492E-2</c:v>
                      </c:pt>
                      <c:pt idx="8">
                        <c:v>1.6964E-2</c:v>
                      </c:pt>
                      <c:pt idx="9">
                        <c:v>1.9309E-2</c:v>
                      </c:pt>
                      <c:pt idx="10">
                        <c:v>2.0704E-2</c:v>
                      </c:pt>
                      <c:pt idx="11">
                        <c:v>2.1167999999999999E-2</c:v>
                      </c:pt>
                      <c:pt idx="12">
                        <c:v>2.1631000000000001E-2</c:v>
                      </c:pt>
                      <c:pt idx="13">
                        <c:v>2.1631000000000001E-2</c:v>
                      </c:pt>
                      <c:pt idx="14">
                        <c:v>2.3934E-2</c:v>
                      </c:pt>
                      <c:pt idx="15">
                        <c:v>2.4393999999999999E-2</c:v>
                      </c:pt>
                      <c:pt idx="16">
                        <c:v>2.4851999999999999E-2</c:v>
                      </c:pt>
                      <c:pt idx="17">
                        <c:v>2.4851999999999999E-2</c:v>
                      </c:pt>
                      <c:pt idx="18">
                        <c:v>2.6682000000000001E-2</c:v>
                      </c:pt>
                      <c:pt idx="19">
                        <c:v>2.7137000000000001E-2</c:v>
                      </c:pt>
                      <c:pt idx="20">
                        <c:v>2.8504000000000002E-2</c:v>
                      </c:pt>
                      <c:pt idx="21">
                        <c:v>2.9412000000000001E-2</c:v>
                      </c:pt>
                      <c:pt idx="22">
                        <c:v>2.9866E-2</c:v>
                      </c:pt>
                      <c:pt idx="23">
                        <c:v>3.0772999999999998E-2</c:v>
                      </c:pt>
                      <c:pt idx="24">
                        <c:v>3.2131E-2</c:v>
                      </c:pt>
                      <c:pt idx="25">
                        <c:v>3.2583000000000001E-2</c:v>
                      </c:pt>
                      <c:pt idx="26">
                        <c:v>3.4387000000000001E-2</c:v>
                      </c:pt>
                      <c:pt idx="27">
                        <c:v>3.5288E-2</c:v>
                      </c:pt>
                      <c:pt idx="28">
                        <c:v>3.5739E-2</c:v>
                      </c:pt>
                      <c:pt idx="29">
                        <c:v>3.6191000000000001E-2</c:v>
                      </c:pt>
                      <c:pt idx="30">
                        <c:v>3.7095999999999997E-2</c:v>
                      </c:pt>
                    </c:numCache>
                  </c:numRef>
                </c:yVal>
                <c:smooth val="0"/>
              </c15:ser>
            </c15:filteredScatterSeries>
          </c:ext>
        </c:extLst>
      </c:scatterChart>
      <c:valAx>
        <c:axId val="621468144"/>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21468536"/>
        <c:crosses val="autoZero"/>
        <c:crossBetween val="midCat"/>
        <c:majorUnit val="2"/>
      </c:valAx>
      <c:valAx>
        <c:axId val="621468536"/>
        <c:scaling>
          <c:orientation val="minMax"/>
          <c:max val="8.0000000000000016E-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621468144"/>
        <c:crosses val="autoZero"/>
        <c:crossBetween val="midCat"/>
        <c:majorUnit val="1.0000000000000002E-2"/>
      </c:valAx>
      <c:spPr>
        <a:solidFill>
          <a:schemeClr val="bg2"/>
        </a:solidFill>
        <a:ln>
          <a:solidFill>
            <a:schemeClr val="tx1"/>
          </a:solidFill>
        </a:ln>
      </c:spPr>
    </c:plotArea>
    <c:legend>
      <c:legendPos val="r"/>
      <c:layout>
        <c:manualLayout>
          <c:xMode val="edge"/>
          <c:yMode val="edge"/>
          <c:x val="0.11122395651870949"/>
          <c:y val="6.2122350090854025E-2"/>
          <c:w val="0.81709485982393792"/>
          <c:h val="0.15374722390470424"/>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70155389868302"/>
          <c:y val="3.6557377049180328E-2"/>
          <c:w val="0.8810742573107565"/>
          <c:h val="0.83278215223097107"/>
        </c:manualLayout>
      </c:layout>
      <c:barChart>
        <c:barDir val="col"/>
        <c:grouping val="stacked"/>
        <c:varyColors val="0"/>
        <c:ser>
          <c:idx val="0"/>
          <c:order val="0"/>
          <c:tx>
            <c:strRef>
              <c:f>Sheet1!$B$1</c:f>
              <c:strCache>
                <c:ptCount val="1"/>
                <c:pt idx="0">
                  <c:v>%</c:v>
                </c:pt>
              </c:strCache>
            </c:strRef>
          </c:tx>
          <c:spPr>
            <a:gradFill flip="none" rotWithShape="1">
              <a:gsLst>
                <a:gs pos="0">
                  <a:srgbClr val="CC6600"/>
                </a:gs>
                <a:gs pos="50000">
                  <a:srgbClr val="FF9900"/>
                </a:gs>
                <a:gs pos="100000">
                  <a:srgbClr val="CC6600"/>
                </a:gs>
              </a:gsLst>
              <a:lin ang="10800000" scaled="1"/>
              <a:tileRect/>
            </a:gradFill>
            <a:ln>
              <a:solidFill>
                <a:schemeClr val="bg2"/>
              </a:solidFill>
            </a:ln>
          </c:spPr>
          <c:invertIfNegative val="0"/>
          <c:cat>
            <c:strRef>
              <c:f>Sheet1!$A$2:$A$9</c:f>
              <c:strCache>
                <c:ptCount val="8"/>
                <c:pt idx="0">
                  <c:v>2005-2008
(N=3,822)</c:v>
                </c:pt>
                <c:pt idx="1">
                  <c:v>2009-2013
(N=6,521)</c:v>
                </c:pt>
                <c:pt idx="3">
                  <c:v>2005-2008
(N=5,894)</c:v>
                </c:pt>
                <c:pt idx="4">
                  <c:v>2009-2013
(N=9,160)</c:v>
                </c:pt>
                <c:pt idx="6">
                  <c:v>2005-2008
(N=690)</c:v>
                </c:pt>
                <c:pt idx="7">
                  <c:v>2009-2013
(N=1,351)</c:v>
                </c:pt>
              </c:strCache>
            </c:strRef>
          </c:cat>
          <c:val>
            <c:numRef>
              <c:f>Sheet1!$B$2:$B$9</c:f>
              <c:numCache>
                <c:formatCode>General</c:formatCode>
                <c:ptCount val="8"/>
                <c:pt idx="0">
                  <c:v>3.1414999999999998E-2</c:v>
                </c:pt>
                <c:pt idx="1">
                  <c:v>2.4464E-2</c:v>
                </c:pt>
                <c:pt idx="3">
                  <c:v>2.0025000000000001E-2</c:v>
                </c:pt>
                <c:pt idx="4">
                  <c:v>1.4746E-2</c:v>
                </c:pt>
                <c:pt idx="6">
                  <c:v>4.0638000000000001E-2</c:v>
                </c:pt>
                <c:pt idx="7">
                  <c:v>2.7798E-2</c:v>
                </c:pt>
              </c:numCache>
            </c:numRef>
          </c:val>
        </c:ser>
        <c:dLbls>
          <c:showLegendKey val="0"/>
          <c:showVal val="0"/>
          <c:showCatName val="0"/>
          <c:showSerName val="0"/>
          <c:showPercent val="0"/>
          <c:showBubbleSize val="0"/>
        </c:dLbls>
        <c:gapWidth val="35"/>
        <c:overlap val="100"/>
        <c:axId val="621469320"/>
        <c:axId val="621469712"/>
      </c:barChart>
      <c:catAx>
        <c:axId val="621469320"/>
        <c:scaling>
          <c:orientation val="minMax"/>
        </c:scaling>
        <c:delete val="0"/>
        <c:axPos val="b"/>
        <c:numFmt formatCode="General" sourceLinked="1"/>
        <c:majorTickMark val="out"/>
        <c:minorTickMark val="none"/>
        <c:tickLblPos val="nextTo"/>
        <c:txPr>
          <a:bodyPr rot="0"/>
          <a:lstStyle/>
          <a:p>
            <a:pPr>
              <a:defRPr sz="1400" b="1"/>
            </a:pPr>
            <a:endParaRPr lang="en-US"/>
          </a:p>
        </c:txPr>
        <c:crossAx val="621469712"/>
        <c:crosses val="autoZero"/>
        <c:auto val="1"/>
        <c:lblAlgn val="ctr"/>
        <c:lblOffset val="100"/>
        <c:noMultiLvlLbl val="0"/>
      </c:catAx>
      <c:valAx>
        <c:axId val="621469712"/>
        <c:scaling>
          <c:orientation val="minMax"/>
          <c:max val="8.0000000000000016E-2"/>
        </c:scaling>
        <c:delete val="0"/>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0"/>
        <c:majorTickMark val="out"/>
        <c:minorTickMark val="none"/>
        <c:tickLblPos val="nextTo"/>
        <c:txPr>
          <a:bodyPr/>
          <a:lstStyle/>
          <a:p>
            <a:pPr>
              <a:defRPr sz="1500" b="1"/>
            </a:pPr>
            <a:endParaRPr lang="en-US"/>
          </a:p>
        </c:txPr>
        <c:crossAx val="621469320"/>
        <c:crosses val="autoZero"/>
        <c:crossBetween val="between"/>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0125891343227"/>
          <c:y val="4.8806017303392631E-2"/>
          <c:w val="0.8810742573107565"/>
          <c:h val="0.77256561679790026"/>
        </c:manualLayout>
      </c:layout>
      <c:barChart>
        <c:barDir val="col"/>
        <c:grouping val="stacked"/>
        <c:varyColors val="0"/>
        <c:ser>
          <c:idx val="0"/>
          <c:order val="0"/>
          <c:tx>
            <c:strRef>
              <c:f>Sheet1!$B$1</c:f>
              <c:strCache>
                <c:ptCount val="1"/>
                <c:pt idx="0">
                  <c:v>EGF</c:v>
                </c:pt>
              </c:strCache>
            </c:strRef>
          </c:tx>
          <c:spPr>
            <a:gradFill flip="none" rotWithShape="1">
              <a:gsLst>
                <a:gs pos="0">
                  <a:srgbClr val="CC6600"/>
                </a:gs>
                <a:gs pos="50000">
                  <a:srgbClr val="FF9900"/>
                </a:gs>
                <a:gs pos="100000">
                  <a:srgbClr val="CC6600"/>
                </a:gs>
              </a:gsLst>
              <a:lin ang="10800000" scaled="1"/>
              <a:tileRect/>
            </a:gradFill>
            <a:ln>
              <a:solidFill>
                <a:schemeClr val="bg2"/>
              </a:solidFill>
            </a:ln>
          </c:spPr>
          <c:invertIfNegative val="0"/>
          <c:cat>
            <c:strRef>
              <c:f>Sheet1!$A$2:$A$9</c:f>
              <c:strCache>
                <c:ptCount val="8"/>
                <c:pt idx="0">
                  <c:v>2005-2008
(N=3,822)</c:v>
                </c:pt>
                <c:pt idx="1">
                  <c:v>2009-2013
(N=6,521)</c:v>
                </c:pt>
                <c:pt idx="3">
                  <c:v>2005-2008
(N=5,894)</c:v>
                </c:pt>
                <c:pt idx="4">
                  <c:v>2009-2013
(N=9,160)</c:v>
                </c:pt>
                <c:pt idx="6">
                  <c:v>2005-2008
(N=690)</c:v>
                </c:pt>
                <c:pt idx="7">
                  <c:v>2009-2013
(N=1,351)</c:v>
                </c:pt>
              </c:strCache>
            </c:strRef>
          </c:cat>
          <c:val>
            <c:numRef>
              <c:f>Sheet1!$B$2:$B$9</c:f>
              <c:numCache>
                <c:formatCode>General</c:formatCode>
                <c:ptCount val="8"/>
                <c:pt idx="0">
                  <c:v>3.1415999999999999E-2</c:v>
                </c:pt>
                <c:pt idx="1">
                  <c:v>2.4485E-2</c:v>
                </c:pt>
                <c:pt idx="3">
                  <c:v>2.0031E-2</c:v>
                </c:pt>
                <c:pt idx="4">
                  <c:v>1.4753E-2</c:v>
                </c:pt>
                <c:pt idx="6">
                  <c:v>4.0638000000000001E-2</c:v>
                </c:pt>
                <c:pt idx="7">
                  <c:v>2.7798E-2</c:v>
                </c:pt>
              </c:numCache>
            </c:numRef>
          </c:val>
        </c:ser>
        <c:ser>
          <c:idx val="1"/>
          <c:order val="1"/>
          <c:tx>
            <c:strRef>
              <c:f>Sheet1!$C$1</c:f>
              <c:strCache>
                <c:ptCount val="1"/>
                <c:pt idx="0">
                  <c:v>non-EGF early failures*</c:v>
                </c:pt>
              </c:strCache>
            </c:strRef>
          </c:tx>
          <c:spPr>
            <a:gradFill flip="none" rotWithShape="1">
              <a:gsLst>
                <a:gs pos="50000">
                  <a:srgbClr val="00CCFF"/>
                </a:gs>
                <a:gs pos="0">
                  <a:srgbClr val="0099FF"/>
                </a:gs>
                <a:gs pos="100000">
                  <a:srgbClr val="0099FF"/>
                </a:gs>
              </a:gsLst>
              <a:lin ang="10800000" scaled="1"/>
              <a:tileRect/>
            </a:gradFill>
            <a:ln>
              <a:solidFill>
                <a:schemeClr val="bg2"/>
              </a:solidFill>
            </a:ln>
          </c:spPr>
          <c:invertIfNegative val="0"/>
          <c:cat>
            <c:strRef>
              <c:f>Sheet1!$A$2:$A$9</c:f>
              <c:strCache>
                <c:ptCount val="8"/>
                <c:pt idx="0">
                  <c:v>2005-2008
(N=3,822)</c:v>
                </c:pt>
                <c:pt idx="1">
                  <c:v>2009-2013
(N=6,521)</c:v>
                </c:pt>
                <c:pt idx="3">
                  <c:v>2005-2008
(N=5,894)</c:v>
                </c:pt>
                <c:pt idx="4">
                  <c:v>2009-2013
(N=9,160)</c:v>
                </c:pt>
                <c:pt idx="6">
                  <c:v>2005-2008
(N=690)</c:v>
                </c:pt>
                <c:pt idx="7">
                  <c:v>2009-2013
(N=1,351)</c:v>
                </c:pt>
              </c:strCache>
            </c:strRef>
          </c:cat>
          <c:val>
            <c:numRef>
              <c:f>Sheet1!$C$2:$C$9</c:f>
              <c:numCache>
                <c:formatCode>General</c:formatCode>
                <c:ptCount val="8"/>
                <c:pt idx="0">
                  <c:v>5.4725000000000003E-2</c:v>
                </c:pt>
                <c:pt idx="1">
                  <c:v>4.3541999999999997E-2</c:v>
                </c:pt>
                <c:pt idx="3">
                  <c:v>2.665E-2</c:v>
                </c:pt>
                <c:pt idx="4">
                  <c:v>2.3060000000000001E-2</c:v>
                </c:pt>
                <c:pt idx="6">
                  <c:v>6.5393000000000007E-2</c:v>
                </c:pt>
                <c:pt idx="7">
                  <c:v>5.3706999999999998E-2</c:v>
                </c:pt>
              </c:numCache>
            </c:numRef>
          </c:val>
        </c:ser>
        <c:dLbls>
          <c:showLegendKey val="0"/>
          <c:showVal val="0"/>
          <c:showCatName val="0"/>
          <c:showSerName val="0"/>
          <c:showPercent val="0"/>
          <c:showBubbleSize val="0"/>
        </c:dLbls>
        <c:gapWidth val="35"/>
        <c:overlap val="100"/>
        <c:axId val="621470496"/>
        <c:axId val="621470888"/>
      </c:barChart>
      <c:catAx>
        <c:axId val="621470496"/>
        <c:scaling>
          <c:orientation val="minMax"/>
        </c:scaling>
        <c:delete val="0"/>
        <c:axPos val="b"/>
        <c:numFmt formatCode="General" sourceLinked="1"/>
        <c:majorTickMark val="out"/>
        <c:minorTickMark val="none"/>
        <c:tickLblPos val="nextTo"/>
        <c:txPr>
          <a:bodyPr rot="0"/>
          <a:lstStyle/>
          <a:p>
            <a:pPr>
              <a:defRPr sz="1400" b="1"/>
            </a:pPr>
            <a:endParaRPr lang="en-US"/>
          </a:p>
        </c:txPr>
        <c:crossAx val="621470888"/>
        <c:crosses val="autoZero"/>
        <c:auto val="1"/>
        <c:lblAlgn val="ctr"/>
        <c:lblOffset val="100"/>
        <c:noMultiLvlLbl val="0"/>
      </c:catAx>
      <c:valAx>
        <c:axId val="621470888"/>
        <c:scaling>
          <c:orientation val="minMax"/>
          <c:max val="0.12000000000000001"/>
          <c:min val="0"/>
        </c:scaling>
        <c:delete val="0"/>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0"/>
        <c:majorTickMark val="out"/>
        <c:minorTickMark val="none"/>
        <c:tickLblPos val="nextTo"/>
        <c:txPr>
          <a:bodyPr/>
          <a:lstStyle/>
          <a:p>
            <a:pPr>
              <a:defRPr sz="1500" b="1"/>
            </a:pPr>
            <a:endParaRPr lang="en-US"/>
          </a:p>
        </c:txPr>
        <c:crossAx val="621470496"/>
        <c:crosses val="autoZero"/>
        <c:crossBetween val="between"/>
      </c:valAx>
      <c:spPr>
        <a:solidFill>
          <a:schemeClr val="bg2"/>
        </a:solidFill>
        <a:ln>
          <a:solidFill>
            <a:schemeClr val="tx1"/>
          </a:solidFill>
        </a:ln>
      </c:spPr>
    </c:plotArea>
    <c:legend>
      <c:legendPos val="t"/>
      <c:layout>
        <c:manualLayout>
          <c:xMode val="edge"/>
          <c:yMode val="edge"/>
          <c:x val="0.35968887185561982"/>
          <c:y val="7.716049382716049E-2"/>
          <c:w val="0.37788470025317628"/>
          <c:h val="6.1727550449636417E-2"/>
        </c:manualLayout>
      </c:layout>
      <c:overlay val="0"/>
      <c:spPr>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Death</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strRef>
              <c:f>Sheet1!$A$2:$A$8</c:f>
              <c:strCache>
                <c:ptCount val="7"/>
                <c:pt idx="0">
                  <c:v>1-4
(N=198)</c:v>
                </c:pt>
                <c:pt idx="1">
                  <c:v>5-9
(N=1,069)</c:v>
                </c:pt>
                <c:pt idx="2">
                  <c:v>10-19
(N=4,317)</c:v>
                </c:pt>
                <c:pt idx="3">
                  <c:v>20-29
(N=5,310)</c:v>
                </c:pt>
                <c:pt idx="4">
                  <c:v>30-39
(N=5,638)</c:v>
                </c:pt>
                <c:pt idx="5">
                  <c:v>40-49 (N=2,984)</c:v>
                </c:pt>
                <c:pt idx="6">
                  <c:v>50+
(N=7,922)</c:v>
                </c:pt>
              </c:strCache>
            </c:strRef>
          </c:cat>
          <c:val>
            <c:numRef>
              <c:f>Sheet1!$B$2:$B$8</c:f>
              <c:numCache>
                <c:formatCode>General</c:formatCode>
                <c:ptCount val="7"/>
                <c:pt idx="0">
                  <c:v>2.5253000000000001E-2</c:v>
                </c:pt>
                <c:pt idx="1">
                  <c:v>3.0190000000000002E-2</c:v>
                </c:pt>
                <c:pt idx="2">
                  <c:v>2.3007E-2</c:v>
                </c:pt>
                <c:pt idx="3">
                  <c:v>2.7753E-2</c:v>
                </c:pt>
                <c:pt idx="4">
                  <c:v>1.4737999999999999E-2</c:v>
                </c:pt>
                <c:pt idx="5">
                  <c:v>3.1909E-2</c:v>
                </c:pt>
                <c:pt idx="6">
                  <c:v>1.1743999999999999E-2</c:v>
                </c:pt>
              </c:numCache>
            </c:numRef>
          </c:val>
        </c:ser>
        <c:ser>
          <c:idx val="1"/>
          <c:order val="1"/>
          <c:tx>
            <c:strRef>
              <c:f>Sheet1!$C$1</c:f>
              <c:strCache>
                <c:ptCount val="1"/>
                <c:pt idx="0">
                  <c:v>Retransplant</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Sheet1!$A$2:$A$8</c:f>
              <c:strCache>
                <c:ptCount val="7"/>
                <c:pt idx="0">
                  <c:v>1-4
(N=198)</c:v>
                </c:pt>
                <c:pt idx="1">
                  <c:v>5-9
(N=1,069)</c:v>
                </c:pt>
                <c:pt idx="2">
                  <c:v>10-19
(N=4,317)</c:v>
                </c:pt>
                <c:pt idx="3">
                  <c:v>20-29
(N=5,310)</c:v>
                </c:pt>
                <c:pt idx="4">
                  <c:v>30-39
(N=5,638)</c:v>
                </c:pt>
                <c:pt idx="5">
                  <c:v>40-49 (N=2,984)</c:v>
                </c:pt>
                <c:pt idx="6">
                  <c:v>50+
(N=7,922)</c:v>
                </c:pt>
              </c:strCache>
            </c:strRef>
          </c:cat>
          <c:val>
            <c:numRef>
              <c:f>Sheet1!$C$2:$C$8</c:f>
              <c:numCache>
                <c:formatCode>General</c:formatCode>
                <c:ptCount val="7"/>
                <c:pt idx="0">
                  <c:v>1.0101000000000001E-2</c:v>
                </c:pt>
                <c:pt idx="1">
                  <c:v>1.8810000000000001E-3</c:v>
                </c:pt>
                <c:pt idx="2">
                  <c:v>9.3199999999999999E-4</c:v>
                </c:pt>
                <c:pt idx="3">
                  <c:v>9.4399999999999996E-4</c:v>
                </c:pt>
                <c:pt idx="4">
                  <c:v>2.4859999999999999E-3</c:v>
                </c:pt>
                <c:pt idx="5">
                  <c:v>6.7199999999999996E-4</c:v>
                </c:pt>
                <c:pt idx="6">
                  <c:v>1.7669999999999999E-3</c:v>
                </c:pt>
              </c:numCache>
            </c:numRef>
          </c:val>
        </c:ser>
        <c:dLbls>
          <c:showLegendKey val="0"/>
          <c:showVal val="0"/>
          <c:showCatName val="0"/>
          <c:showSerName val="0"/>
          <c:showPercent val="0"/>
          <c:showBubbleSize val="0"/>
        </c:dLbls>
        <c:gapWidth val="35"/>
        <c:overlap val="100"/>
        <c:axId val="621471672"/>
        <c:axId val="621472064"/>
      </c:barChart>
      <c:catAx>
        <c:axId val="621471672"/>
        <c:scaling>
          <c:orientation val="minMax"/>
        </c:scaling>
        <c:delete val="0"/>
        <c:axPos val="b"/>
        <c:title>
          <c:tx>
            <c:rich>
              <a:bodyPr/>
              <a:lstStyle/>
              <a:p>
                <a:pPr>
                  <a:defRPr/>
                </a:pPr>
                <a:r>
                  <a:rPr lang="en-US" sz="1800" b="1" i="0" baseline="0" dirty="0" smtClean="0">
                    <a:effectLst/>
                  </a:rPr>
                  <a:t>Average number </a:t>
                </a:r>
                <a:r>
                  <a:rPr lang="en-US" sz="1800" b="1" i="0" baseline="0" smtClean="0">
                    <a:effectLst/>
                  </a:rPr>
                  <a:t>of adult lung </a:t>
                </a:r>
                <a:r>
                  <a:rPr lang="en-US" sz="1800" b="1" i="0" baseline="0" dirty="0" smtClean="0">
                    <a:effectLst/>
                  </a:rPr>
                  <a:t>transplants per year</a:t>
                </a:r>
                <a:endParaRPr lang="en-US" dirty="0">
                  <a:effectLst/>
                </a:endParaRPr>
              </a:p>
            </c:rich>
          </c:tx>
          <c:layout>
            <c:manualLayout>
              <c:xMode val="edge"/>
              <c:yMode val="edge"/>
              <c:x val="0.25778505562910831"/>
              <c:y val="0.9161202185792352"/>
            </c:manualLayout>
          </c:layout>
          <c:overlay val="0"/>
        </c:title>
        <c:numFmt formatCode="General" sourceLinked="1"/>
        <c:majorTickMark val="out"/>
        <c:minorTickMark val="none"/>
        <c:tickLblPos val="nextTo"/>
        <c:txPr>
          <a:bodyPr rot="0"/>
          <a:lstStyle/>
          <a:p>
            <a:pPr>
              <a:defRPr sz="1500" b="1"/>
            </a:pPr>
            <a:endParaRPr lang="en-US"/>
          </a:p>
        </c:txPr>
        <c:crossAx val="621472064"/>
        <c:crosses val="autoZero"/>
        <c:auto val="1"/>
        <c:lblAlgn val="ctr"/>
        <c:lblOffset val="100"/>
        <c:noMultiLvlLbl val="0"/>
      </c:catAx>
      <c:valAx>
        <c:axId val="621472064"/>
        <c:scaling>
          <c:orientation val="minMax"/>
          <c:max val="8.0000000000000016E-2"/>
        </c:scaling>
        <c:delete val="0"/>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0"/>
        <c:majorTickMark val="out"/>
        <c:minorTickMark val="none"/>
        <c:tickLblPos val="nextTo"/>
        <c:txPr>
          <a:bodyPr/>
          <a:lstStyle/>
          <a:p>
            <a:pPr>
              <a:defRPr sz="1500" b="1"/>
            </a:pPr>
            <a:endParaRPr lang="en-US"/>
          </a:p>
        </c:txPr>
        <c:crossAx val="621471672"/>
        <c:crosses val="autoZero"/>
        <c:crossBetween val="between"/>
      </c:valAx>
      <c:spPr>
        <a:solidFill>
          <a:schemeClr val="bg2"/>
        </a:solidFill>
        <a:ln>
          <a:solidFill>
            <a:schemeClr val="tx1"/>
          </a:solidFill>
        </a:ln>
      </c:spPr>
    </c:plotArea>
    <c:legend>
      <c:legendPos val="t"/>
      <c:layout>
        <c:manualLayout>
          <c:xMode val="edge"/>
          <c:yMode val="edge"/>
          <c:x val="0.25645018930155855"/>
          <c:y val="1.6393442622950821E-2"/>
          <c:w val="0.48881552969595615"/>
          <c:h val="6.1727550449636417E-2"/>
        </c:manualLayout>
      </c:layout>
      <c:overlay val="0"/>
      <c:spPr>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2460834973753282E-2"/>
          <c:w val="0.87737962511323264"/>
          <c:h val="0.84365936679790021"/>
        </c:manualLayout>
      </c:layout>
      <c:scatterChart>
        <c:scatterStyle val="lineMarker"/>
        <c:varyColors val="0"/>
        <c:ser>
          <c:idx val="0"/>
          <c:order val="0"/>
          <c:tx>
            <c:strRef>
              <c:f>Sheet1!$B$1</c:f>
              <c:strCache>
                <c:ptCount val="1"/>
                <c:pt idx="0">
                  <c:v> Bilateral/Double Lung (N=28,135)</c:v>
                </c:pt>
              </c:strCache>
            </c:strRef>
          </c:tx>
          <c:spPr>
            <a:ln w="41275">
              <a:solidFill>
                <a:srgbClr val="00FF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93.244</c:v>
                </c:pt>
                <c:pt idx="2">
                  <c:v>90.944999999999993</c:v>
                </c:pt>
                <c:pt idx="3">
                  <c:v>89.325999999999993</c:v>
                </c:pt>
                <c:pt idx="4">
                  <c:v>88.16</c:v>
                </c:pt>
                <c:pt idx="5">
                  <c:v>87.078000000000003</c:v>
                </c:pt>
                <c:pt idx="6">
                  <c:v>86.082999999999998</c:v>
                </c:pt>
                <c:pt idx="7">
                  <c:v>85.09</c:v>
                </c:pt>
                <c:pt idx="8">
                  <c:v>84.373999999999995</c:v>
                </c:pt>
                <c:pt idx="9">
                  <c:v>83.671000000000006</c:v>
                </c:pt>
                <c:pt idx="10">
                  <c:v>82.894999999999996</c:v>
                </c:pt>
                <c:pt idx="11">
                  <c:v>82.174999999999997</c:v>
                </c:pt>
                <c:pt idx="12">
                  <c:v>81.515000000000001</c:v>
                </c:pt>
                <c:pt idx="13">
                  <c:v>74.206000000000003</c:v>
                </c:pt>
                <c:pt idx="14">
                  <c:v>67.832999999999998</c:v>
                </c:pt>
                <c:pt idx="15">
                  <c:v>62.639000000000003</c:v>
                </c:pt>
                <c:pt idx="16">
                  <c:v>58.29</c:v>
                </c:pt>
                <c:pt idx="17">
                  <c:v>54.265000000000001</c:v>
                </c:pt>
                <c:pt idx="18">
                  <c:v>50.502000000000002</c:v>
                </c:pt>
                <c:pt idx="19">
                  <c:v>46.701999999999998</c:v>
                </c:pt>
                <c:pt idx="20">
                  <c:v>43.110999999999997</c:v>
                </c:pt>
                <c:pt idx="21">
                  <c:v>39.773000000000003</c:v>
                </c:pt>
                <c:pt idx="22">
                  <c:v>36.424999999999997</c:v>
                </c:pt>
                <c:pt idx="23">
                  <c:v>33.546999999999997</c:v>
                </c:pt>
                <c:pt idx="24">
                  <c:v>30.887</c:v>
                </c:pt>
                <c:pt idx="25">
                  <c:v>28.349</c:v>
                </c:pt>
                <c:pt idx="26">
                  <c:v>26.36</c:v>
                </c:pt>
                <c:pt idx="27">
                  <c:v>24.326000000000001</c:v>
                </c:pt>
                <c:pt idx="28">
                  <c:v>22.195</c:v>
                </c:pt>
                <c:pt idx="29">
                  <c:v>20.045000000000002</c:v>
                </c:pt>
                <c:pt idx="30">
                  <c:v>18.943999999999999</c:v>
                </c:pt>
                <c:pt idx="31">
                  <c:v>17.157</c:v>
                </c:pt>
              </c:numCache>
            </c:numRef>
          </c:yVal>
          <c:smooth val="0"/>
        </c:ser>
        <c:ser>
          <c:idx val="1"/>
          <c:order val="1"/>
          <c:tx>
            <c:strRef>
              <c:f>Sheet1!$C$1</c:f>
              <c:strCache>
                <c:ptCount val="1"/>
                <c:pt idx="0">
                  <c:v> Single Lung (N=17,099)</c:v>
                </c:pt>
              </c:strCache>
            </c:strRef>
          </c:tx>
          <c:spPr>
            <a:ln w="41275">
              <a:solidFill>
                <a:srgbClr val="FF0000"/>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92.498000000000005</c:v>
                </c:pt>
                <c:pt idx="2">
                  <c:v>89.748999999999995</c:v>
                </c:pt>
                <c:pt idx="3">
                  <c:v>87.843999999999994</c:v>
                </c:pt>
                <c:pt idx="4">
                  <c:v>86.471999999999994</c:v>
                </c:pt>
                <c:pt idx="5">
                  <c:v>85.156999999999996</c:v>
                </c:pt>
                <c:pt idx="6">
                  <c:v>83.834000000000003</c:v>
                </c:pt>
                <c:pt idx="7">
                  <c:v>82.718999999999994</c:v>
                </c:pt>
                <c:pt idx="8">
                  <c:v>81.576999999999998</c:v>
                </c:pt>
                <c:pt idx="9">
                  <c:v>80.552999999999997</c:v>
                </c:pt>
                <c:pt idx="10">
                  <c:v>79.527000000000001</c:v>
                </c:pt>
                <c:pt idx="11">
                  <c:v>78.606999999999999</c:v>
                </c:pt>
                <c:pt idx="12">
                  <c:v>77.698999999999998</c:v>
                </c:pt>
                <c:pt idx="13">
                  <c:v>68.224000000000004</c:v>
                </c:pt>
                <c:pt idx="14">
                  <c:v>60.564999999999998</c:v>
                </c:pt>
                <c:pt idx="15">
                  <c:v>53.552</c:v>
                </c:pt>
                <c:pt idx="16">
                  <c:v>46.94</c:v>
                </c:pt>
                <c:pt idx="17">
                  <c:v>40.917000000000002</c:v>
                </c:pt>
                <c:pt idx="18">
                  <c:v>35.575000000000003</c:v>
                </c:pt>
                <c:pt idx="19">
                  <c:v>30.474</c:v>
                </c:pt>
                <c:pt idx="20">
                  <c:v>26.314</c:v>
                </c:pt>
                <c:pt idx="21">
                  <c:v>22.207000000000001</c:v>
                </c:pt>
                <c:pt idx="22">
                  <c:v>18.503</c:v>
                </c:pt>
                <c:pt idx="23">
                  <c:v>15.829000000000001</c:v>
                </c:pt>
                <c:pt idx="24">
                  <c:v>13.244</c:v>
                </c:pt>
                <c:pt idx="25">
                  <c:v>11.173999999999999</c:v>
                </c:pt>
                <c:pt idx="26">
                  <c:v>9.1649999999999991</c:v>
                </c:pt>
                <c:pt idx="27">
                  <c:v>7.2960000000000003</c:v>
                </c:pt>
                <c:pt idx="28">
                  <c:v>5.99</c:v>
                </c:pt>
                <c:pt idx="29">
                  <c:v>4.9950000000000001</c:v>
                </c:pt>
                <c:pt idx="30">
                  <c:v>4.3550000000000004</c:v>
                </c:pt>
                <c:pt idx="31">
                  <c:v>3.7679999999999998</c:v>
                </c:pt>
              </c:numCache>
            </c:numRef>
          </c:yVal>
          <c:smooth val="0"/>
        </c:ser>
        <c:dLbls>
          <c:showLegendKey val="0"/>
          <c:showVal val="0"/>
          <c:showCatName val="0"/>
          <c:showSerName val="0"/>
          <c:showPercent val="0"/>
          <c:showBubbleSize val="0"/>
        </c:dLbls>
        <c:axId val="431679576"/>
        <c:axId val="431679968"/>
      </c:scatterChart>
      <c:valAx>
        <c:axId val="431679576"/>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31679968"/>
        <c:crosses val="autoZero"/>
        <c:crossBetween val="midCat"/>
        <c:majorUnit val="1"/>
      </c:valAx>
      <c:valAx>
        <c:axId val="43167996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31679576"/>
        <c:crosses val="autoZero"/>
        <c:crossBetween val="midCat"/>
        <c:majorUnit val="20"/>
      </c:valAx>
      <c:spPr>
        <a:solidFill>
          <a:schemeClr val="bg2"/>
        </a:solidFill>
        <a:ln>
          <a:solidFill>
            <a:schemeClr val="tx1"/>
          </a:solidFill>
        </a:ln>
      </c:spPr>
    </c:plotArea>
    <c:legend>
      <c:legendPos val="r"/>
      <c:layout>
        <c:manualLayout>
          <c:xMode val="edge"/>
          <c:yMode val="edge"/>
          <c:x val="0.1104497944394119"/>
          <c:y val="0.70519479986876643"/>
          <c:w val="0.38112872505980999"/>
          <c:h val="0.13003772965879265"/>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00243885443523"/>
          <c:y val="0.11467837012176757"/>
          <c:w val="0.86877337235500429"/>
          <c:h val="0.70413794587152012"/>
        </c:manualLayout>
      </c:layout>
      <c:barChart>
        <c:barDir val="col"/>
        <c:grouping val="stacked"/>
        <c:varyColors val="0"/>
        <c:ser>
          <c:idx val="0"/>
          <c:order val="0"/>
          <c:tx>
            <c:strRef>
              <c:f>Sheet1!$B$1</c:f>
              <c:strCache>
                <c:ptCount val="1"/>
                <c:pt idx="0">
                  <c:v>Death</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strRef>
              <c:f>Sheet1!$A$2:$A$7</c:f>
              <c:strCache>
                <c:ptCount val="6"/>
                <c:pt idx="0">
                  <c:v>0%
(N=9,355)</c:v>
                </c:pt>
                <c:pt idx="1">
                  <c:v>1-9% (N=1,879)</c:v>
                </c:pt>
                <c:pt idx="2">
                  <c:v>10-39% (N=1,222)</c:v>
                </c:pt>
                <c:pt idx="3">
                  <c:v>40-79% (N=586)</c:v>
                </c:pt>
                <c:pt idx="4">
                  <c:v>80%+
(N=124)</c:v>
                </c:pt>
                <c:pt idx="5">
                  <c:v>Not reported (N=14,272)</c:v>
                </c:pt>
              </c:strCache>
            </c:strRef>
          </c:cat>
          <c:val>
            <c:numRef>
              <c:f>Sheet1!$B$2:$B$7</c:f>
              <c:numCache>
                <c:formatCode>General</c:formatCode>
                <c:ptCount val="6"/>
                <c:pt idx="0">
                  <c:v>1.3694E-2</c:v>
                </c:pt>
                <c:pt idx="1">
                  <c:v>1.5986E-2</c:v>
                </c:pt>
                <c:pt idx="2">
                  <c:v>1.6372000000000001E-2</c:v>
                </c:pt>
                <c:pt idx="3">
                  <c:v>1.5370999999999999E-2</c:v>
                </c:pt>
                <c:pt idx="4">
                  <c:v>1.6129000000000001E-2</c:v>
                </c:pt>
                <c:pt idx="5">
                  <c:v>2.5652999999999999E-2</c:v>
                </c:pt>
              </c:numCache>
            </c:numRef>
          </c:val>
        </c:ser>
        <c:ser>
          <c:idx val="1"/>
          <c:order val="1"/>
          <c:tx>
            <c:strRef>
              <c:f>Sheet1!$C$1</c:f>
              <c:strCache>
                <c:ptCount val="1"/>
                <c:pt idx="0">
                  <c:v>Retransplant</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Sheet1!$A$2:$A$7</c:f>
              <c:strCache>
                <c:ptCount val="6"/>
                <c:pt idx="0">
                  <c:v>0%
(N=9,355)</c:v>
                </c:pt>
                <c:pt idx="1">
                  <c:v>1-9% (N=1,879)</c:v>
                </c:pt>
                <c:pt idx="2">
                  <c:v>10-39% (N=1,222)</c:v>
                </c:pt>
                <c:pt idx="3">
                  <c:v>40-79% (N=586)</c:v>
                </c:pt>
                <c:pt idx="4">
                  <c:v>80%+
(N=124)</c:v>
                </c:pt>
                <c:pt idx="5">
                  <c:v>Not reported (N=14,272)</c:v>
                </c:pt>
              </c:strCache>
            </c:strRef>
          </c:cat>
          <c:val>
            <c:numRef>
              <c:f>Sheet1!$C$2:$C$7</c:f>
              <c:numCache>
                <c:formatCode>General</c:formatCode>
                <c:ptCount val="6"/>
                <c:pt idx="0">
                  <c:v>2.888313E-3</c:v>
                </c:pt>
                <c:pt idx="1">
                  <c:v>2.1313999999999999E-3</c:v>
                </c:pt>
                <c:pt idx="2">
                  <c:v>3.2761180000000002E-3</c:v>
                </c:pt>
                <c:pt idx="3">
                  <c:v>3.4129690000000001E-3</c:v>
                </c:pt>
                <c:pt idx="4">
                  <c:v>8.0645160000000007E-3</c:v>
                </c:pt>
                <c:pt idx="5">
                  <c:v>3.52059E-4</c:v>
                </c:pt>
              </c:numCache>
            </c:numRef>
          </c:val>
        </c:ser>
        <c:dLbls>
          <c:showLegendKey val="0"/>
          <c:showVal val="0"/>
          <c:showCatName val="0"/>
          <c:showSerName val="0"/>
          <c:showPercent val="0"/>
          <c:showBubbleSize val="0"/>
        </c:dLbls>
        <c:gapWidth val="35"/>
        <c:overlap val="100"/>
        <c:axId val="621472848"/>
        <c:axId val="621473240"/>
      </c:barChart>
      <c:catAx>
        <c:axId val="621472848"/>
        <c:scaling>
          <c:orientation val="minMax"/>
        </c:scaling>
        <c:delete val="0"/>
        <c:axPos val="b"/>
        <c:title>
          <c:tx>
            <c:rich>
              <a:bodyPr/>
              <a:lstStyle/>
              <a:p>
                <a:pPr>
                  <a:defRPr sz="1700"/>
                </a:pPr>
                <a:r>
                  <a:rPr lang="en-US" sz="1700" dirty="0" smtClean="0"/>
                  <a:t>PRA group</a:t>
                </a:r>
                <a:endParaRPr lang="en-US" sz="1700" dirty="0"/>
              </a:p>
            </c:rich>
          </c:tx>
          <c:layout/>
          <c:overlay val="0"/>
        </c:title>
        <c:numFmt formatCode="General" sourceLinked="1"/>
        <c:majorTickMark val="out"/>
        <c:minorTickMark val="none"/>
        <c:tickLblPos val="nextTo"/>
        <c:txPr>
          <a:bodyPr rot="0"/>
          <a:lstStyle/>
          <a:p>
            <a:pPr>
              <a:defRPr sz="1500" b="1"/>
            </a:pPr>
            <a:endParaRPr lang="en-US"/>
          </a:p>
        </c:txPr>
        <c:crossAx val="621473240"/>
        <c:crosses val="autoZero"/>
        <c:auto val="1"/>
        <c:lblAlgn val="ctr"/>
        <c:lblOffset val="100"/>
        <c:noMultiLvlLbl val="0"/>
      </c:catAx>
      <c:valAx>
        <c:axId val="621473240"/>
        <c:scaling>
          <c:orientation val="minMax"/>
          <c:max val="8.0000000000000016E-2"/>
        </c:scaling>
        <c:delete val="0"/>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0"/>
        <c:majorTickMark val="out"/>
        <c:minorTickMark val="none"/>
        <c:tickLblPos val="nextTo"/>
        <c:txPr>
          <a:bodyPr/>
          <a:lstStyle/>
          <a:p>
            <a:pPr>
              <a:defRPr sz="1500" b="1"/>
            </a:pPr>
            <a:endParaRPr lang="en-US"/>
          </a:p>
        </c:txPr>
        <c:crossAx val="621472848"/>
        <c:crosses val="autoZero"/>
        <c:crossBetween val="between"/>
      </c:valAx>
      <c:spPr>
        <a:solidFill>
          <a:schemeClr val="bg2"/>
        </a:solidFill>
        <a:ln>
          <a:solidFill>
            <a:schemeClr val="tx1"/>
          </a:solidFill>
        </a:ln>
      </c:spPr>
    </c:plotArea>
    <c:legend>
      <c:legendPos val="t"/>
      <c:layout>
        <c:manualLayout>
          <c:xMode val="edge"/>
          <c:yMode val="edge"/>
          <c:x val="0.25645018930155855"/>
          <c:y val="1.6393442622950821E-2"/>
          <c:w val="0.48881552969595615"/>
          <c:h val="6.1727550449636417E-2"/>
        </c:manualLayout>
      </c:layout>
      <c:overlay val="0"/>
      <c:spPr>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1249894166455256E-2"/>
          <c:w val="0.86900673285404539"/>
          <c:h val="0.81644145288290582"/>
        </c:manualLayout>
      </c:layout>
      <c:scatterChart>
        <c:scatterStyle val="lineMarker"/>
        <c:varyColors val="0"/>
        <c:ser>
          <c:idx val="0"/>
          <c:order val="0"/>
          <c:tx>
            <c:strRef>
              <c:f>Sheet1!$B$1</c:f>
              <c:strCache>
                <c:ptCount val="1"/>
                <c:pt idx="0">
                  <c:v>&lt;2 hours (N=273)</c:v>
                </c:pt>
              </c:strCache>
            </c:strRef>
          </c:tx>
          <c:spPr>
            <a:ln w="47625">
              <a:solidFill>
                <a:srgbClr val="00FF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0</c:v>
                </c:pt>
                <c:pt idx="2">
                  <c:v>0</c:v>
                </c:pt>
                <c:pt idx="3">
                  <c:v>0</c:v>
                </c:pt>
                <c:pt idx="4">
                  <c:v>0</c:v>
                </c:pt>
                <c:pt idx="5">
                  <c:v>3.6770000000000001E-3</c:v>
                </c:pt>
                <c:pt idx="6">
                  <c:v>3.6770000000000001E-3</c:v>
                </c:pt>
                <c:pt idx="7">
                  <c:v>3.6770000000000001E-3</c:v>
                </c:pt>
                <c:pt idx="8">
                  <c:v>3.6770000000000001E-3</c:v>
                </c:pt>
                <c:pt idx="9">
                  <c:v>3.6770000000000001E-3</c:v>
                </c:pt>
                <c:pt idx="10">
                  <c:v>3.6770000000000001E-3</c:v>
                </c:pt>
                <c:pt idx="11">
                  <c:v>3.6770000000000001E-3</c:v>
                </c:pt>
                <c:pt idx="12">
                  <c:v>3.6770000000000001E-3</c:v>
                </c:pt>
                <c:pt idx="13">
                  <c:v>3.6770000000000001E-3</c:v>
                </c:pt>
                <c:pt idx="14">
                  <c:v>3.6770000000000001E-3</c:v>
                </c:pt>
                <c:pt idx="15">
                  <c:v>3.6770000000000001E-3</c:v>
                </c:pt>
                <c:pt idx="16">
                  <c:v>3.6770000000000001E-3</c:v>
                </c:pt>
                <c:pt idx="17">
                  <c:v>3.6770000000000001E-3</c:v>
                </c:pt>
                <c:pt idx="18">
                  <c:v>3.6770000000000001E-3</c:v>
                </c:pt>
                <c:pt idx="19">
                  <c:v>3.6770000000000001E-3</c:v>
                </c:pt>
                <c:pt idx="20">
                  <c:v>3.6770000000000001E-3</c:v>
                </c:pt>
                <c:pt idx="21">
                  <c:v>7.3670000000000003E-3</c:v>
                </c:pt>
                <c:pt idx="22">
                  <c:v>7.3670000000000003E-3</c:v>
                </c:pt>
                <c:pt idx="23">
                  <c:v>7.3670000000000003E-3</c:v>
                </c:pt>
                <c:pt idx="24">
                  <c:v>7.3670000000000003E-3</c:v>
                </c:pt>
                <c:pt idx="25">
                  <c:v>7.3670000000000003E-3</c:v>
                </c:pt>
                <c:pt idx="26">
                  <c:v>1.1072E-2</c:v>
                </c:pt>
                <c:pt idx="27">
                  <c:v>1.1072E-2</c:v>
                </c:pt>
                <c:pt idx="28">
                  <c:v>1.1072E-2</c:v>
                </c:pt>
                <c:pt idx="29">
                  <c:v>1.1072E-2</c:v>
                </c:pt>
                <c:pt idx="30">
                  <c:v>1.1072E-2</c:v>
                </c:pt>
              </c:numCache>
            </c:numRef>
          </c:yVal>
          <c:smooth val="0"/>
        </c:ser>
        <c:ser>
          <c:idx val="1"/>
          <c:order val="1"/>
          <c:tx>
            <c:strRef>
              <c:f>Sheet1!$C$1</c:f>
              <c:strCache>
                <c:ptCount val="1"/>
                <c:pt idx="0">
                  <c:v>2-&lt;4 hours (N=4,192)</c:v>
                </c:pt>
              </c:strCache>
            </c:strRef>
          </c:tx>
          <c:spPr>
            <a:ln w="47625">
              <a:solidFill>
                <a:srgbClr val="9966FF"/>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2.624E-3</c:v>
                </c:pt>
                <c:pt idx="2">
                  <c:v>2.8630000000000001E-3</c:v>
                </c:pt>
                <c:pt idx="3">
                  <c:v>4.2940000000000001E-3</c:v>
                </c:pt>
                <c:pt idx="4">
                  <c:v>5.7270000000000003E-3</c:v>
                </c:pt>
                <c:pt idx="5">
                  <c:v>5.9659999999999999E-3</c:v>
                </c:pt>
                <c:pt idx="6">
                  <c:v>7.8759999999999993E-3</c:v>
                </c:pt>
                <c:pt idx="7">
                  <c:v>8.5929999999999999E-3</c:v>
                </c:pt>
                <c:pt idx="8">
                  <c:v>8.5929999999999999E-3</c:v>
                </c:pt>
                <c:pt idx="9">
                  <c:v>9.5490000000000002E-3</c:v>
                </c:pt>
                <c:pt idx="10">
                  <c:v>1.0982E-2</c:v>
                </c:pt>
                <c:pt idx="11">
                  <c:v>1.1938000000000001E-2</c:v>
                </c:pt>
                <c:pt idx="12">
                  <c:v>1.4089000000000001E-2</c:v>
                </c:pt>
                <c:pt idx="13">
                  <c:v>1.4328E-2</c:v>
                </c:pt>
                <c:pt idx="14">
                  <c:v>1.4567999999999999E-2</c:v>
                </c:pt>
                <c:pt idx="15">
                  <c:v>1.5762999999999999E-2</c:v>
                </c:pt>
                <c:pt idx="16">
                  <c:v>1.7198000000000001E-2</c:v>
                </c:pt>
                <c:pt idx="17">
                  <c:v>1.8155000000000001E-2</c:v>
                </c:pt>
                <c:pt idx="18">
                  <c:v>1.8633E-2</c:v>
                </c:pt>
                <c:pt idx="19">
                  <c:v>1.9351E-2</c:v>
                </c:pt>
                <c:pt idx="20">
                  <c:v>1.9351E-2</c:v>
                </c:pt>
                <c:pt idx="21">
                  <c:v>1.9351E-2</c:v>
                </c:pt>
                <c:pt idx="22">
                  <c:v>2.0308E-2</c:v>
                </c:pt>
                <c:pt idx="23">
                  <c:v>2.1027000000000001E-2</c:v>
                </c:pt>
                <c:pt idx="24">
                  <c:v>2.1266E-2</c:v>
                </c:pt>
                <c:pt idx="25">
                  <c:v>2.1985999999999999E-2</c:v>
                </c:pt>
                <c:pt idx="26">
                  <c:v>2.1985999999999999E-2</c:v>
                </c:pt>
                <c:pt idx="27">
                  <c:v>2.2466E-2</c:v>
                </c:pt>
                <c:pt idx="28">
                  <c:v>2.2706E-2</c:v>
                </c:pt>
                <c:pt idx="29">
                  <c:v>2.2706E-2</c:v>
                </c:pt>
                <c:pt idx="30">
                  <c:v>2.2706E-2</c:v>
                </c:pt>
              </c:numCache>
            </c:numRef>
          </c:yVal>
          <c:smooth val="0"/>
        </c:ser>
        <c:ser>
          <c:idx val="2"/>
          <c:order val="2"/>
          <c:tx>
            <c:strRef>
              <c:f>Sheet1!$D$1</c:f>
              <c:strCache>
                <c:ptCount val="1"/>
                <c:pt idx="0">
                  <c:v>4-&lt;6 hours (N=8,035)</c:v>
                </c:pt>
              </c:strCache>
            </c:strRef>
          </c:tx>
          <c:spPr>
            <a:ln w="47625">
              <a:solidFill>
                <a:srgbClr val="FF0000"/>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Sheet1!$D$2:$D$32</c:f>
              <c:numCache>
                <c:formatCode>General</c:formatCode>
                <c:ptCount val="31"/>
                <c:pt idx="0">
                  <c:v>0</c:v>
                </c:pt>
                <c:pt idx="1">
                  <c:v>1.867E-3</c:v>
                </c:pt>
                <c:pt idx="2">
                  <c:v>3.1120000000000002E-3</c:v>
                </c:pt>
                <c:pt idx="3">
                  <c:v>3.859E-3</c:v>
                </c:pt>
                <c:pt idx="4">
                  <c:v>4.8560000000000001E-3</c:v>
                </c:pt>
                <c:pt idx="5">
                  <c:v>5.3540000000000003E-3</c:v>
                </c:pt>
                <c:pt idx="6">
                  <c:v>6.3509999999999999E-3</c:v>
                </c:pt>
                <c:pt idx="7">
                  <c:v>6.7250000000000001E-3</c:v>
                </c:pt>
                <c:pt idx="8">
                  <c:v>7.0980000000000001E-3</c:v>
                </c:pt>
                <c:pt idx="9">
                  <c:v>7.7219999999999997E-3</c:v>
                </c:pt>
                <c:pt idx="10">
                  <c:v>7.9710000000000007E-3</c:v>
                </c:pt>
                <c:pt idx="11">
                  <c:v>8.345E-3</c:v>
                </c:pt>
                <c:pt idx="12">
                  <c:v>9.3430000000000006E-3</c:v>
                </c:pt>
                <c:pt idx="13">
                  <c:v>9.5919999999999998E-3</c:v>
                </c:pt>
                <c:pt idx="14">
                  <c:v>9.9659999999999992E-3</c:v>
                </c:pt>
                <c:pt idx="15">
                  <c:v>1.0340999999999999E-2</c:v>
                </c:pt>
                <c:pt idx="16">
                  <c:v>1.1089E-2</c:v>
                </c:pt>
                <c:pt idx="17">
                  <c:v>1.1338000000000001E-2</c:v>
                </c:pt>
                <c:pt idx="18">
                  <c:v>1.1962E-2</c:v>
                </c:pt>
                <c:pt idx="19">
                  <c:v>1.2337000000000001E-2</c:v>
                </c:pt>
                <c:pt idx="20">
                  <c:v>1.2586E-2</c:v>
                </c:pt>
                <c:pt idx="21">
                  <c:v>1.2961E-2</c:v>
                </c:pt>
                <c:pt idx="22">
                  <c:v>1.3336000000000001E-2</c:v>
                </c:pt>
                <c:pt idx="23">
                  <c:v>1.3835999999999999E-2</c:v>
                </c:pt>
                <c:pt idx="24">
                  <c:v>1.4460000000000001E-2</c:v>
                </c:pt>
                <c:pt idx="25">
                  <c:v>1.4710000000000001E-2</c:v>
                </c:pt>
                <c:pt idx="26">
                  <c:v>1.5086E-2</c:v>
                </c:pt>
                <c:pt idx="27">
                  <c:v>1.5835999999999999E-2</c:v>
                </c:pt>
                <c:pt idx="28">
                  <c:v>1.6337000000000001E-2</c:v>
                </c:pt>
                <c:pt idx="29">
                  <c:v>1.7214E-2</c:v>
                </c:pt>
                <c:pt idx="30">
                  <c:v>1.7214E-2</c:v>
                </c:pt>
              </c:numCache>
            </c:numRef>
          </c:yVal>
          <c:smooth val="0"/>
        </c:ser>
        <c:ser>
          <c:idx val="3"/>
          <c:order val="3"/>
          <c:tx>
            <c:strRef>
              <c:f>Sheet1!$E$1</c:f>
              <c:strCache>
                <c:ptCount val="1"/>
                <c:pt idx="0">
                  <c:v>6+ hours (N=4,939)</c:v>
                </c:pt>
              </c:strCache>
            </c:strRef>
          </c:tx>
          <c:spPr>
            <a:ln w="47625">
              <a:solidFill>
                <a:srgbClr val="00FFFF"/>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Sheet1!$E$2:$E$32</c:f>
              <c:numCache>
                <c:formatCode>General</c:formatCode>
                <c:ptCount val="31"/>
                <c:pt idx="0">
                  <c:v>0</c:v>
                </c:pt>
                <c:pt idx="1">
                  <c:v>4.2519999999999997E-3</c:v>
                </c:pt>
                <c:pt idx="2">
                  <c:v>4.8599999999999997E-3</c:v>
                </c:pt>
                <c:pt idx="3">
                  <c:v>5.2649999999999997E-3</c:v>
                </c:pt>
                <c:pt idx="4">
                  <c:v>5.6709999999999998E-3</c:v>
                </c:pt>
                <c:pt idx="5">
                  <c:v>6.4819999999999999E-3</c:v>
                </c:pt>
                <c:pt idx="6">
                  <c:v>7.0910000000000001E-3</c:v>
                </c:pt>
                <c:pt idx="7">
                  <c:v>8.7139999999999995E-3</c:v>
                </c:pt>
                <c:pt idx="8">
                  <c:v>8.7139999999999995E-3</c:v>
                </c:pt>
                <c:pt idx="9">
                  <c:v>9.5259999999999997E-3</c:v>
                </c:pt>
                <c:pt idx="10">
                  <c:v>1.0338E-2</c:v>
                </c:pt>
                <c:pt idx="11">
                  <c:v>1.0744E-2</c:v>
                </c:pt>
                <c:pt idx="12">
                  <c:v>1.0744E-2</c:v>
                </c:pt>
                <c:pt idx="13">
                  <c:v>1.0947999999999999E-2</c:v>
                </c:pt>
                <c:pt idx="14">
                  <c:v>1.1150999999999999E-2</c:v>
                </c:pt>
                <c:pt idx="15">
                  <c:v>1.2167000000000001E-2</c:v>
                </c:pt>
                <c:pt idx="16">
                  <c:v>1.2777E-2</c:v>
                </c:pt>
                <c:pt idx="17">
                  <c:v>1.3183E-2</c:v>
                </c:pt>
                <c:pt idx="18">
                  <c:v>1.3387E-2</c:v>
                </c:pt>
                <c:pt idx="19">
                  <c:v>1.3793E-2</c:v>
                </c:pt>
                <c:pt idx="20">
                  <c:v>1.4607E-2</c:v>
                </c:pt>
                <c:pt idx="21">
                  <c:v>1.5217E-2</c:v>
                </c:pt>
                <c:pt idx="22">
                  <c:v>1.5827999999999998E-2</c:v>
                </c:pt>
                <c:pt idx="23">
                  <c:v>1.6438000000000001E-2</c:v>
                </c:pt>
                <c:pt idx="24">
                  <c:v>1.7252E-2</c:v>
                </c:pt>
                <c:pt idx="25">
                  <c:v>1.7659000000000001E-2</c:v>
                </c:pt>
                <c:pt idx="26">
                  <c:v>1.8270000000000002E-2</c:v>
                </c:pt>
                <c:pt idx="27">
                  <c:v>1.8474000000000001E-2</c:v>
                </c:pt>
                <c:pt idx="28">
                  <c:v>1.8678E-2</c:v>
                </c:pt>
                <c:pt idx="29">
                  <c:v>1.9290000000000002E-2</c:v>
                </c:pt>
                <c:pt idx="30">
                  <c:v>1.9698E-2</c:v>
                </c:pt>
              </c:numCache>
            </c:numRef>
          </c:yVal>
          <c:smooth val="0"/>
        </c:ser>
        <c:dLbls>
          <c:showLegendKey val="0"/>
          <c:showVal val="0"/>
          <c:showCatName val="0"/>
          <c:showSerName val="0"/>
          <c:showPercent val="0"/>
          <c:showBubbleSize val="0"/>
        </c:dLbls>
        <c:axId val="621474024"/>
        <c:axId val="621474416"/>
        <c:extLst>
          <c:ext xmlns:c15="http://schemas.microsoft.com/office/drawing/2012/chart" uri="{02D57815-91ED-43cb-92C2-25804820EDAC}">
            <c15:filteredScatterSeries>
              <c15:ser>
                <c:idx val="4"/>
                <c:order val="4"/>
                <c:tx>
                  <c:strRef>
                    <c:extLst>
                      <c:ext uri="{02D57815-91ED-43cb-92C2-25804820EDAC}">
                        <c15:formulaRef>
                          <c15:sqref>Sheet1!$F$1</c15:sqref>
                        </c15:formulaRef>
                      </c:ext>
                    </c:extLst>
                    <c:strCache>
                      <c:ptCount val="1"/>
                      <c:pt idx="0">
                        <c:v>LCL (&lt;2)</c:v>
                      </c:pt>
                    </c:strCache>
                  </c:strRef>
                </c:tx>
                <c:spPr>
                  <a:ln w="47625">
                    <a:solidFill>
                      <a:srgbClr val="00FF00"/>
                    </a:solidFill>
                    <a:prstDash val="sysDash"/>
                  </a:ln>
                </c:spPr>
                <c:marker>
                  <c:symbol val="none"/>
                </c:marker>
                <c:xVal>
                  <c:numRef>
                    <c:extLst>
                      <c:ex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c:ext uri="{02D57815-91ED-43cb-92C2-25804820EDAC}">
                        <c15:formulaRef>
                          <c15:sqref>Sheet1!$F$2:$F$32</c15:sqref>
                        </c15:formulaRef>
                      </c:ext>
                    </c:extLst>
                    <c:numCache>
                      <c:formatCode>General</c:formatCode>
                      <c:ptCount val="31"/>
                      <c:pt idx="0">
                        <c:v>0</c:v>
                      </c:pt>
                      <c:pt idx="1">
                        <c:v>0</c:v>
                      </c:pt>
                      <c:pt idx="2">
                        <c:v>0</c:v>
                      </c:pt>
                      <c:pt idx="3">
                        <c:v>0</c:v>
                      </c:pt>
                      <c:pt idx="4">
                        <c:v>0</c:v>
                      </c:pt>
                      <c:pt idx="5">
                        <c:v>3.6299999999999999E-4</c:v>
                      </c:pt>
                      <c:pt idx="6">
                        <c:v>3.6299999999999999E-4</c:v>
                      </c:pt>
                      <c:pt idx="7">
                        <c:v>3.6299999999999999E-4</c:v>
                      </c:pt>
                      <c:pt idx="8">
                        <c:v>3.6299999999999999E-4</c:v>
                      </c:pt>
                      <c:pt idx="9">
                        <c:v>3.6299999999999999E-4</c:v>
                      </c:pt>
                      <c:pt idx="10">
                        <c:v>3.6299999999999999E-4</c:v>
                      </c:pt>
                      <c:pt idx="11">
                        <c:v>3.6299999999999999E-4</c:v>
                      </c:pt>
                      <c:pt idx="12">
                        <c:v>3.6299999999999999E-4</c:v>
                      </c:pt>
                      <c:pt idx="13">
                        <c:v>3.6299999999999999E-4</c:v>
                      </c:pt>
                      <c:pt idx="14">
                        <c:v>3.6299999999999999E-4</c:v>
                      </c:pt>
                      <c:pt idx="15">
                        <c:v>3.6299999999999999E-4</c:v>
                      </c:pt>
                      <c:pt idx="16">
                        <c:v>3.6299999999999999E-4</c:v>
                      </c:pt>
                      <c:pt idx="17">
                        <c:v>3.6299999999999999E-4</c:v>
                      </c:pt>
                      <c:pt idx="18">
                        <c:v>3.6299999999999999E-4</c:v>
                      </c:pt>
                      <c:pt idx="19">
                        <c:v>3.6299999999999999E-4</c:v>
                      </c:pt>
                      <c:pt idx="20">
                        <c:v>3.6299999999999999E-4</c:v>
                      </c:pt>
                      <c:pt idx="21">
                        <c:v>1.511E-3</c:v>
                      </c:pt>
                      <c:pt idx="22">
                        <c:v>1.511E-3</c:v>
                      </c:pt>
                      <c:pt idx="23">
                        <c:v>1.511E-3</c:v>
                      </c:pt>
                      <c:pt idx="24">
                        <c:v>1.511E-3</c:v>
                      </c:pt>
                      <c:pt idx="25">
                        <c:v>1.511E-3</c:v>
                      </c:pt>
                      <c:pt idx="26">
                        <c:v>3.1029999999999999E-3</c:v>
                      </c:pt>
                      <c:pt idx="27">
                        <c:v>3.1029999999999999E-3</c:v>
                      </c:pt>
                      <c:pt idx="28">
                        <c:v>3.1029999999999999E-3</c:v>
                      </c:pt>
                      <c:pt idx="29">
                        <c:v>3.1029999999999999E-3</c:v>
                      </c:pt>
                      <c:pt idx="30">
                        <c:v>3.1029999999999999E-3</c:v>
                      </c:pt>
                    </c:numCache>
                  </c:numRef>
                </c:yVal>
                <c:smooth val="0"/>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LCL (2-&lt;4)</c:v>
                      </c:pt>
                    </c:strCache>
                  </c:strRef>
                </c:tx>
                <c:spPr>
                  <a:ln w="47625">
                    <a:solidFill>
                      <a:srgbClr val="9966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Sheet1!$G$2:$G$32</c15:sqref>
                        </c15:formulaRef>
                      </c:ext>
                    </c:extLst>
                    <c:numCache>
                      <c:formatCode>General</c:formatCode>
                      <c:ptCount val="31"/>
                      <c:pt idx="0">
                        <c:v>0</c:v>
                      </c:pt>
                      <c:pt idx="1">
                        <c:v>1.4139999999999999E-3</c:v>
                      </c:pt>
                      <c:pt idx="2">
                        <c:v>1.585E-3</c:v>
                      </c:pt>
                      <c:pt idx="3">
                        <c:v>2.6580000000000002E-3</c:v>
                      </c:pt>
                      <c:pt idx="4">
                        <c:v>3.787E-3</c:v>
                      </c:pt>
                      <c:pt idx="5">
                        <c:v>3.9789999999999999E-3</c:v>
                      </c:pt>
                      <c:pt idx="6">
                        <c:v>5.5440000000000003E-3</c:v>
                      </c:pt>
                      <c:pt idx="7">
                        <c:v>6.1419999999999999E-3</c:v>
                      </c:pt>
                      <c:pt idx="8">
                        <c:v>6.1419999999999999E-3</c:v>
                      </c:pt>
                      <c:pt idx="9">
                        <c:v>6.9470000000000001E-3</c:v>
                      </c:pt>
                      <c:pt idx="10">
                        <c:v>8.1679999999999999E-3</c:v>
                      </c:pt>
                      <c:pt idx="11">
                        <c:v>8.9899999999999997E-3</c:v>
                      </c:pt>
                      <c:pt idx="12">
                        <c:v>1.0859000000000001E-2</c:v>
                      </c:pt>
                      <c:pt idx="13">
                        <c:v>1.1068E-2</c:v>
                      </c:pt>
                      <c:pt idx="14">
                        <c:v>1.1278E-2</c:v>
                      </c:pt>
                      <c:pt idx="15">
                        <c:v>1.2328E-2</c:v>
                      </c:pt>
                      <c:pt idx="16">
                        <c:v>1.3596E-2</c:v>
                      </c:pt>
                      <c:pt idx="17">
                        <c:v>1.4446000000000001E-2</c:v>
                      </c:pt>
                      <c:pt idx="18">
                        <c:v>1.4871000000000001E-2</c:v>
                      </c:pt>
                      <c:pt idx="19">
                        <c:v>1.5512E-2</c:v>
                      </c:pt>
                      <c:pt idx="20">
                        <c:v>1.5512E-2</c:v>
                      </c:pt>
                      <c:pt idx="21">
                        <c:v>1.5512E-2</c:v>
                      </c:pt>
                      <c:pt idx="22">
                        <c:v>1.6368000000000001E-2</c:v>
                      </c:pt>
                      <c:pt idx="23">
                        <c:v>1.7011999999999999E-2</c:v>
                      </c:pt>
                      <c:pt idx="24">
                        <c:v>1.7226999999999999E-2</c:v>
                      </c:pt>
                      <c:pt idx="25">
                        <c:v>1.7873E-2</c:v>
                      </c:pt>
                      <c:pt idx="26">
                        <c:v>1.7873E-2</c:v>
                      </c:pt>
                      <c:pt idx="27">
                        <c:v>1.8304999999999998E-2</c:v>
                      </c:pt>
                      <c:pt idx="28">
                        <c:v>1.8522E-2</c:v>
                      </c:pt>
                      <c:pt idx="29">
                        <c:v>1.8522E-2</c:v>
                      </c:pt>
                      <c:pt idx="30">
                        <c:v>1.8522E-2</c:v>
                      </c:pt>
                    </c:numCache>
                  </c:numRef>
                </c:yVal>
                <c:smooth val="0"/>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LCL (4-&lt;6 )</c:v>
                      </c:pt>
                    </c:strCache>
                  </c:strRef>
                </c:tx>
                <c:spPr>
                  <a:ln w="47625">
                    <a:solidFill>
                      <a:srgbClr val="FF00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Sheet1!$H$2:$H$32</c15:sqref>
                        </c15:formulaRef>
                      </c:ext>
                    </c:extLst>
                    <c:numCache>
                      <c:formatCode>General</c:formatCode>
                      <c:ptCount val="31"/>
                      <c:pt idx="0">
                        <c:v>0</c:v>
                      </c:pt>
                      <c:pt idx="1">
                        <c:v>1.1050000000000001E-3</c:v>
                      </c:pt>
                      <c:pt idx="2">
                        <c:v>2.078E-3</c:v>
                      </c:pt>
                      <c:pt idx="3">
                        <c:v>2.6879999999999999E-3</c:v>
                      </c:pt>
                      <c:pt idx="4">
                        <c:v>3.5200000000000001E-3</c:v>
                      </c:pt>
                      <c:pt idx="5">
                        <c:v>3.9420000000000002E-3</c:v>
                      </c:pt>
                      <c:pt idx="6">
                        <c:v>4.797E-3</c:v>
                      </c:pt>
                      <c:pt idx="7">
                        <c:v>5.1209999999999997E-3</c:v>
                      </c:pt>
                      <c:pt idx="8">
                        <c:v>5.4460000000000003E-3</c:v>
                      </c:pt>
                      <c:pt idx="9">
                        <c:v>5.9909999999999998E-3</c:v>
                      </c:pt>
                      <c:pt idx="10">
                        <c:v>6.2090000000000001E-3</c:v>
                      </c:pt>
                      <c:pt idx="11">
                        <c:v>6.5380000000000004E-3</c:v>
                      </c:pt>
                      <c:pt idx="12">
                        <c:v>7.4209999999999996E-3</c:v>
                      </c:pt>
                      <c:pt idx="13">
                        <c:v>7.6420000000000004E-3</c:v>
                      </c:pt>
                      <c:pt idx="14">
                        <c:v>7.9749999999999995E-3</c:v>
                      </c:pt>
                      <c:pt idx="15">
                        <c:v>8.3090000000000004E-3</c:v>
                      </c:pt>
                      <c:pt idx="16">
                        <c:v>8.9789999999999991E-3</c:v>
                      </c:pt>
                      <c:pt idx="17">
                        <c:v>9.2029999999999994E-3</c:v>
                      </c:pt>
                      <c:pt idx="18">
                        <c:v>9.7640000000000001E-3</c:v>
                      </c:pt>
                      <c:pt idx="19">
                        <c:v>1.0102E-2</c:v>
                      </c:pt>
                      <c:pt idx="20">
                        <c:v>1.0326999999999999E-2</c:v>
                      </c:pt>
                      <c:pt idx="21">
                        <c:v>1.0666E-2</c:v>
                      </c:pt>
                      <c:pt idx="22">
                        <c:v>1.1004999999999999E-2</c:v>
                      </c:pt>
                      <c:pt idx="23">
                        <c:v>1.1459E-2</c:v>
                      </c:pt>
                      <c:pt idx="24">
                        <c:v>1.2026999999999999E-2</c:v>
                      </c:pt>
                      <c:pt idx="25">
                        <c:v>1.2255E-2</c:v>
                      </c:pt>
                      <c:pt idx="26">
                        <c:v>1.2597000000000001E-2</c:v>
                      </c:pt>
                      <c:pt idx="27">
                        <c:v>1.3282E-2</c:v>
                      </c:pt>
                      <c:pt idx="28">
                        <c:v>1.374E-2</c:v>
                      </c:pt>
                      <c:pt idx="29">
                        <c:v>1.4544E-2</c:v>
                      </c:pt>
                      <c:pt idx="30">
                        <c:v>1.4544E-2</c:v>
                      </c:pt>
                    </c:numCache>
                  </c:numRef>
                </c:yVal>
                <c:smooth val="0"/>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LCL (6+)</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Sheet1!$I$2:$I$32</c15:sqref>
                        </c15:formulaRef>
                      </c:ext>
                    </c:extLst>
                    <c:numCache>
                      <c:formatCode>General</c:formatCode>
                      <c:ptCount val="31"/>
                      <c:pt idx="0">
                        <c:v>0</c:v>
                      </c:pt>
                      <c:pt idx="1">
                        <c:v>2.7360000000000002E-3</c:v>
                      </c:pt>
                      <c:pt idx="2">
                        <c:v>3.2200000000000002E-3</c:v>
                      </c:pt>
                      <c:pt idx="3">
                        <c:v>3.5460000000000001E-3</c:v>
                      </c:pt>
                      <c:pt idx="4">
                        <c:v>3.8760000000000001E-3</c:v>
                      </c:pt>
                      <c:pt idx="5">
                        <c:v>4.5430000000000002E-3</c:v>
                      </c:pt>
                      <c:pt idx="6">
                        <c:v>5.0489999999999997E-3</c:v>
                      </c:pt>
                      <c:pt idx="7">
                        <c:v>6.4190000000000002E-3</c:v>
                      </c:pt>
                      <c:pt idx="8">
                        <c:v>6.4190000000000002E-3</c:v>
                      </c:pt>
                      <c:pt idx="9">
                        <c:v>7.1130000000000004E-3</c:v>
                      </c:pt>
                      <c:pt idx="10">
                        <c:v>7.8120000000000004E-3</c:v>
                      </c:pt>
                      <c:pt idx="11">
                        <c:v>8.1630000000000001E-3</c:v>
                      </c:pt>
                      <c:pt idx="12">
                        <c:v>8.1630000000000001E-3</c:v>
                      </c:pt>
                      <c:pt idx="13">
                        <c:v>8.3389999999999992E-3</c:v>
                      </c:pt>
                      <c:pt idx="14">
                        <c:v>8.5159999999999993E-3</c:v>
                      </c:pt>
                      <c:pt idx="15">
                        <c:v>9.4020000000000006E-3</c:v>
                      </c:pt>
                      <c:pt idx="16">
                        <c:v>9.9360000000000004E-3</c:v>
                      </c:pt>
                      <c:pt idx="17">
                        <c:v>1.0293E-2</c:v>
                      </c:pt>
                      <c:pt idx="18">
                        <c:v>1.0472E-2</c:v>
                      </c:pt>
                      <c:pt idx="19">
                        <c:v>1.0829999999999999E-2</c:v>
                      </c:pt>
                      <c:pt idx="20">
                        <c:v>1.155E-2</c:v>
                      </c:pt>
                      <c:pt idx="21">
                        <c:v>1.2090999999999999E-2</c:v>
                      </c:pt>
                      <c:pt idx="22">
                        <c:v>1.2633999999999999E-2</c:v>
                      </c:pt>
                      <c:pt idx="23">
                        <c:v>1.3178E-2</c:v>
                      </c:pt>
                      <c:pt idx="24">
                        <c:v>1.3906E-2</c:v>
                      </c:pt>
                      <c:pt idx="25">
                        <c:v>1.4271000000000001E-2</c:v>
                      </c:pt>
                      <c:pt idx="26">
                        <c:v>1.4819000000000001E-2</c:v>
                      </c:pt>
                      <c:pt idx="27">
                        <c:v>1.5002E-2</c:v>
                      </c:pt>
                      <c:pt idx="28">
                        <c:v>1.5185000000000001E-2</c:v>
                      </c:pt>
                      <c:pt idx="29">
                        <c:v>1.5736E-2</c:v>
                      </c:pt>
                      <c:pt idx="30">
                        <c:v>1.6104E-2</c:v>
                      </c:pt>
                    </c:numCache>
                  </c:numRef>
                </c:yVal>
                <c:smooth val="0"/>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Sheet1!$J$1</c15:sqref>
                        </c15:formulaRef>
                      </c:ext>
                    </c:extLst>
                    <c:strCache>
                      <c:ptCount val="1"/>
                      <c:pt idx="0">
                        <c:v>UCL (&lt;2)</c:v>
                      </c:pt>
                    </c:strCache>
                  </c:strRef>
                </c:tx>
                <c:spPr>
                  <a:ln w="47625">
                    <a:solidFill>
                      <a:srgbClr val="00FF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Sheet1!$J$2:$J$32</c15:sqref>
                        </c15:formulaRef>
                      </c:ext>
                    </c:extLst>
                    <c:numCache>
                      <c:formatCode>General</c:formatCode>
                      <c:ptCount val="31"/>
                      <c:pt idx="0">
                        <c:v>0</c:v>
                      </c:pt>
                      <c:pt idx="1">
                        <c:v>0</c:v>
                      </c:pt>
                      <c:pt idx="2">
                        <c:v>0</c:v>
                      </c:pt>
                      <c:pt idx="3">
                        <c:v>0</c:v>
                      </c:pt>
                      <c:pt idx="4">
                        <c:v>0</c:v>
                      </c:pt>
                      <c:pt idx="5">
                        <c:v>1.8925999999999998E-2</c:v>
                      </c:pt>
                      <c:pt idx="6">
                        <c:v>1.8925999999999998E-2</c:v>
                      </c:pt>
                      <c:pt idx="7">
                        <c:v>1.8925999999999998E-2</c:v>
                      </c:pt>
                      <c:pt idx="8">
                        <c:v>1.8925999999999998E-2</c:v>
                      </c:pt>
                      <c:pt idx="9">
                        <c:v>1.8925999999999998E-2</c:v>
                      </c:pt>
                      <c:pt idx="10">
                        <c:v>1.8925999999999998E-2</c:v>
                      </c:pt>
                      <c:pt idx="11">
                        <c:v>1.8925999999999998E-2</c:v>
                      </c:pt>
                      <c:pt idx="12">
                        <c:v>1.8925999999999998E-2</c:v>
                      </c:pt>
                      <c:pt idx="13">
                        <c:v>1.8925999999999998E-2</c:v>
                      </c:pt>
                      <c:pt idx="14">
                        <c:v>1.8925999999999998E-2</c:v>
                      </c:pt>
                      <c:pt idx="15">
                        <c:v>1.8925999999999998E-2</c:v>
                      </c:pt>
                      <c:pt idx="16">
                        <c:v>1.8925999999999998E-2</c:v>
                      </c:pt>
                      <c:pt idx="17">
                        <c:v>1.8925999999999998E-2</c:v>
                      </c:pt>
                      <c:pt idx="18">
                        <c:v>1.8925999999999998E-2</c:v>
                      </c:pt>
                      <c:pt idx="19">
                        <c:v>1.8925999999999998E-2</c:v>
                      </c:pt>
                      <c:pt idx="20">
                        <c:v>1.8925999999999998E-2</c:v>
                      </c:pt>
                      <c:pt idx="21">
                        <c:v>2.4405E-2</c:v>
                      </c:pt>
                      <c:pt idx="22">
                        <c:v>2.4405E-2</c:v>
                      </c:pt>
                      <c:pt idx="23">
                        <c:v>2.4405E-2</c:v>
                      </c:pt>
                      <c:pt idx="24">
                        <c:v>2.4405E-2</c:v>
                      </c:pt>
                      <c:pt idx="25">
                        <c:v>2.4405E-2</c:v>
                      </c:pt>
                      <c:pt idx="26">
                        <c:v>2.9852E-2</c:v>
                      </c:pt>
                      <c:pt idx="27">
                        <c:v>2.9852E-2</c:v>
                      </c:pt>
                      <c:pt idx="28">
                        <c:v>2.9852E-2</c:v>
                      </c:pt>
                      <c:pt idx="29">
                        <c:v>2.9852E-2</c:v>
                      </c:pt>
                      <c:pt idx="30">
                        <c:v>2.9852E-2</c:v>
                      </c:pt>
                    </c:numCache>
                  </c:numRef>
                </c:yVal>
                <c:smooth val="0"/>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Sheet1!$K$1</c15:sqref>
                        </c15:formulaRef>
                      </c:ext>
                    </c:extLst>
                    <c:strCache>
                      <c:ptCount val="1"/>
                      <c:pt idx="0">
                        <c:v>ULC (2-&lt;4)</c:v>
                      </c:pt>
                    </c:strCache>
                  </c:strRef>
                </c:tx>
                <c:spPr>
                  <a:ln w="47625">
                    <a:solidFill>
                      <a:srgbClr val="9966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Sheet1!$K$2:$K$32</c15:sqref>
                        </c15:formulaRef>
                      </c:ext>
                    </c:extLst>
                    <c:numCache>
                      <c:formatCode>General</c:formatCode>
                      <c:ptCount val="31"/>
                      <c:pt idx="0">
                        <c:v>0</c:v>
                      </c:pt>
                      <c:pt idx="1">
                        <c:v>4.594E-3</c:v>
                      </c:pt>
                      <c:pt idx="2">
                        <c:v>4.8970000000000003E-3</c:v>
                      </c:pt>
                      <c:pt idx="3">
                        <c:v>6.6730000000000001E-3</c:v>
                      </c:pt>
                      <c:pt idx="4">
                        <c:v>8.3990000000000002E-3</c:v>
                      </c:pt>
                      <c:pt idx="5">
                        <c:v>8.6829999999999997E-3</c:v>
                      </c:pt>
                      <c:pt idx="6">
                        <c:v>1.0928E-2</c:v>
                      </c:pt>
                      <c:pt idx="7">
                        <c:v>1.1759E-2</c:v>
                      </c:pt>
                      <c:pt idx="8">
                        <c:v>1.1759E-2</c:v>
                      </c:pt>
                      <c:pt idx="9">
                        <c:v>1.286E-2</c:v>
                      </c:pt>
                      <c:pt idx="10">
                        <c:v>1.4499E-2</c:v>
                      </c:pt>
                      <c:pt idx="11">
                        <c:v>1.5584000000000001E-2</c:v>
                      </c:pt>
                      <c:pt idx="12">
                        <c:v>1.8008E-2</c:v>
                      </c:pt>
                      <c:pt idx="13">
                        <c:v>1.8276000000000001E-2</c:v>
                      </c:pt>
                      <c:pt idx="14">
                        <c:v>1.8544000000000001E-2</c:v>
                      </c:pt>
                      <c:pt idx="15">
                        <c:v>1.9879999999999998E-2</c:v>
                      </c:pt>
                      <c:pt idx="16">
                        <c:v>2.1477E-2</c:v>
                      </c:pt>
                      <c:pt idx="17">
                        <c:v>2.2537000000000001E-2</c:v>
                      </c:pt>
                      <c:pt idx="18">
                        <c:v>2.3067000000000001E-2</c:v>
                      </c:pt>
                      <c:pt idx="19">
                        <c:v>2.3859000000000002E-2</c:v>
                      </c:pt>
                      <c:pt idx="20">
                        <c:v>2.3859000000000002E-2</c:v>
                      </c:pt>
                      <c:pt idx="21">
                        <c:v>2.3859000000000002E-2</c:v>
                      </c:pt>
                      <c:pt idx="22">
                        <c:v>2.4913999999999999E-2</c:v>
                      </c:pt>
                      <c:pt idx="23">
                        <c:v>2.5704999999999999E-2</c:v>
                      </c:pt>
                      <c:pt idx="24">
                        <c:v>2.5968000000000001E-2</c:v>
                      </c:pt>
                      <c:pt idx="25">
                        <c:v>2.6758000000000001E-2</c:v>
                      </c:pt>
                      <c:pt idx="26">
                        <c:v>2.6758000000000001E-2</c:v>
                      </c:pt>
                      <c:pt idx="27">
                        <c:v>2.7283999999999999E-2</c:v>
                      </c:pt>
                      <c:pt idx="28">
                        <c:v>2.7546999999999999E-2</c:v>
                      </c:pt>
                      <c:pt idx="29">
                        <c:v>2.7546999999999999E-2</c:v>
                      </c:pt>
                      <c:pt idx="30">
                        <c:v>2.7546999999999999E-2</c:v>
                      </c:pt>
                    </c:numCache>
                  </c:numRef>
                </c:yVal>
                <c:smooth val="0"/>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Sheet1!$L$1</c15:sqref>
                        </c15:formulaRef>
                      </c:ext>
                    </c:extLst>
                    <c:strCache>
                      <c:ptCount val="1"/>
                      <c:pt idx="0">
                        <c:v>UCL (4-&lt;6 )</c:v>
                      </c:pt>
                    </c:strCache>
                  </c:strRef>
                </c:tx>
                <c:spPr>
                  <a:ln w="47625">
                    <a:solidFill>
                      <a:srgbClr val="FF00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Sheet1!$L$2:$L$32</c15:sqref>
                        </c15:formulaRef>
                      </c:ext>
                    </c:extLst>
                    <c:numCache>
                      <c:formatCode>General</c:formatCode>
                      <c:ptCount val="31"/>
                      <c:pt idx="0">
                        <c:v>0</c:v>
                      </c:pt>
                      <c:pt idx="1">
                        <c:v>3.0300000000000001E-3</c:v>
                      </c:pt>
                      <c:pt idx="2">
                        <c:v>4.5389999999999996E-3</c:v>
                      </c:pt>
                      <c:pt idx="3">
                        <c:v>5.4200000000000003E-3</c:v>
                      </c:pt>
                      <c:pt idx="4">
                        <c:v>6.5760000000000002E-3</c:v>
                      </c:pt>
                      <c:pt idx="5">
                        <c:v>7.149E-3</c:v>
                      </c:pt>
                      <c:pt idx="6">
                        <c:v>8.2839999999999997E-3</c:v>
                      </c:pt>
                      <c:pt idx="7">
                        <c:v>8.7069999999999995E-3</c:v>
                      </c:pt>
                      <c:pt idx="8">
                        <c:v>9.129E-3</c:v>
                      </c:pt>
                      <c:pt idx="9">
                        <c:v>9.8289999999999992E-3</c:v>
                      </c:pt>
                      <c:pt idx="10">
                        <c:v>1.0108000000000001E-2</c:v>
                      </c:pt>
                      <c:pt idx="11">
                        <c:v>1.0526000000000001E-2</c:v>
                      </c:pt>
                      <c:pt idx="12">
                        <c:v>1.1636000000000001E-2</c:v>
                      </c:pt>
                      <c:pt idx="13">
                        <c:v>1.1913E-2</c:v>
                      </c:pt>
                      <c:pt idx="14">
                        <c:v>1.2326999999999999E-2</c:v>
                      </c:pt>
                      <c:pt idx="15">
                        <c:v>1.2741000000000001E-2</c:v>
                      </c:pt>
                      <c:pt idx="16">
                        <c:v>1.3565000000000001E-2</c:v>
                      </c:pt>
                      <c:pt idx="17">
                        <c:v>1.384E-2</c:v>
                      </c:pt>
                      <c:pt idx="18">
                        <c:v>1.4525E-2</c:v>
                      </c:pt>
                      <c:pt idx="19">
                        <c:v>1.4935E-2</c:v>
                      </c:pt>
                      <c:pt idx="20">
                        <c:v>1.5209E-2</c:v>
                      </c:pt>
                      <c:pt idx="21">
                        <c:v>1.5618E-2</c:v>
                      </c:pt>
                      <c:pt idx="22">
                        <c:v>1.6028000000000001E-2</c:v>
                      </c:pt>
                      <c:pt idx="23">
                        <c:v>1.6573000000000001E-2</c:v>
                      </c:pt>
                      <c:pt idx="24">
                        <c:v>1.7253000000000001E-2</c:v>
                      </c:pt>
                      <c:pt idx="25">
                        <c:v>1.7524999999999999E-2</c:v>
                      </c:pt>
                      <c:pt idx="26">
                        <c:v>1.7933000000000001E-2</c:v>
                      </c:pt>
                      <c:pt idx="27">
                        <c:v>1.8747E-2</c:v>
                      </c:pt>
                      <c:pt idx="28">
                        <c:v>1.9290000000000002E-2</c:v>
                      </c:pt>
                      <c:pt idx="29">
                        <c:v>2.0237999999999999E-2</c:v>
                      </c:pt>
                      <c:pt idx="30">
                        <c:v>2.0237999999999999E-2</c:v>
                      </c:pt>
                    </c:numCache>
                  </c:numRef>
                </c:yVal>
                <c:smooth val="0"/>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Sheet1!$M$1</c15:sqref>
                        </c15:formulaRef>
                      </c:ext>
                    </c:extLst>
                    <c:strCache>
                      <c:ptCount val="1"/>
                      <c:pt idx="0">
                        <c:v>UCL (6+)</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Sheet1!$M$2:$M$32</c15:sqref>
                        </c15:formulaRef>
                      </c:ext>
                    </c:extLst>
                    <c:numCache>
                      <c:formatCode>General</c:formatCode>
                      <c:ptCount val="31"/>
                      <c:pt idx="0">
                        <c:v>0</c:v>
                      </c:pt>
                      <c:pt idx="1">
                        <c:v>6.3930000000000002E-3</c:v>
                      </c:pt>
                      <c:pt idx="2">
                        <c:v>7.1219999999999999E-3</c:v>
                      </c:pt>
                      <c:pt idx="3">
                        <c:v>7.6039999999999996E-3</c:v>
                      </c:pt>
                      <c:pt idx="4">
                        <c:v>8.0839999999999992E-3</c:v>
                      </c:pt>
                      <c:pt idx="5">
                        <c:v>9.0360000000000006E-3</c:v>
                      </c:pt>
                      <c:pt idx="6">
                        <c:v>9.7439999999999992E-3</c:v>
                      </c:pt>
                      <c:pt idx="7">
                        <c:v>1.1613999999999999E-2</c:v>
                      </c:pt>
                      <c:pt idx="8">
                        <c:v>1.1613999999999999E-2</c:v>
                      </c:pt>
                      <c:pt idx="9">
                        <c:v>1.2540000000000001E-2</c:v>
                      </c:pt>
                      <c:pt idx="10">
                        <c:v>1.3462E-2</c:v>
                      </c:pt>
                      <c:pt idx="11">
                        <c:v>1.3920999999999999E-2</c:v>
                      </c:pt>
                      <c:pt idx="12">
                        <c:v>1.3920999999999999E-2</c:v>
                      </c:pt>
                      <c:pt idx="13">
                        <c:v>1.4151E-2</c:v>
                      </c:pt>
                      <c:pt idx="14">
                        <c:v>1.438E-2</c:v>
                      </c:pt>
                      <c:pt idx="15">
                        <c:v>1.5523E-2</c:v>
                      </c:pt>
                      <c:pt idx="16">
                        <c:v>1.6206000000000002E-2</c:v>
                      </c:pt>
                      <c:pt idx="17">
                        <c:v>1.6660000000000001E-2</c:v>
                      </c:pt>
                      <c:pt idx="18">
                        <c:v>1.6886999999999999E-2</c:v>
                      </c:pt>
                      <c:pt idx="19">
                        <c:v>1.7340999999999999E-2</c:v>
                      </c:pt>
                      <c:pt idx="20">
                        <c:v>1.8245999999999998E-2</c:v>
                      </c:pt>
                      <c:pt idx="21">
                        <c:v>1.8922999999999999E-2</c:v>
                      </c:pt>
                      <c:pt idx="22">
                        <c:v>1.9599999999999999E-2</c:v>
                      </c:pt>
                      <c:pt idx="23">
                        <c:v>2.0274E-2</c:v>
                      </c:pt>
                      <c:pt idx="24">
                        <c:v>2.1172E-2</c:v>
                      </c:pt>
                      <c:pt idx="25">
                        <c:v>2.1621000000000001E-2</c:v>
                      </c:pt>
                      <c:pt idx="26">
                        <c:v>2.2291999999999999E-2</c:v>
                      </c:pt>
                      <c:pt idx="27">
                        <c:v>2.2516000000000001E-2</c:v>
                      </c:pt>
                      <c:pt idx="28">
                        <c:v>2.274E-2</c:v>
                      </c:pt>
                      <c:pt idx="29">
                        <c:v>2.3411000000000001E-2</c:v>
                      </c:pt>
                      <c:pt idx="30">
                        <c:v>2.3859000000000002E-2</c:v>
                      </c:pt>
                    </c:numCache>
                  </c:numRef>
                </c:yVal>
                <c:smooth val="0"/>
              </c15:ser>
            </c15:filteredScatterSeries>
          </c:ext>
        </c:extLst>
      </c:scatterChart>
      <c:valAx>
        <c:axId val="621474024"/>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21474416"/>
        <c:crosses val="autoZero"/>
        <c:crossBetween val="midCat"/>
        <c:majorUnit val="2"/>
      </c:valAx>
      <c:valAx>
        <c:axId val="621474416"/>
        <c:scaling>
          <c:orientation val="minMax"/>
          <c:max val="8.0000000000000016E-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621474024"/>
        <c:crosses val="autoZero"/>
        <c:crossBetween val="midCat"/>
      </c:valAx>
      <c:spPr>
        <a:solidFill>
          <a:schemeClr val="bg2"/>
        </a:solidFill>
        <a:ln>
          <a:solidFill>
            <a:schemeClr val="tx1"/>
          </a:solidFill>
        </a:ln>
      </c:spPr>
    </c:plotArea>
    <c:legend>
      <c:legendPos val="r"/>
      <c:layout>
        <c:manualLayout>
          <c:xMode val="edge"/>
          <c:yMode val="edge"/>
          <c:x val="0.10489786602761604"/>
          <c:y val="6.162245103977386E-2"/>
          <c:w val="0.59075430788542749"/>
          <c:h val="0.13829355945891378"/>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37451513251109E-2"/>
          <c:y val="3.1249949525540076E-2"/>
          <c:w val="0.87172206350312409"/>
          <c:h val="0.81644145288290582"/>
        </c:manualLayout>
      </c:layout>
      <c:scatterChart>
        <c:scatterStyle val="lineMarker"/>
        <c:varyColors val="0"/>
        <c:ser>
          <c:idx val="0"/>
          <c:order val="0"/>
          <c:tx>
            <c:strRef>
              <c:f>Sheet1!$B$1</c:f>
              <c:strCache>
                <c:ptCount val="1"/>
                <c:pt idx="0">
                  <c:v>&lt;0.85 (N=4,426)</c:v>
                </c:pt>
              </c:strCache>
            </c:strRef>
          </c:tx>
          <c:spPr>
            <a:ln w="47625">
              <a:solidFill>
                <a:srgbClr val="FF00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2.2590000000000002E-3</c:v>
                </c:pt>
                <c:pt idx="2">
                  <c:v>2.7109999999999999E-3</c:v>
                </c:pt>
                <c:pt idx="3">
                  <c:v>3.3890000000000001E-3</c:v>
                </c:pt>
                <c:pt idx="4">
                  <c:v>4.5199999999999997E-3</c:v>
                </c:pt>
                <c:pt idx="5">
                  <c:v>5.424E-3</c:v>
                </c:pt>
                <c:pt idx="6">
                  <c:v>6.3280000000000003E-3</c:v>
                </c:pt>
                <c:pt idx="7">
                  <c:v>8.1359999999999991E-3</c:v>
                </c:pt>
                <c:pt idx="8">
                  <c:v>8.3619999999999996E-3</c:v>
                </c:pt>
                <c:pt idx="9">
                  <c:v>1.0623E-2</c:v>
                </c:pt>
                <c:pt idx="10">
                  <c:v>1.2430999999999999E-2</c:v>
                </c:pt>
                <c:pt idx="11">
                  <c:v>1.3335E-2</c:v>
                </c:pt>
                <c:pt idx="12">
                  <c:v>1.4692E-2</c:v>
                </c:pt>
                <c:pt idx="13">
                  <c:v>1.4918000000000001E-2</c:v>
                </c:pt>
                <c:pt idx="14">
                  <c:v>1.5143999999999999E-2</c:v>
                </c:pt>
                <c:pt idx="15">
                  <c:v>1.6275000000000001E-2</c:v>
                </c:pt>
                <c:pt idx="16">
                  <c:v>1.7859E-2</c:v>
                </c:pt>
                <c:pt idx="17">
                  <c:v>1.9216E-2</c:v>
                </c:pt>
                <c:pt idx="18">
                  <c:v>1.9668000000000001E-2</c:v>
                </c:pt>
                <c:pt idx="19">
                  <c:v>1.9893999999999998E-2</c:v>
                </c:pt>
                <c:pt idx="20">
                  <c:v>2.0799000000000002E-2</c:v>
                </c:pt>
                <c:pt idx="21">
                  <c:v>2.1478000000000001E-2</c:v>
                </c:pt>
                <c:pt idx="22">
                  <c:v>2.2383E-2</c:v>
                </c:pt>
                <c:pt idx="23">
                  <c:v>2.2835000000000001E-2</c:v>
                </c:pt>
                <c:pt idx="24">
                  <c:v>2.3288E-2</c:v>
                </c:pt>
                <c:pt idx="25">
                  <c:v>2.3966999999999999E-2</c:v>
                </c:pt>
                <c:pt idx="26">
                  <c:v>2.4871999999999998E-2</c:v>
                </c:pt>
                <c:pt idx="27">
                  <c:v>2.5551999999999998E-2</c:v>
                </c:pt>
                <c:pt idx="28">
                  <c:v>2.5551999999999998E-2</c:v>
                </c:pt>
                <c:pt idx="29">
                  <c:v>2.6005E-2</c:v>
                </c:pt>
                <c:pt idx="30">
                  <c:v>2.6005E-2</c:v>
                </c:pt>
              </c:numCache>
            </c:numRef>
          </c:yVal>
          <c:smooth val="0"/>
        </c:ser>
        <c:ser>
          <c:idx val="1"/>
          <c:order val="1"/>
          <c:tx>
            <c:strRef>
              <c:f>Sheet1!$C$1</c:f>
              <c:strCache>
                <c:ptCount val="1"/>
                <c:pt idx="0">
                  <c:v>0.85-&lt;1.15 (N=9,437)</c:v>
                </c:pt>
              </c:strCache>
            </c:strRef>
          </c:tx>
          <c:spPr>
            <a:ln w="47625">
              <a:solidFill>
                <a:srgbClr val="00FFFF"/>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2.967E-3</c:v>
                </c:pt>
                <c:pt idx="2">
                  <c:v>4.3449999999999999E-3</c:v>
                </c:pt>
                <c:pt idx="3">
                  <c:v>5.2989999999999999E-3</c:v>
                </c:pt>
                <c:pt idx="4">
                  <c:v>6.1460000000000004E-3</c:v>
                </c:pt>
                <c:pt idx="5">
                  <c:v>6.5700000000000003E-3</c:v>
                </c:pt>
                <c:pt idx="6">
                  <c:v>7.7359999999999998E-3</c:v>
                </c:pt>
                <c:pt idx="7">
                  <c:v>8.4779999999999994E-3</c:v>
                </c:pt>
                <c:pt idx="8">
                  <c:v>9.0089999999999996E-3</c:v>
                </c:pt>
                <c:pt idx="9">
                  <c:v>9.5390000000000006E-3</c:v>
                </c:pt>
                <c:pt idx="10">
                  <c:v>1.0704999999999999E-2</c:v>
                </c:pt>
                <c:pt idx="11">
                  <c:v>1.1129E-2</c:v>
                </c:pt>
                <c:pt idx="12">
                  <c:v>1.2083E-2</c:v>
                </c:pt>
                <c:pt idx="13">
                  <c:v>1.2295E-2</c:v>
                </c:pt>
                <c:pt idx="14">
                  <c:v>1.2826000000000001E-2</c:v>
                </c:pt>
                <c:pt idx="15">
                  <c:v>1.3037999999999999E-2</c:v>
                </c:pt>
                <c:pt idx="16">
                  <c:v>1.3674E-2</c:v>
                </c:pt>
                <c:pt idx="17">
                  <c:v>1.3993E-2</c:v>
                </c:pt>
                <c:pt idx="18">
                  <c:v>1.4947999999999999E-2</c:v>
                </c:pt>
                <c:pt idx="19">
                  <c:v>1.5903E-2</c:v>
                </c:pt>
                <c:pt idx="20">
                  <c:v>1.6220999999999999E-2</c:v>
                </c:pt>
                <c:pt idx="21">
                  <c:v>1.6327000000000001E-2</c:v>
                </c:pt>
                <c:pt idx="22">
                  <c:v>1.6752E-2</c:v>
                </c:pt>
                <c:pt idx="23">
                  <c:v>1.7602E-2</c:v>
                </c:pt>
                <c:pt idx="24">
                  <c:v>1.8133E-2</c:v>
                </c:pt>
                <c:pt idx="25">
                  <c:v>1.8665000000000001E-2</c:v>
                </c:pt>
                <c:pt idx="26">
                  <c:v>1.9089999999999999E-2</c:v>
                </c:pt>
                <c:pt idx="27">
                  <c:v>1.9515000000000001E-2</c:v>
                </c:pt>
                <c:pt idx="28">
                  <c:v>1.9727999999999999E-2</c:v>
                </c:pt>
                <c:pt idx="29">
                  <c:v>2.0048E-2</c:v>
                </c:pt>
                <c:pt idx="30">
                  <c:v>2.0473999999999999E-2</c:v>
                </c:pt>
              </c:numCache>
            </c:numRef>
          </c:yVal>
          <c:smooth val="0"/>
        </c:ser>
        <c:ser>
          <c:idx val="2"/>
          <c:order val="2"/>
          <c:tx>
            <c:strRef>
              <c:f>Sheet1!$D$1</c:f>
              <c:strCache>
                <c:ptCount val="1"/>
                <c:pt idx="0">
                  <c:v>1.15+ (N=7,643)</c:v>
                </c:pt>
              </c:strCache>
            </c:strRef>
          </c:tx>
          <c:spPr>
            <a:ln w="47625">
              <a:solidFill>
                <a:srgbClr val="FFCCCC"/>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Sheet1!$D$2:$D$32</c:f>
              <c:numCache>
                <c:formatCode>General</c:formatCode>
                <c:ptCount val="31"/>
                <c:pt idx="0">
                  <c:v>0</c:v>
                </c:pt>
                <c:pt idx="1">
                  <c:v>3.009E-3</c:v>
                </c:pt>
                <c:pt idx="2">
                  <c:v>3.4020000000000001E-3</c:v>
                </c:pt>
                <c:pt idx="3">
                  <c:v>4.7099999999999998E-3</c:v>
                </c:pt>
                <c:pt idx="4">
                  <c:v>5.496E-3</c:v>
                </c:pt>
                <c:pt idx="5">
                  <c:v>5.888E-3</c:v>
                </c:pt>
                <c:pt idx="6">
                  <c:v>6.8040000000000002E-3</c:v>
                </c:pt>
                <c:pt idx="7">
                  <c:v>8.1130000000000004E-3</c:v>
                </c:pt>
                <c:pt idx="8">
                  <c:v>8.3750000000000005E-3</c:v>
                </c:pt>
                <c:pt idx="9">
                  <c:v>9.2910000000000006E-3</c:v>
                </c:pt>
                <c:pt idx="10">
                  <c:v>9.8150000000000008E-3</c:v>
                </c:pt>
                <c:pt idx="11">
                  <c:v>1.0468999999999999E-2</c:v>
                </c:pt>
                <c:pt idx="12">
                  <c:v>1.0992999999999999E-2</c:v>
                </c:pt>
                <c:pt idx="13">
                  <c:v>1.1124E-2</c:v>
                </c:pt>
                <c:pt idx="14">
                  <c:v>1.1516999999999999E-2</c:v>
                </c:pt>
                <c:pt idx="15">
                  <c:v>1.2434000000000001E-2</c:v>
                </c:pt>
                <c:pt idx="16">
                  <c:v>1.2958000000000001E-2</c:v>
                </c:pt>
                <c:pt idx="17">
                  <c:v>1.3481999999999999E-2</c:v>
                </c:pt>
                <c:pt idx="18">
                  <c:v>1.3613E-2</c:v>
                </c:pt>
                <c:pt idx="19">
                  <c:v>1.3613E-2</c:v>
                </c:pt>
                <c:pt idx="20">
                  <c:v>1.3743999999999999E-2</c:v>
                </c:pt>
                <c:pt idx="21">
                  <c:v>1.4137E-2</c:v>
                </c:pt>
                <c:pt idx="22">
                  <c:v>1.4267999999999999E-2</c:v>
                </c:pt>
                <c:pt idx="23">
                  <c:v>1.4531000000000001E-2</c:v>
                </c:pt>
                <c:pt idx="24">
                  <c:v>1.4794E-2</c:v>
                </c:pt>
                <c:pt idx="25">
                  <c:v>1.4794E-2</c:v>
                </c:pt>
                <c:pt idx="26">
                  <c:v>1.5188E-2</c:v>
                </c:pt>
                <c:pt idx="27">
                  <c:v>1.5582E-2</c:v>
                </c:pt>
                <c:pt idx="28">
                  <c:v>1.5845999999999999E-2</c:v>
                </c:pt>
                <c:pt idx="29">
                  <c:v>1.6504000000000001E-2</c:v>
                </c:pt>
                <c:pt idx="30">
                  <c:v>1.6504000000000001E-2</c:v>
                </c:pt>
              </c:numCache>
            </c:numRef>
          </c:yVal>
          <c:smooth val="0"/>
        </c:ser>
        <c:dLbls>
          <c:showLegendKey val="0"/>
          <c:showVal val="0"/>
          <c:showCatName val="0"/>
          <c:showSerName val="0"/>
          <c:showPercent val="0"/>
          <c:showBubbleSize val="0"/>
        </c:dLbls>
        <c:axId val="621475200"/>
        <c:axId val="621475592"/>
        <c:extLst/>
      </c:scatterChart>
      <c:valAx>
        <c:axId val="621475200"/>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21475592"/>
        <c:crosses val="autoZero"/>
        <c:crossBetween val="midCat"/>
        <c:majorUnit val="2"/>
      </c:valAx>
      <c:valAx>
        <c:axId val="621475592"/>
        <c:scaling>
          <c:orientation val="minMax"/>
          <c:max val="8.0000000000000016E-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621475200"/>
        <c:crosses val="autoZero"/>
        <c:crossBetween val="midCat"/>
      </c:valAx>
      <c:spPr>
        <a:solidFill>
          <a:schemeClr val="bg2"/>
        </a:solidFill>
        <a:ln>
          <a:solidFill>
            <a:schemeClr val="tx1"/>
          </a:solidFill>
        </a:ln>
      </c:spPr>
    </c:plotArea>
    <c:legend>
      <c:legendPos val="r"/>
      <c:layout>
        <c:manualLayout>
          <c:xMode val="edge"/>
          <c:yMode val="edge"/>
          <c:x val="0.1053316842031914"/>
          <c:y val="6.1888754290329091E-2"/>
          <c:w val="0.79641627761131628"/>
          <c:h val="9.1735513830002016E-2"/>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37451513251109E-2"/>
          <c:y val="3.1249949525540076E-2"/>
          <c:w val="0.87172206350312409"/>
          <c:h val="0.81644145288290582"/>
        </c:manualLayout>
      </c:layout>
      <c:scatterChart>
        <c:scatterStyle val="lineMarker"/>
        <c:varyColors val="0"/>
        <c:ser>
          <c:idx val="0"/>
          <c:order val="0"/>
          <c:tx>
            <c:strRef>
              <c:f>Sheet1!$B$1</c:f>
              <c:strCache>
                <c:ptCount val="1"/>
                <c:pt idx="0">
                  <c:v>Head trauma (N=8,148)</c:v>
                </c:pt>
              </c:strCache>
            </c:strRef>
          </c:tx>
          <c:spPr>
            <a:ln w="47625">
              <a:solidFill>
                <a:srgbClr val="FF00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3.3140000000000001E-3</c:v>
                </c:pt>
                <c:pt idx="2">
                  <c:v>4.1729999999999996E-3</c:v>
                </c:pt>
                <c:pt idx="3">
                  <c:v>5.0330000000000001E-3</c:v>
                </c:pt>
                <c:pt idx="4">
                  <c:v>6.1380000000000002E-3</c:v>
                </c:pt>
                <c:pt idx="5">
                  <c:v>6.8760000000000002E-3</c:v>
                </c:pt>
                <c:pt idx="6">
                  <c:v>7.8589999999999997E-3</c:v>
                </c:pt>
                <c:pt idx="7">
                  <c:v>8.8419999999999992E-3</c:v>
                </c:pt>
                <c:pt idx="8">
                  <c:v>9.2110000000000004E-3</c:v>
                </c:pt>
                <c:pt idx="9">
                  <c:v>1.0317E-2</c:v>
                </c:pt>
                <c:pt idx="10">
                  <c:v>1.1299999999999999E-2</c:v>
                </c:pt>
                <c:pt idx="11">
                  <c:v>1.1668E-2</c:v>
                </c:pt>
                <c:pt idx="12">
                  <c:v>1.2652E-2</c:v>
                </c:pt>
                <c:pt idx="13">
                  <c:v>1.3021E-2</c:v>
                </c:pt>
                <c:pt idx="14">
                  <c:v>1.3390000000000001E-2</c:v>
                </c:pt>
                <c:pt idx="15">
                  <c:v>1.4496E-2</c:v>
                </c:pt>
                <c:pt idx="16">
                  <c:v>1.5110999999999999E-2</c:v>
                </c:pt>
                <c:pt idx="17">
                  <c:v>1.5357000000000001E-2</c:v>
                </c:pt>
                <c:pt idx="18">
                  <c:v>1.6095000000000002E-2</c:v>
                </c:pt>
                <c:pt idx="19">
                  <c:v>1.6341000000000001E-2</c:v>
                </c:pt>
                <c:pt idx="20">
                  <c:v>1.6955000000000001E-2</c:v>
                </c:pt>
                <c:pt idx="21">
                  <c:v>1.7323999999999999E-2</c:v>
                </c:pt>
                <c:pt idx="22">
                  <c:v>1.7815999999999999E-2</c:v>
                </c:pt>
                <c:pt idx="23">
                  <c:v>1.8308000000000001E-2</c:v>
                </c:pt>
                <c:pt idx="24">
                  <c:v>1.8676999999999999E-2</c:v>
                </c:pt>
                <c:pt idx="25">
                  <c:v>1.8924E-2</c:v>
                </c:pt>
                <c:pt idx="26">
                  <c:v>1.9047000000000001E-2</c:v>
                </c:pt>
                <c:pt idx="27">
                  <c:v>1.9909E-2</c:v>
                </c:pt>
                <c:pt idx="28">
                  <c:v>2.0154999999999999E-2</c:v>
                </c:pt>
                <c:pt idx="29">
                  <c:v>2.0895E-2</c:v>
                </c:pt>
                <c:pt idx="30">
                  <c:v>2.0895E-2</c:v>
                </c:pt>
              </c:numCache>
            </c:numRef>
          </c:yVal>
          <c:smooth val="0"/>
        </c:ser>
        <c:ser>
          <c:idx val="1"/>
          <c:order val="1"/>
          <c:tx>
            <c:strRef>
              <c:f>Sheet1!$C$1</c:f>
              <c:strCache>
                <c:ptCount val="1"/>
                <c:pt idx="0">
                  <c:v>Stroke (N=8,101)</c:v>
                </c:pt>
              </c:strCache>
            </c:strRef>
          </c:tx>
          <c:spPr>
            <a:ln w="47625">
              <a:solidFill>
                <a:srgbClr val="00FFFF"/>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2.4689999999999998E-3</c:v>
                </c:pt>
                <c:pt idx="2">
                  <c:v>3.7039999999999998E-3</c:v>
                </c:pt>
                <c:pt idx="3">
                  <c:v>4.5690000000000001E-3</c:v>
                </c:pt>
                <c:pt idx="4">
                  <c:v>5.4330000000000003E-3</c:v>
                </c:pt>
                <c:pt idx="5">
                  <c:v>5.9280000000000001E-3</c:v>
                </c:pt>
                <c:pt idx="6">
                  <c:v>7.0400000000000003E-3</c:v>
                </c:pt>
                <c:pt idx="7">
                  <c:v>8.3999999999999995E-3</c:v>
                </c:pt>
                <c:pt idx="8">
                  <c:v>8.7709999999999993E-3</c:v>
                </c:pt>
                <c:pt idx="9">
                  <c:v>9.7599999999999996E-3</c:v>
                </c:pt>
                <c:pt idx="10">
                  <c:v>1.0378999999999999E-2</c:v>
                </c:pt>
                <c:pt idx="11">
                  <c:v>1.1121000000000001E-2</c:v>
                </c:pt>
                <c:pt idx="12">
                  <c:v>1.174E-2</c:v>
                </c:pt>
                <c:pt idx="13">
                  <c:v>1.2111E-2</c:v>
                </c:pt>
                <c:pt idx="14">
                  <c:v>1.2605999999999999E-2</c:v>
                </c:pt>
                <c:pt idx="15">
                  <c:v>1.2977000000000001E-2</c:v>
                </c:pt>
                <c:pt idx="16">
                  <c:v>1.3596E-2</c:v>
                </c:pt>
                <c:pt idx="17">
                  <c:v>1.4338999999999999E-2</c:v>
                </c:pt>
                <c:pt idx="18">
                  <c:v>1.4586999999999999E-2</c:v>
                </c:pt>
                <c:pt idx="19">
                  <c:v>1.4958000000000001E-2</c:v>
                </c:pt>
                <c:pt idx="20">
                  <c:v>1.5082E-2</c:v>
                </c:pt>
                <c:pt idx="21">
                  <c:v>1.533E-2</c:v>
                </c:pt>
                <c:pt idx="22">
                  <c:v>1.5702000000000001E-2</c:v>
                </c:pt>
                <c:pt idx="23">
                  <c:v>1.6323000000000001E-2</c:v>
                </c:pt>
                <c:pt idx="24">
                  <c:v>1.6819000000000001E-2</c:v>
                </c:pt>
                <c:pt idx="25">
                  <c:v>1.7316000000000002E-2</c:v>
                </c:pt>
                <c:pt idx="26">
                  <c:v>1.8308999999999999E-2</c:v>
                </c:pt>
                <c:pt idx="27">
                  <c:v>1.8806E-2</c:v>
                </c:pt>
                <c:pt idx="28">
                  <c:v>1.8929999999999999E-2</c:v>
                </c:pt>
                <c:pt idx="29">
                  <c:v>1.9428000000000001E-2</c:v>
                </c:pt>
                <c:pt idx="30">
                  <c:v>1.9800999999999999E-2</c:v>
                </c:pt>
              </c:numCache>
            </c:numRef>
          </c:yVal>
          <c:smooth val="0"/>
        </c:ser>
        <c:ser>
          <c:idx val="2"/>
          <c:order val="2"/>
          <c:tx>
            <c:strRef>
              <c:f>Sheet1!$D$1</c:f>
              <c:strCache>
                <c:ptCount val="1"/>
                <c:pt idx="0">
                  <c:v>Other (N=5,653)</c:v>
                </c:pt>
              </c:strCache>
            </c:strRef>
          </c:tx>
          <c:spPr>
            <a:ln w="47625">
              <a:solidFill>
                <a:srgbClr val="FFCCCC"/>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Sheet1!$D$2:$D$32</c:f>
              <c:numCache>
                <c:formatCode>General</c:formatCode>
                <c:ptCount val="31"/>
                <c:pt idx="0">
                  <c:v>0</c:v>
                </c:pt>
                <c:pt idx="1">
                  <c:v>3.715E-3</c:v>
                </c:pt>
                <c:pt idx="2">
                  <c:v>4.0689999999999997E-3</c:v>
                </c:pt>
                <c:pt idx="3">
                  <c:v>5.3070000000000001E-3</c:v>
                </c:pt>
                <c:pt idx="4">
                  <c:v>6.1919999999999996E-3</c:v>
                </c:pt>
                <c:pt idx="5">
                  <c:v>6.3680000000000004E-3</c:v>
                </c:pt>
                <c:pt idx="6">
                  <c:v>7.0759999999999998E-3</c:v>
                </c:pt>
                <c:pt idx="7">
                  <c:v>8.1379999999999994E-3</c:v>
                </c:pt>
                <c:pt idx="8">
                  <c:v>8.8459999999999997E-3</c:v>
                </c:pt>
                <c:pt idx="9">
                  <c:v>1.0083999999999999E-2</c:v>
                </c:pt>
                <c:pt idx="10">
                  <c:v>1.1677E-2</c:v>
                </c:pt>
                <c:pt idx="11">
                  <c:v>1.2562E-2</c:v>
                </c:pt>
                <c:pt idx="12">
                  <c:v>1.3270000000000001E-2</c:v>
                </c:pt>
                <c:pt idx="13">
                  <c:v>1.3270000000000001E-2</c:v>
                </c:pt>
                <c:pt idx="14">
                  <c:v>1.3978000000000001E-2</c:v>
                </c:pt>
                <c:pt idx="15">
                  <c:v>1.4331999999999999E-2</c:v>
                </c:pt>
                <c:pt idx="16">
                  <c:v>1.5571E-2</c:v>
                </c:pt>
                <c:pt idx="17">
                  <c:v>1.6455999999999998E-2</c:v>
                </c:pt>
                <c:pt idx="18">
                  <c:v>1.7517999999999999E-2</c:v>
                </c:pt>
                <c:pt idx="19">
                  <c:v>1.8404E-2</c:v>
                </c:pt>
                <c:pt idx="20">
                  <c:v>1.8758E-2</c:v>
                </c:pt>
                <c:pt idx="21">
                  <c:v>1.9112000000000001E-2</c:v>
                </c:pt>
                <c:pt idx="22">
                  <c:v>1.9467000000000002E-2</c:v>
                </c:pt>
                <c:pt idx="23">
                  <c:v>2.0175999999999999E-2</c:v>
                </c:pt>
                <c:pt idx="24">
                  <c:v>2.0531000000000001E-2</c:v>
                </c:pt>
                <c:pt idx="25">
                  <c:v>2.0885000000000001E-2</c:v>
                </c:pt>
                <c:pt idx="26">
                  <c:v>2.1239999999999998E-2</c:v>
                </c:pt>
                <c:pt idx="27">
                  <c:v>2.1418E-2</c:v>
                </c:pt>
                <c:pt idx="28">
                  <c:v>2.1773000000000001E-2</c:v>
                </c:pt>
                <c:pt idx="29">
                  <c:v>2.1950999999999998E-2</c:v>
                </c:pt>
                <c:pt idx="30">
                  <c:v>2.2128999999999999E-2</c:v>
                </c:pt>
              </c:numCache>
            </c:numRef>
          </c:yVal>
          <c:smooth val="0"/>
        </c:ser>
        <c:dLbls>
          <c:showLegendKey val="0"/>
          <c:showVal val="0"/>
          <c:showCatName val="0"/>
          <c:showSerName val="0"/>
          <c:showPercent val="0"/>
          <c:showBubbleSize val="0"/>
        </c:dLbls>
        <c:axId val="621476376"/>
        <c:axId val="621476768"/>
        <c:extLst/>
      </c:scatterChart>
      <c:valAx>
        <c:axId val="621476376"/>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21476768"/>
        <c:crosses val="autoZero"/>
        <c:crossBetween val="midCat"/>
        <c:majorUnit val="2"/>
      </c:valAx>
      <c:valAx>
        <c:axId val="621476768"/>
        <c:scaling>
          <c:orientation val="minMax"/>
          <c:max val="8.0000000000000016E-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621476376"/>
        <c:crosses val="autoZero"/>
        <c:crossBetween val="midCat"/>
      </c:valAx>
      <c:spPr>
        <a:solidFill>
          <a:schemeClr val="bg2"/>
        </a:solidFill>
        <a:ln>
          <a:solidFill>
            <a:schemeClr val="tx1"/>
          </a:solidFill>
        </a:ln>
      </c:spPr>
    </c:plotArea>
    <c:legend>
      <c:legendPos val="r"/>
      <c:layout>
        <c:manualLayout>
          <c:xMode val="edge"/>
          <c:yMode val="edge"/>
          <c:x val="0.1053316842031914"/>
          <c:y val="6.1888754290329091E-2"/>
          <c:w val="0.79641627761131628"/>
          <c:h val="9.1735513830002016E-2"/>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0.74643135774705904</c:v>
                </c:pt>
                <c:pt idx="1">
                  <c:v>0.74711384162241001</c:v>
                </c:pt>
                <c:pt idx="2">
                  <c:v>0.74779694951259501</c:v>
                </c:pt>
                <c:pt idx="3">
                  <c:v>0.74848068198816997</c:v>
                </c:pt>
                <c:pt idx="4">
                  <c:v>0.74916503962020997</c:v>
                </c:pt>
                <c:pt idx="5">
                  <c:v>0.749850022980315</c:v>
                </c:pt>
                <c:pt idx="6">
                  <c:v>0.75053563264060597</c:v>
                </c:pt>
                <c:pt idx="7">
                  <c:v>0.75122186917372802</c:v>
                </c:pt>
                <c:pt idx="8">
                  <c:v>0.75190873315284801</c:v>
                </c:pt>
                <c:pt idx="9">
                  <c:v>0.75259622515165803</c:v>
                </c:pt>
                <c:pt idx="10">
                  <c:v>0.75328434574437597</c:v>
                </c:pt>
                <c:pt idx="11">
                  <c:v>0.75397309550574199</c:v>
                </c:pt>
                <c:pt idx="12">
                  <c:v>0.75466247501102401</c:v>
                </c:pt>
                <c:pt idx="13">
                  <c:v>0.75535248483601602</c:v>
                </c:pt>
                <c:pt idx="14">
                  <c:v>0.75604312555703701</c:v>
                </c:pt>
                <c:pt idx="15">
                  <c:v>0.75673439775093299</c:v>
                </c:pt>
                <c:pt idx="16">
                  <c:v>0.75742630199507799</c:v>
                </c:pt>
                <c:pt idx="17">
                  <c:v>0.75811883886737397</c:v>
                </c:pt>
                <c:pt idx="18">
                  <c:v>0.758812008946252</c:v>
                </c:pt>
                <c:pt idx="19">
                  <c:v>0.75950581281067098</c:v>
                </c:pt>
                <c:pt idx="20">
                  <c:v>0.76020025104012001</c:v>
                </c:pt>
                <c:pt idx="21">
                  <c:v>0.76089532421461503</c:v>
                </c:pt>
                <c:pt idx="22">
                  <c:v>0.76159103291470798</c:v>
                </c:pt>
                <c:pt idx="23">
                  <c:v>0.76228737772147603</c:v>
                </c:pt>
                <c:pt idx="24">
                  <c:v>0.76298435921653096</c:v>
                </c:pt>
                <c:pt idx="25">
                  <c:v>0.76368197798201498</c:v>
                </c:pt>
                <c:pt idx="26">
                  <c:v>0.764380234600603</c:v>
                </c:pt>
                <c:pt idx="27">
                  <c:v>0.76507912965550395</c:v>
                </c:pt>
                <c:pt idx="28">
                  <c:v>0.765778663730456</c:v>
                </c:pt>
                <c:pt idx="29">
                  <c:v>0.76647883740973599</c:v>
                </c:pt>
                <c:pt idx="30">
                  <c:v>0.76717965127815202</c:v>
                </c:pt>
                <c:pt idx="31">
                  <c:v>0.76788110592104797</c:v>
                </c:pt>
                <c:pt idx="32">
                  <c:v>0.76858320192430196</c:v>
                </c:pt>
                <c:pt idx="33">
                  <c:v>0.76928593987432903</c:v>
                </c:pt>
                <c:pt idx="34">
                  <c:v>0.76998932035807899</c:v>
                </c:pt>
                <c:pt idx="35">
                  <c:v>0.77069334396303901</c:v>
                </c:pt>
                <c:pt idx="36">
                  <c:v>0.77139801127723495</c:v>
                </c:pt>
                <c:pt idx="37">
                  <c:v>0.77210332288922701</c:v>
                </c:pt>
                <c:pt idx="38">
                  <c:v>0.77280927938811705</c:v>
                </c:pt>
                <c:pt idx="39">
                  <c:v>0.77351588136354299</c:v>
                </c:pt>
                <c:pt idx="40">
                  <c:v>0.77422312940568305</c:v>
                </c:pt>
                <c:pt idx="41">
                  <c:v>0.77493102410525405</c:v>
                </c:pt>
                <c:pt idx="42">
                  <c:v>0.77563956605351503</c:v>
                </c:pt>
                <c:pt idx="43">
                  <c:v>0.77634875584226304</c:v>
                </c:pt>
                <c:pt idx="44">
                  <c:v>0.77705859406383804</c:v>
                </c:pt>
                <c:pt idx="45">
                  <c:v>0.77776908131112099</c:v>
                </c:pt>
                <c:pt idx="46">
                  <c:v>0.77848021817753499</c:v>
                </c:pt>
                <c:pt idx="47">
                  <c:v>0.77919200525704502</c:v>
                </c:pt>
                <c:pt idx="48">
                  <c:v>0.77990444314416096</c:v>
                </c:pt>
                <c:pt idx="49">
                  <c:v>0.78061753243393395</c:v>
                </c:pt>
                <c:pt idx="50">
                  <c:v>0.78133127372196098</c:v>
                </c:pt>
                <c:pt idx="51">
                  <c:v>0.78204566760438299</c:v>
                </c:pt>
                <c:pt idx="52">
                  <c:v>0.78276071467788599</c:v>
                </c:pt>
                <c:pt idx="53">
                  <c:v>0.78347641553970204</c:v>
                </c:pt>
                <c:pt idx="54">
                  <c:v>0.78419277078760796</c:v>
                </c:pt>
                <c:pt idx="55">
                  <c:v>0.78490978101992803</c:v>
                </c:pt>
                <c:pt idx="56">
                  <c:v>0.78562744683553298</c:v>
                </c:pt>
                <c:pt idx="57">
                  <c:v>0.786345768833843</c:v>
                </c:pt>
                <c:pt idx="58">
                  <c:v>0.78706474761482503</c:v>
                </c:pt>
                <c:pt idx="59">
                  <c:v>0.78778438377899396</c:v>
                </c:pt>
                <c:pt idx="60">
                  <c:v>0.78850467792741397</c:v>
                </c:pt>
                <c:pt idx="61">
                  <c:v>0.78922563066169904</c:v>
                </c:pt>
                <c:pt idx="62">
                  <c:v>0.78994724258401405</c:v>
                </c:pt>
                <c:pt idx="63">
                  <c:v>0.79066951429707399</c:v>
                </c:pt>
                <c:pt idx="64">
                  <c:v>0.79139244640414397</c:v>
                </c:pt>
                <c:pt idx="65">
                  <c:v>0.79211603950904197</c:v>
                </c:pt>
                <c:pt idx="66">
                  <c:v>0.792840294216137</c:v>
                </c:pt>
                <c:pt idx="67">
                  <c:v>0.79356521113035094</c:v>
                </c:pt>
                <c:pt idx="68">
                  <c:v>0.79429079085716003</c:v>
                </c:pt>
                <c:pt idx="69">
                  <c:v>0.79501703400259205</c:v>
                </c:pt>
                <c:pt idx="70">
                  <c:v>0.795743941173231</c:v>
                </c:pt>
                <c:pt idx="71">
                  <c:v>0.79647151297621399</c:v>
                </c:pt>
                <c:pt idx="72">
                  <c:v>0.79719975001923304</c:v>
                </c:pt>
                <c:pt idx="73">
                  <c:v>0.79792865291053705</c:v>
                </c:pt>
                <c:pt idx="74">
                  <c:v>0.79865822225893002</c:v>
                </c:pt>
                <c:pt idx="75">
                  <c:v>0.79938845867377395</c:v>
                </c:pt>
                <c:pt idx="76">
                  <c:v>0.80011936276498596</c:v>
                </c:pt>
                <c:pt idx="77">
                  <c:v>0.80085093514304295</c:v>
                </c:pt>
                <c:pt idx="78">
                  <c:v>0.80158317641897803</c:v>
                </c:pt>
                <c:pt idx="79">
                  <c:v>0.80231608720438496</c:v>
                </c:pt>
                <c:pt idx="80">
                  <c:v>0.80304966811141498</c:v>
                </c:pt>
                <c:pt idx="81">
                  <c:v>0.80378391975277896</c:v>
                </c:pt>
                <c:pt idx="82">
                  <c:v>0.80451884274175101</c:v>
                </c:pt>
                <c:pt idx="83">
                  <c:v>0.80525443769216198</c:v>
                </c:pt>
                <c:pt idx="84">
                  <c:v>0.80599070521840599</c:v>
                </c:pt>
                <c:pt idx="85">
                  <c:v>0.806727645935439</c:v>
                </c:pt>
                <c:pt idx="86">
                  <c:v>0.80746526045877898</c:v>
                </c:pt>
                <c:pt idx="87">
                  <c:v>0.808203549404507</c:v>
                </c:pt>
                <c:pt idx="88">
                  <c:v>0.80894251338926604</c:v>
                </c:pt>
                <c:pt idx="89">
                  <c:v>0.80968215303026403</c:v>
                </c:pt>
                <c:pt idx="90">
                  <c:v>0.81042246894527403</c:v>
                </c:pt>
                <c:pt idx="91">
                  <c:v>0.81116346175263199</c:v>
                </c:pt>
                <c:pt idx="92">
                  <c:v>0.81190513207124104</c:v>
                </c:pt>
                <c:pt idx="93">
                  <c:v>0.81264748052056901</c:v>
                </c:pt>
                <c:pt idx="94">
                  <c:v>0.81339050772065002</c:v>
                </c:pt>
                <c:pt idx="95">
                  <c:v>0.81413421429208599</c:v>
                </c:pt>
                <c:pt idx="96">
                  <c:v>0.81487860085604702</c:v>
                </c:pt>
                <c:pt idx="97">
                  <c:v>0.815623668034268</c:v>
                </c:pt>
                <c:pt idx="98">
                  <c:v>0.81636941644905603</c:v>
                </c:pt>
                <c:pt idx="99">
                  <c:v>0.81711584672328497</c:v>
                </c:pt>
                <c:pt idx="100">
                  <c:v>0.817862959480398</c:v>
                </c:pt>
                <c:pt idx="101">
                  <c:v>0.81861075534440997</c:v>
                </c:pt>
                <c:pt idx="102">
                  <c:v>0.81935923493990503</c:v>
                </c:pt>
                <c:pt idx="103">
                  <c:v>0.82010839889203901</c:v>
                </c:pt>
                <c:pt idx="104">
                  <c:v>0.82085824782653805</c:v>
                </c:pt>
                <c:pt idx="105">
                  <c:v>0.82160878236970303</c:v>
                </c:pt>
                <c:pt idx="106">
                  <c:v>0.82236000314840396</c:v>
                </c:pt>
                <c:pt idx="107">
                  <c:v>0.82311191079008805</c:v>
                </c:pt>
                <c:pt idx="108">
                  <c:v>0.82386450592277205</c:v>
                </c:pt>
                <c:pt idx="109">
                  <c:v>0.82461778917505002</c:v>
                </c:pt>
                <c:pt idx="110">
                  <c:v>0.82537176117609001</c:v>
                </c:pt>
                <c:pt idx="111">
                  <c:v>0.82612642255563495</c:v>
                </c:pt>
                <c:pt idx="112">
                  <c:v>0.82688177394400197</c:v>
                </c:pt>
                <c:pt idx="113">
                  <c:v>0.82763781597208796</c:v>
                </c:pt>
                <c:pt idx="114">
                  <c:v>0.82839454927136502</c:v>
                </c:pt>
                <c:pt idx="115">
                  <c:v>0.829151974473882</c:v>
                </c:pt>
                <c:pt idx="116">
                  <c:v>0.82991009221226497</c:v>
                </c:pt>
                <c:pt idx="117">
                  <c:v>0.83066890311972097</c:v>
                </c:pt>
                <c:pt idx="118">
                  <c:v>0.83142840783003502</c:v>
                </c:pt>
                <c:pt idx="119">
                  <c:v>0.83218860697756902</c:v>
                </c:pt>
                <c:pt idx="120">
                  <c:v>0.83294950119726996</c:v>
                </c:pt>
                <c:pt idx="121">
                  <c:v>0.83371109112466002</c:v>
                </c:pt>
                <c:pt idx="122">
                  <c:v>0.83447337739584704</c:v>
                </c:pt>
                <c:pt idx="123">
                  <c:v>0.83523636064751705</c:v>
                </c:pt>
                <c:pt idx="124">
                  <c:v>0.83600004151693896</c:v>
                </c:pt>
                <c:pt idx="125">
                  <c:v>0.83676442064196699</c:v>
                </c:pt>
                <c:pt idx="126">
                  <c:v>0.83752949866103599</c:v>
                </c:pt>
                <c:pt idx="127">
                  <c:v>0.83829527621316302</c:v>
                </c:pt>
                <c:pt idx="128">
                  <c:v>0.83906175393795401</c:v>
                </c:pt>
                <c:pt idx="129">
                  <c:v>0.83982893247559498</c:v>
                </c:pt>
                <c:pt idx="130">
                  <c:v>0.84059681246686102</c:v>
                </c:pt>
                <c:pt idx="131">
                  <c:v>0.84136539455311199</c:v>
                </c:pt>
                <c:pt idx="132">
                  <c:v>0.84213467937629205</c:v>
                </c:pt>
                <c:pt idx="133">
                  <c:v>0.84290466757893501</c:v>
                </c:pt>
                <c:pt idx="134">
                  <c:v>0.84367535980416097</c:v>
                </c:pt>
                <c:pt idx="135">
                  <c:v>0.84444675669567804</c:v>
                </c:pt>
                <c:pt idx="136">
                  <c:v>0.84521885889778403</c:v>
                </c:pt>
                <c:pt idx="137">
                  <c:v>0.84599166705536299</c:v>
                </c:pt>
                <c:pt idx="138">
                  <c:v>0.84676518181389304</c:v>
                </c:pt>
                <c:pt idx="139">
                  <c:v>0.84753940381943704</c:v>
                </c:pt>
                <c:pt idx="140">
                  <c:v>0.84831433371865395</c:v>
                </c:pt>
                <c:pt idx="141">
                  <c:v>0.84908997215879101</c:v>
                </c:pt>
                <c:pt idx="142">
                  <c:v>0.84986631978768701</c:v>
                </c:pt>
                <c:pt idx="143">
                  <c:v>0.85064337725377404</c:v>
                </c:pt>
                <c:pt idx="144">
                  <c:v>0.85142114520607703</c:v>
                </c:pt>
                <c:pt idx="145">
                  <c:v>0.85219962429421403</c:v>
                </c:pt>
                <c:pt idx="146">
                  <c:v>0.85297881516839702</c:v>
                </c:pt>
                <c:pt idx="147">
                  <c:v>0.85375871847943297</c:v>
                </c:pt>
                <c:pt idx="148">
                  <c:v>0.85453933487872402</c:v>
                </c:pt>
                <c:pt idx="149">
                  <c:v>0.85532066501826698</c:v>
                </c:pt>
                <c:pt idx="150">
                  <c:v>0.85610270955065604</c:v>
                </c:pt>
                <c:pt idx="151">
                  <c:v>0.85688546912907904</c:v>
                </c:pt>
                <c:pt idx="152">
                  <c:v>0.85766894440732599</c:v>
                </c:pt>
                <c:pt idx="153">
                  <c:v>0.85845313603978102</c:v>
                </c:pt>
                <c:pt idx="154">
                  <c:v>0.85923804468142695</c:v>
                </c:pt>
                <c:pt idx="155">
                  <c:v>0.86002367098784804</c:v>
                </c:pt>
                <c:pt idx="156">
                  <c:v>0.86081001561522297</c:v>
                </c:pt>
                <c:pt idx="157">
                  <c:v>0.86159707922033602</c:v>
                </c:pt>
                <c:pt idx="158">
                  <c:v>0.862384862460569</c:v>
                </c:pt>
                <c:pt idx="159">
                  <c:v>0.86317336599390504</c:v>
                </c:pt>
                <c:pt idx="160">
                  <c:v>0.86396259047892798</c:v>
                </c:pt>
                <c:pt idx="161">
                  <c:v>0.86475253657482598</c:v>
                </c:pt>
                <c:pt idx="162">
                  <c:v>0.86554320494138803</c:v>
                </c:pt>
                <c:pt idx="163">
                  <c:v>0.86633459623900899</c:v>
                </c:pt>
                <c:pt idx="164">
                  <c:v>0.867126711128684</c:v>
                </c:pt>
                <c:pt idx="165">
                  <c:v>0.86791955027201395</c:v>
                </c:pt>
                <c:pt idx="166">
                  <c:v>0.86871311433120701</c:v>
                </c:pt>
                <c:pt idx="167">
                  <c:v>0.869507403969073</c:v>
                </c:pt>
                <c:pt idx="168">
                  <c:v>0.87030241984903001</c:v>
                </c:pt>
                <c:pt idx="169">
                  <c:v>0.87109816263510298</c:v>
                </c:pt>
                <c:pt idx="170">
                  <c:v>0.87189463299192305</c:v>
                </c:pt>
                <c:pt idx="171">
                  <c:v>0.87269183158472796</c:v>
                </c:pt>
                <c:pt idx="172">
                  <c:v>0.87348975907936699</c:v>
                </c:pt>
                <c:pt idx="173">
                  <c:v>0.87428841614229502</c:v>
                </c:pt>
                <c:pt idx="174">
                  <c:v>0.87508780344057802</c:v>
                </c:pt>
                <c:pt idx="175">
                  <c:v>0.875887921641891</c:v>
                </c:pt>
                <c:pt idx="176">
                  <c:v>0.87668877141452095</c:v>
                </c:pt>
                <c:pt idx="177">
                  <c:v>0.87749035342736303</c:v>
                </c:pt>
                <c:pt idx="178">
                  <c:v>0.87829266834992703</c:v>
                </c:pt>
                <c:pt idx="179">
                  <c:v>0.87909571685233301</c:v>
                </c:pt>
                <c:pt idx="180">
                  <c:v>0.87989949960531399</c:v>
                </c:pt>
                <c:pt idx="181">
                  <c:v>0.88070401728021797</c:v>
                </c:pt>
                <c:pt idx="182">
                  <c:v>0.88150927054900496</c:v>
                </c:pt>
                <c:pt idx="183">
                  <c:v>0.88231526008424799</c:v>
                </c:pt>
                <c:pt idx="184">
                  <c:v>0.88312198655913998</c:v>
                </c:pt>
                <c:pt idx="185">
                  <c:v>0.88392945064748296</c:v>
                </c:pt>
                <c:pt idx="186">
                  <c:v>0.884737653023701</c:v>
                </c:pt>
                <c:pt idx="187">
                  <c:v>0.88554659436283101</c:v>
                </c:pt>
                <c:pt idx="188">
                  <c:v>0.88635627534052797</c:v>
                </c:pt>
                <c:pt idx="189">
                  <c:v>0.88716669663306502</c:v>
                </c:pt>
                <c:pt idx="190">
                  <c:v>0.88797785891733505</c:v>
                </c:pt>
                <c:pt idx="191">
                  <c:v>0.88878976287084599</c:v>
                </c:pt>
                <c:pt idx="192">
                  <c:v>0.88960240917172895</c:v>
                </c:pt>
                <c:pt idx="193">
                  <c:v>0.89041579849873298</c:v>
                </c:pt>
                <c:pt idx="194">
                  <c:v>0.89122993153122998</c:v>
                </c:pt>
                <c:pt idx="195">
                  <c:v>0.89204480894920901</c:v>
                </c:pt>
                <c:pt idx="196">
                  <c:v>0.89286043143328597</c:v>
                </c:pt>
                <c:pt idx="197">
                  <c:v>0.89367679966469504</c:v>
                </c:pt>
                <c:pt idx="198">
                  <c:v>0.89449391432529402</c:v>
                </c:pt>
                <c:pt idx="199">
                  <c:v>0.89531177609756596</c:v>
                </c:pt>
                <c:pt idx="200">
                  <c:v>0.896130385664617</c:v>
                </c:pt>
                <c:pt idx="201">
                  <c:v>0.896949743710176</c:v>
                </c:pt>
                <c:pt idx="202">
                  <c:v>0.89776985091859995</c:v>
                </c:pt>
                <c:pt idx="203">
                  <c:v>0.89859070797487095</c:v>
                </c:pt>
                <c:pt idx="204">
                  <c:v>0.899412315564595</c:v>
                </c:pt>
                <c:pt idx="205">
                  <c:v>0.90023467437400695</c:v>
                </c:pt>
                <c:pt idx="206">
                  <c:v>0.90105778508996903</c:v>
                </c:pt>
                <c:pt idx="207">
                  <c:v>0.90188164839997198</c:v>
                </c:pt>
                <c:pt idx="208">
                  <c:v>0.90270626499213302</c:v>
                </c:pt>
                <c:pt idx="209">
                  <c:v>0.903531635555201</c:v>
                </c:pt>
                <c:pt idx="210">
                  <c:v>0.90435776077855301</c:v>
                </c:pt>
                <c:pt idx="211">
                  <c:v>0.90518464135219701</c:v>
                </c:pt>
                <c:pt idx="212">
                  <c:v>0.90601227796677097</c:v>
                </c:pt>
                <c:pt idx="213">
                  <c:v>0.90684067131354695</c:v>
                </c:pt>
                <c:pt idx="214">
                  <c:v>0.90766982208442504</c:v>
                </c:pt>
                <c:pt idx="215">
                  <c:v>0.90849973097194103</c:v>
                </c:pt>
                <c:pt idx="216">
                  <c:v>0.90933039866926402</c:v>
                </c:pt>
                <c:pt idx="217">
                  <c:v>0.91016182587019401</c:v>
                </c:pt>
                <c:pt idx="218">
                  <c:v>0.91099401326916796</c:v>
                </c:pt>
                <c:pt idx="219">
                  <c:v>0.91182696156125698</c:v>
                </c:pt>
                <c:pt idx="220">
                  <c:v>0.912660671442168</c:v>
                </c:pt>
                <c:pt idx="221">
                  <c:v>0.91349514360824402</c:v>
                </c:pt>
                <c:pt idx="222">
                  <c:v>0.91433037875646395</c:v>
                </c:pt>
                <c:pt idx="223">
                  <c:v>0.91516637758444497</c:v>
                </c:pt>
                <c:pt idx="224">
                  <c:v>0.91600314079044098</c:v>
                </c:pt>
                <c:pt idx="225">
                  <c:v>0.91684066907334605</c:v>
                </c:pt>
                <c:pt idx="226">
                  <c:v>0.91767896313269104</c:v>
                </c:pt>
                <c:pt idx="227">
                  <c:v>0.91851802366864899</c:v>
                </c:pt>
                <c:pt idx="228">
                  <c:v>0.91935785138202997</c:v>
                </c:pt>
                <c:pt idx="229">
                  <c:v>0.92019844697428799</c:v>
                </c:pt>
                <c:pt idx="230">
                  <c:v>0.92103981114751698</c:v>
                </c:pt>
                <c:pt idx="231">
                  <c:v>0.92188194460445305</c:v>
                </c:pt>
                <c:pt idx="232">
                  <c:v>0.92272484804847299</c:v>
                </c:pt>
                <c:pt idx="233">
                  <c:v>0.92356852218359897</c:v>
                </c:pt>
                <c:pt idx="234">
                  <c:v>0.92441296771449799</c:v>
                </c:pt>
                <c:pt idx="235">
                  <c:v>0.92525818534647697</c:v>
                </c:pt>
                <c:pt idx="236">
                  <c:v>0.92610417578549298</c:v>
                </c:pt>
                <c:pt idx="237">
                  <c:v>0.92695093973814402</c:v>
                </c:pt>
                <c:pt idx="238">
                  <c:v>0.92779847791167702</c:v>
                </c:pt>
                <c:pt idx="239">
                  <c:v>0.92864679101398395</c:v>
                </c:pt>
                <c:pt idx="240">
                  <c:v>0.92949587975360504</c:v>
                </c:pt>
                <c:pt idx="241">
                  <c:v>0.93034574483972798</c:v>
                </c:pt>
                <c:pt idx="242">
                  <c:v>0.93119638698218998</c:v>
                </c:pt>
                <c:pt idx="243">
                  <c:v>0.93204780689147404</c:v>
                </c:pt>
                <c:pt idx="244">
                  <c:v>0.93290000527871697</c:v>
                </c:pt>
                <c:pt idx="245">
                  <c:v>0.93375298285570296</c:v>
                </c:pt>
                <c:pt idx="246">
                  <c:v>0.93460674033486801</c:v>
                </c:pt>
                <c:pt idx="247">
                  <c:v>0.93546127842929905</c:v>
                </c:pt>
                <c:pt idx="248">
                  <c:v>0.93631659785273502</c:v>
                </c:pt>
                <c:pt idx="249">
                  <c:v>0.93717269931956904</c:v>
                </c:pt>
                <c:pt idx="250">
                  <c:v>0.938029583544845</c:v>
                </c:pt>
                <c:pt idx="251">
                  <c:v>0.93888725124426098</c:v>
                </c:pt>
                <c:pt idx="252">
                  <c:v>0.93974570313417205</c:v>
                </c:pt>
                <c:pt idx="253">
                  <c:v>0.940604939931585</c:v>
                </c:pt>
                <c:pt idx="254">
                  <c:v>0.94146496235416399</c:v>
                </c:pt>
                <c:pt idx="255">
                  <c:v>0.94232577112022897</c:v>
                </c:pt>
                <c:pt idx="256">
                  <c:v>0.94318736694875704</c:v>
                </c:pt>
                <c:pt idx="257">
                  <c:v>0.94404975055938101</c:v>
                </c:pt>
                <c:pt idx="258">
                  <c:v>0.94491292267239402</c:v>
                </c:pt>
                <c:pt idx="259">
                  <c:v>0.94577688400874704</c:v>
                </c:pt>
                <c:pt idx="260">
                  <c:v>0.94664163529004797</c:v>
                </c:pt>
                <c:pt idx="261">
                  <c:v>0.94750717723856903</c:v>
                </c:pt>
                <c:pt idx="262">
                  <c:v>0.94837351057723795</c:v>
                </c:pt>
                <c:pt idx="263">
                  <c:v>0.94924063602964703</c:v>
                </c:pt>
                <c:pt idx="264">
                  <c:v>0.95010855432004904</c:v>
                </c:pt>
                <c:pt idx="265">
                  <c:v>0.95097726617335798</c:v>
                </c:pt>
                <c:pt idx="266">
                  <c:v>0.95184677231515102</c:v>
                </c:pt>
                <c:pt idx="267">
                  <c:v>0.95271707347167101</c:v>
                </c:pt>
                <c:pt idx="268">
                  <c:v>0.95358817036982202</c:v>
                </c:pt>
                <c:pt idx="269">
                  <c:v>0.95446006373717296</c:v>
                </c:pt>
                <c:pt idx="270">
                  <c:v>0.95533275430195996</c:v>
                </c:pt>
                <c:pt idx="271">
                  <c:v>0.95620624279308297</c:v>
                </c:pt>
                <c:pt idx="272">
                  <c:v>0.95708052994010995</c:v>
                </c:pt>
                <c:pt idx="273">
                  <c:v>0.95795561647327498</c:v>
                </c:pt>
                <c:pt idx="274">
                  <c:v>0.95883150312347898</c:v>
                </c:pt>
                <c:pt idx="275">
                  <c:v>0.95970819062229396</c:v>
                </c:pt>
                <c:pt idx="276">
                  <c:v>0.96058567970195796</c:v>
                </c:pt>
                <c:pt idx="277">
                  <c:v>0.96146397109537995</c:v>
                </c:pt>
                <c:pt idx="278">
                  <c:v>0.96234306553613802</c:v>
                </c:pt>
                <c:pt idx="279">
                  <c:v>0.96322296375848404</c:v>
                </c:pt>
                <c:pt idx="280">
                  <c:v>0.96410366649733503</c:v>
                </c:pt>
                <c:pt idx="281">
                  <c:v>0.96498517448828702</c:v>
                </c:pt>
                <c:pt idx="282">
                  <c:v>0.96586748846760395</c:v>
                </c:pt>
                <c:pt idx="283">
                  <c:v>0.966750609172225</c:v>
                </c:pt>
                <c:pt idx="284">
                  <c:v>0.96763453733976201</c:v>
                </c:pt>
                <c:pt idx="285">
                  <c:v>0.96851927370850199</c:v>
                </c:pt>
                <c:pt idx="286">
                  <c:v>0.96940481901740705</c:v>
                </c:pt>
                <c:pt idx="287">
                  <c:v>0.97029117400611398</c:v>
                </c:pt>
                <c:pt idx="288">
                  <c:v>0.97117833941493803</c:v>
                </c:pt>
                <c:pt idx="289">
                  <c:v>0.97206631598486903</c:v>
                </c:pt>
                <c:pt idx="290">
                  <c:v>0.97295510445757305</c:v>
                </c:pt>
                <c:pt idx="291">
                  <c:v>0.97384470557540004</c:v>
                </c:pt>
                <c:pt idx="292">
                  <c:v>0.97473512008137297</c:v>
                </c:pt>
                <c:pt idx="293">
                  <c:v>0.97562634871919696</c:v>
                </c:pt>
                <c:pt idx="294">
                  <c:v>0.97651839223325498</c:v>
                </c:pt>
                <c:pt idx="295">
                  <c:v>0.97741125136861395</c:v>
                </c:pt>
                <c:pt idx="296">
                  <c:v>0.978304926871019</c:v>
                </c:pt>
                <c:pt idx="297">
                  <c:v>0.97919941948689904</c:v>
                </c:pt>
                <c:pt idx="298">
                  <c:v>0.980094729963363</c:v>
                </c:pt>
                <c:pt idx="299">
                  <c:v>0.98099085904820704</c:v>
                </c:pt>
                <c:pt idx="300">
                  <c:v>0.98188780748990601</c:v>
                </c:pt>
                <c:pt idx="301">
                  <c:v>0.98278557603762395</c:v>
                </c:pt>
                <c:pt idx="302">
                  <c:v>0.98368416544120596</c:v>
                </c:pt>
                <c:pt idx="303">
                  <c:v>0.98458357645118599</c:v>
                </c:pt>
                <c:pt idx="304">
                  <c:v>0.98548380981878003</c:v>
                </c:pt>
                <c:pt idx="305">
                  <c:v>0.98638486629589694</c:v>
                </c:pt>
                <c:pt idx="306">
                  <c:v>0.98728674663512705</c:v>
                </c:pt>
                <c:pt idx="307">
                  <c:v>0.98818945158975202</c:v>
                </c:pt>
                <c:pt idx="308">
                  <c:v>0.98909298191374295</c:v>
                </c:pt>
                <c:pt idx="309">
                  <c:v>0.98999733836175696</c:v>
                </c:pt>
                <c:pt idx="310">
                  <c:v>0.99090252168914505</c:v>
                </c:pt>
                <c:pt idx="311">
                  <c:v>0.99180853265194602</c:v>
                </c:pt>
                <c:pt idx="312">
                  <c:v>0.99271537200689097</c:v>
                </c:pt>
                <c:pt idx="313">
                  <c:v>0.99362304051140404</c:v>
                </c:pt>
                <c:pt idx="314">
                  <c:v>0.99453153892359902</c:v>
                </c:pt>
                <c:pt idx="315">
                  <c:v>0.99544086800228604</c:v>
                </c:pt>
                <c:pt idx="316">
                  <c:v>0.996351028506967</c:v>
                </c:pt>
                <c:pt idx="317">
                  <c:v>0.99726202119783902</c:v>
                </c:pt>
                <c:pt idx="318">
                  <c:v>0.99817384683579402</c:v>
                </c:pt>
                <c:pt idx="319">
                  <c:v>0.99908650618242001</c:v>
                </c:pt>
                <c:pt idx="320">
                  <c:v>1</c:v>
                </c:pt>
                <c:pt idx="321">
                  <c:v>1.0009143290515199</c:v>
                </c:pt>
                <c:pt idx="322">
                  <c:v>1.00182949410065</c:v>
                </c:pt>
                <c:pt idx="323">
                  <c:v>1.0027454959117701</c:v>
                </c:pt>
                <c:pt idx="324">
                  <c:v>1.0036623352499601</c:v>
                </c:pt>
                <c:pt idx="325">
                  <c:v>1.0045800128809901</c:v>
                </c:pt>
                <c:pt idx="326">
                  <c:v>1.0054985295713399</c:v>
                </c:pt>
                <c:pt idx="327">
                  <c:v>1.0064178860881801</c:v>
                </c:pt>
                <c:pt idx="328">
                  <c:v>1.0073380831994001</c:v>
                </c:pt>
                <c:pt idx="329">
                  <c:v>1.0082591216735699</c:v>
                </c:pt>
                <c:pt idx="330">
                  <c:v>1.0091810022799701</c:v>
                </c:pt>
                <c:pt idx="331">
                  <c:v>1.0101037257885901</c:v>
                </c:pt>
                <c:pt idx="332">
                  <c:v>1.0110272929701301</c:v>
                </c:pt>
                <c:pt idx="333">
                  <c:v>1.0119517045959601</c:v>
                </c:pt>
                <c:pt idx="334">
                  <c:v>1.01287696143821</c:v>
                </c:pt>
                <c:pt idx="335">
                  <c:v>1.01380306426966</c:v>
                </c:pt>
                <c:pt idx="336">
                  <c:v>1.01473001386384</c:v>
                </c:pt>
                <c:pt idx="337">
                  <c:v>1.0156578109949601</c:v>
                </c:pt>
                <c:pt idx="338">
                  <c:v>1.0165864564379501</c:v>
                </c:pt>
                <c:pt idx="339">
                  <c:v>1.0175159509684499</c:v>
                </c:pt>
                <c:pt idx="340">
                  <c:v>1.0184462953628</c:v>
                </c:pt>
                <c:pt idx="341">
                  <c:v>1.0193774903980599</c:v>
                </c:pt>
                <c:pt idx="342">
                  <c:v>1.0203095368519901</c:v>
                </c:pt>
                <c:pt idx="343">
                  <c:v>1.02124243550308</c:v>
                </c:pt>
                <c:pt idx="344">
                  <c:v>1.0221761871305</c:v>
                </c:pt>
                <c:pt idx="345">
                  <c:v>1.02311079251416</c:v>
                </c:pt>
                <c:pt idx="346">
                  <c:v>1.0240462524346801</c:v>
                </c:pt>
                <c:pt idx="347">
                  <c:v>1.0249825676733699</c:v>
                </c:pt>
                <c:pt idx="348">
                  <c:v>1.0259197390122901</c:v>
                </c:pt>
                <c:pt idx="349">
                  <c:v>1.0268577672342001</c:v>
                </c:pt>
                <c:pt idx="350">
                  <c:v>1.02779665312256</c:v>
                </c:pt>
                <c:pt idx="351">
                  <c:v>1.02873639746156</c:v>
                </c:pt>
                <c:pt idx="352">
                  <c:v>1.02967700103611</c:v>
                </c:pt>
                <c:pt idx="353">
                  <c:v>1.0306184646318299</c:v>
                </c:pt>
                <c:pt idx="354">
                  <c:v>1.03156078903507</c:v>
                </c:pt>
                <c:pt idx="355">
                  <c:v>1.0325039750328899</c:v>
                </c:pt>
                <c:pt idx="356">
                  <c:v>1.0334480234130701</c:v>
                </c:pt>
                <c:pt idx="357">
                  <c:v>1.0343929349641099</c:v>
                </c:pt>
                <c:pt idx="358">
                  <c:v>1.0353387104752301</c:v>
                </c:pt>
                <c:pt idx="359">
                  <c:v>1.0362853507363801</c:v>
                </c:pt>
                <c:pt idx="360">
                  <c:v>1.0372328565382201</c:v>
                </c:pt>
                <c:pt idx="361">
                  <c:v>1.0381812286721399</c:v>
                </c:pt>
                <c:pt idx="362">
                  <c:v>1.03913046793025</c:v>
                </c:pt>
                <c:pt idx="363">
                  <c:v>1.0400805751054001</c:v>
                </c:pt>
                <c:pt idx="364">
                  <c:v>1.0410315509911301</c:v>
                </c:pt>
                <c:pt idx="365">
                  <c:v>1.04198339638175</c:v>
                </c:pt>
                <c:pt idx="366">
                  <c:v>1.04293611207226</c:v>
                </c:pt>
                <c:pt idx="367">
                  <c:v>1.0438896988584001</c:v>
                </c:pt>
                <c:pt idx="368">
                  <c:v>1.0448441575366501</c:v>
                </c:pt>
                <c:pt idx="369">
                  <c:v>1.0457994889041899</c:v>
                </c:pt>
                <c:pt idx="370">
                  <c:v>1.0467556937589499</c:v>
                </c:pt>
                <c:pt idx="371">
                  <c:v>1.0477127728996001</c:v>
                </c:pt>
                <c:pt idx="372">
                  <c:v>1.0486707271255</c:v>
                </c:pt>
                <c:pt idx="373">
                  <c:v>1.04962955723679</c:v>
                </c:pt>
                <c:pt idx="374">
                  <c:v>1.0505892640343</c:v>
                </c:pt>
                <c:pt idx="375">
                  <c:v>1.05154984831962</c:v>
                </c:pt>
                <c:pt idx="376">
                  <c:v>1.0525113108950599</c:v>
                </c:pt>
                <c:pt idx="377">
                  <c:v>1.0534736525636601</c:v>
                </c:pt>
                <c:pt idx="378">
                  <c:v>1.0544368741292001</c:v>
                </c:pt>
                <c:pt idx="379">
                  <c:v>1.05540097639621</c:v>
                </c:pt>
                <c:pt idx="380">
                  <c:v>1.05636596016993</c:v>
                </c:pt>
                <c:pt idx="381">
                  <c:v>1.05733182625634</c:v>
                </c:pt>
                <c:pt idx="382">
                  <c:v>1.0582985754621801</c:v>
                </c:pt>
                <c:pt idx="383">
                  <c:v>1.0592662085949001</c:v>
                </c:pt>
                <c:pt idx="384">
                  <c:v>1.0602347264627101</c:v>
                </c:pt>
                <c:pt idx="385">
                  <c:v>1.06120412987454</c:v>
                </c:pt>
                <c:pt idx="386">
                  <c:v>1.06217441964008</c:v>
                </c:pt>
                <c:pt idx="387">
                  <c:v>1.0631455965697301</c:v>
                </c:pt>
                <c:pt idx="388">
                  <c:v>1.0641176614746699</c:v>
                </c:pt>
                <c:pt idx="389">
                  <c:v>1.0650906151667801</c:v>
                </c:pt>
                <c:pt idx="390">
                  <c:v>1.06606445845873</c:v>
                </c:pt>
                <c:pt idx="391">
                  <c:v>1.06703919216389</c:v>
                </c:pt>
                <c:pt idx="392">
                  <c:v>1.0680148170963899</c:v>
                </c:pt>
                <c:pt idx="393">
                  <c:v>1.0689913340711099</c:v>
                </c:pt>
                <c:pt idx="394">
                  <c:v>1.06996874390367</c:v>
                </c:pt>
                <c:pt idx="395">
                  <c:v>1.0709470474104299</c:v>
                </c:pt>
                <c:pt idx="396">
                  <c:v>1.0719262454085201</c:v>
                </c:pt>
                <c:pt idx="397">
                  <c:v>1.07290633871578</c:v>
                </c:pt>
                <c:pt idx="398">
                  <c:v>1.0738873281508201</c:v>
                </c:pt>
                <c:pt idx="399">
                  <c:v>1.0748692145330001</c:v>
                </c:pt>
                <c:pt idx="400">
                  <c:v>1.07585199868243</c:v>
                </c:pt>
                <c:pt idx="401">
                  <c:v>1.07683568141996</c:v>
                </c:pt>
                <c:pt idx="402">
                  <c:v>1.0778202635671901</c:v>
                </c:pt>
                <c:pt idx="403">
                  <c:v>1.0788057459464799</c:v>
                </c:pt>
                <c:pt idx="404">
                  <c:v>1.07979212938094</c:v>
                </c:pt>
                <c:pt idx="405">
                  <c:v>1.0807794146944301</c:v>
                </c:pt>
                <c:pt idx="406">
                  <c:v>1.0817676027115699</c:v>
                </c:pt>
                <c:pt idx="407">
                  <c:v>1.08275669425772</c:v>
                </c:pt>
                <c:pt idx="408">
                  <c:v>1.083746690159</c:v>
                </c:pt>
                <c:pt idx="409">
                  <c:v>1.0847375912423001</c:v>
                </c:pt>
                <c:pt idx="410">
                  <c:v>1.0857293983352401</c:v>
                </c:pt>
                <c:pt idx="411">
                  <c:v>1.0867221122662301</c:v>
                </c:pt>
                <c:pt idx="412">
                  <c:v>1.0877157338643999</c:v>
                </c:pt>
                <c:pt idx="413">
                  <c:v>1.08871026395966</c:v>
                </c:pt>
                <c:pt idx="414">
                  <c:v>1.08970570338268</c:v>
                </c:pt>
                <c:pt idx="415">
                  <c:v>1.0907020529648901</c:v>
                </c:pt>
                <c:pt idx="416">
                  <c:v>1.0916993135384601</c:v>
                </c:pt>
                <c:pt idx="417">
                  <c:v>1.0926974859363501</c:v>
                </c:pt>
                <c:pt idx="418">
                  <c:v>1.0936965709922599</c:v>
                </c:pt>
                <c:pt idx="419">
                  <c:v>1.0946965695406601</c:v>
                </c:pt>
                <c:pt idx="420">
                  <c:v>1.09569748241679</c:v>
                </c:pt>
                <c:pt idx="421">
                  <c:v>1.09669931045664</c:v>
                </c:pt>
                <c:pt idx="422">
                  <c:v>1.09770205449696</c:v>
                </c:pt>
                <c:pt idx="423">
                  <c:v>1.0987057153752999</c:v>
                </c:pt>
                <c:pt idx="424">
                  <c:v>1.0997102939299299</c:v>
                </c:pt>
                <c:pt idx="425">
                  <c:v>1.1007157909999301</c:v>
                </c:pt>
                <c:pt idx="426">
                  <c:v>1.1017222074251001</c:v>
                </c:pt>
                <c:pt idx="427">
                  <c:v>1.1027295440460501</c:v>
                </c:pt>
                <c:pt idx="428">
                  <c:v>1.1037378017041399</c:v>
                </c:pt>
                <c:pt idx="429">
                  <c:v>1.1047469812414901</c:v>
                </c:pt>
                <c:pt idx="430">
                  <c:v>1.10575708350101</c:v>
                </c:pt>
                <c:pt idx="431">
                  <c:v>1.1067681093263799</c:v>
                </c:pt>
                <c:pt idx="432">
                  <c:v>1.10778005956203</c:v>
                </c:pt>
                <c:pt idx="433">
                  <c:v>1.10879293505318</c:v>
                </c:pt>
                <c:pt idx="434">
                  <c:v>1.10980673664581</c:v>
                </c:pt>
                <c:pt idx="435">
                  <c:v>1.1108214651866899</c:v>
                </c:pt>
                <c:pt idx="436">
                  <c:v>1.11183712152336</c:v>
                </c:pt>
                <c:pt idx="437">
                  <c:v>1.11285370650412</c:v>
                </c:pt>
                <c:pt idx="438">
                  <c:v>1.1138712209780699</c:v>
                </c:pt>
                <c:pt idx="439">
                  <c:v>1.11488966579506</c:v>
                </c:pt>
                <c:pt idx="440">
                  <c:v>1.11590904180573</c:v>
                </c:pt>
                <c:pt idx="441">
                  <c:v>1.1169293498615001</c:v>
                </c:pt>
                <c:pt idx="442">
                  <c:v>1.1179505908145699</c:v>
                </c:pt>
                <c:pt idx="443">
                  <c:v>1.11897276551791</c:v>
                </c:pt>
                <c:pt idx="444">
                  <c:v>1.1199958748252801</c:v>
                </c:pt>
                <c:pt idx="445">
                  <c:v>1.1210199195912101</c:v>
                </c:pt>
                <c:pt idx="446">
                  <c:v>1.12204490067102</c:v>
                </c:pt>
                <c:pt idx="447">
                  <c:v>1.1230708189208101</c:v>
                </c:pt>
                <c:pt idx="448">
                  <c:v>1.1240976751974601</c:v>
                </c:pt>
                <c:pt idx="449">
                  <c:v>1.12512547035864</c:v>
                </c:pt>
                <c:pt idx="450">
                  <c:v>1.12615420526279</c:v>
                </c:pt>
                <c:pt idx="451">
                  <c:v>1.1271838807691399</c:v>
                </c:pt>
                <c:pt idx="452">
                  <c:v>1.12821449773773</c:v>
                </c:pt>
                <c:pt idx="453">
                  <c:v>1.1292460570293601</c:v>
                </c:pt>
                <c:pt idx="454">
                  <c:v>1.13027855950561</c:v>
                </c:pt>
                <c:pt idx="455">
                  <c:v>1.1313120060288699</c:v>
                </c:pt>
                <c:pt idx="456">
                  <c:v>1.13234639746231</c:v>
                </c:pt>
                <c:pt idx="457">
                  <c:v>1.13338173466989</c:v>
                </c:pt>
                <c:pt idx="458">
                  <c:v>1.1344180185163599</c:v>
                </c:pt>
                <c:pt idx="459">
                  <c:v>1.1354552498672501</c:v>
                </c:pt>
                <c:pt idx="460">
                  <c:v>1.1364934295889</c:v>
                </c:pt>
                <c:pt idx="461">
                  <c:v>1.1375325585484299</c:v>
                </c:pt>
                <c:pt idx="462">
                  <c:v>1.1385726376137599</c:v>
                </c:pt>
                <c:pt idx="463">
                  <c:v>1.13961366765359</c:v>
                </c:pt>
                <c:pt idx="464">
                  <c:v>1.14065564953743</c:v>
                </c:pt>
                <c:pt idx="465">
                  <c:v>1.14169858413558</c:v>
                </c:pt>
                <c:pt idx="466">
                  <c:v>1.14274247231913</c:v>
                </c:pt>
                <c:pt idx="467">
                  <c:v>1.14378731495997</c:v>
                </c:pt>
                <c:pt idx="468">
                  <c:v>1.14483311293079</c:v>
                </c:pt>
                <c:pt idx="469">
                  <c:v>1.1458798671050801</c:v>
                </c:pt>
                <c:pt idx="470">
                  <c:v>1.14692757835712</c:v>
                </c:pt>
                <c:pt idx="471">
                  <c:v>1.1479762475619999</c:v>
                </c:pt>
                <c:pt idx="472">
                  <c:v>1.1490258755956</c:v>
                </c:pt>
                <c:pt idx="473">
                  <c:v>1.1500764633345999</c:v>
                </c:pt>
                <c:pt idx="474">
                  <c:v>1.1511280116564899</c:v>
                </c:pt>
                <c:pt idx="475">
                  <c:v>1.15218052143956</c:v>
                </c:pt>
                <c:pt idx="476">
                  <c:v>1.1532339935629099</c:v>
                </c:pt>
                <c:pt idx="477">
                  <c:v>1.1542884289064199</c:v>
                </c:pt>
                <c:pt idx="478">
                  <c:v>1.15534382835079</c:v>
                </c:pt>
                <c:pt idx="479">
                  <c:v>1.15640019277755</c:v>
                </c:pt>
                <c:pt idx="480">
                  <c:v>1.1574575230689801</c:v>
                </c:pt>
                <c:pt idx="481">
                  <c:v>1.15851582010822</c:v>
                </c:pt>
                <c:pt idx="482">
                  <c:v>1.1595750847791899</c:v>
                </c:pt>
                <c:pt idx="483">
                  <c:v>1.16063531796661</c:v>
                </c:pt>
                <c:pt idx="484">
                  <c:v>1.1616965205560501</c:v>
                </c:pt>
                <c:pt idx="485">
                  <c:v>1.1627586934338401</c:v>
                </c:pt>
                <c:pt idx="486">
                  <c:v>1.1638218374871401</c:v>
                </c:pt>
                <c:pt idx="487">
                  <c:v>1.16488595360395</c:v>
                </c:pt>
                <c:pt idx="488">
                  <c:v>1.16595104267303</c:v>
                </c:pt>
                <c:pt idx="489">
                  <c:v>1.16701710558399</c:v>
                </c:pt>
                <c:pt idx="490">
                  <c:v>1.16808414322724</c:v>
                </c:pt>
                <c:pt idx="491">
                  <c:v>1.1691521564940099</c:v>
                </c:pt>
                <c:pt idx="492">
                  <c:v>1.1702211462763401</c:v>
                </c:pt>
                <c:pt idx="493">
                  <c:v>1.17129111346708</c:v>
                </c:pt>
                <c:pt idx="494">
                  <c:v>1.1723620589599</c:v>
                </c:pt>
                <c:pt idx="495">
                  <c:v>1.17343398364931</c:v>
                </c:pt>
                <c:pt idx="496">
                  <c:v>1.17450688843059</c:v>
                </c:pt>
                <c:pt idx="497">
                  <c:v>1.17558077419989</c:v>
                </c:pt>
                <c:pt idx="498">
                  <c:v>1.1766556418541401</c:v>
                </c:pt>
                <c:pt idx="499">
                  <c:v>1.17773149229112</c:v>
                </c:pt>
                <c:pt idx="500">
                  <c:v>1.17880832640941</c:v>
                </c:pt>
                <c:pt idx="501">
                  <c:v>1.1798861451084199</c:v>
                </c:pt>
                <c:pt idx="502">
                  <c:v>1.18096494928837</c:v>
                </c:pt>
                <c:pt idx="503">
                  <c:v>1.18204473985033</c:v>
                </c:pt>
                <c:pt idx="504">
                  <c:v>1.1831255176961599</c:v>
                </c:pt>
                <c:pt idx="505">
                  <c:v>1.18420728372858</c:v>
                </c:pt>
                <c:pt idx="506">
                  <c:v>1.1852900388511101</c:v>
                </c:pt>
                <c:pt idx="507">
                  <c:v>1.1863737839681101</c:v>
                </c:pt>
                <c:pt idx="508">
                  <c:v>1.18745851998475</c:v>
                </c:pt>
                <c:pt idx="509">
                  <c:v>1.18854424780704</c:v>
                </c:pt>
                <c:pt idx="510">
                  <c:v>1.18963096834182</c:v>
                </c:pt>
                <c:pt idx="511">
                  <c:v>1.1907186824967599</c:v>
                </c:pt>
                <c:pt idx="512">
                  <c:v>1.19180739118035</c:v>
                </c:pt>
                <c:pt idx="513">
                  <c:v>1.19289709530192</c:v>
                </c:pt>
                <c:pt idx="514">
                  <c:v>1.1939877957716201</c:v>
                </c:pt>
                <c:pt idx="515">
                  <c:v>1.1950794935004501</c:v>
                </c:pt>
                <c:pt idx="516">
                  <c:v>1.19617218940023</c:v>
                </c:pt>
                <c:pt idx="517">
                  <c:v>1.1972658843836099</c:v>
                </c:pt>
                <c:pt idx="518">
                  <c:v>1.1983605793640899</c:v>
                </c:pt>
                <c:pt idx="519">
                  <c:v>1.1994562752560001</c:v>
                </c:pt>
                <c:pt idx="520">
                  <c:v>1.2005529729744899</c:v>
                </c:pt>
                <c:pt idx="521">
                  <c:v>1.2016506734355601</c:v>
                </c:pt>
                <c:pt idx="522">
                  <c:v>1.20274937755606</c:v>
                </c:pt>
                <c:pt idx="523">
                  <c:v>1.2038490862536499</c:v>
                </c:pt>
                <c:pt idx="524">
                  <c:v>1.20494980044686</c:v>
                </c:pt>
                <c:pt idx="525">
                  <c:v>1.20605152105502</c:v>
                </c:pt>
                <c:pt idx="526">
                  <c:v>1.20715424899835</c:v>
                </c:pt>
                <c:pt idx="527">
                  <c:v>1.2082579851978701</c:v>
                </c:pt>
                <c:pt idx="528">
                  <c:v>1.20936273057546</c:v>
                </c:pt>
                <c:pt idx="529">
                  <c:v>1.2104684860538499</c:v>
                </c:pt>
                <c:pt idx="530">
                  <c:v>1.2115752525565899</c:v>
                </c:pt>
                <c:pt idx="531">
                  <c:v>1.2126830310081</c:v>
                </c:pt>
                <c:pt idx="532">
                  <c:v>1.2137918223336299</c:v>
                </c:pt>
                <c:pt idx="533">
                  <c:v>1.2149016274592901</c:v>
                </c:pt>
                <c:pt idx="534">
                  <c:v>1.21601244731201</c:v>
                </c:pt>
                <c:pt idx="535">
                  <c:v>1.2171242828195901</c:v>
                </c:pt>
                <c:pt idx="536">
                  <c:v>1.21823713491068</c:v>
                </c:pt>
                <c:pt idx="537">
                  <c:v>1.21935100451476</c:v>
                </c:pt>
                <c:pt idx="538">
                  <c:v>1.2204658925621801</c:v>
                </c:pt>
                <c:pt idx="539">
                  <c:v>1.2215817999841401</c:v>
                </c:pt>
                <c:pt idx="540">
                  <c:v>1.22269872771267</c:v>
                </c:pt>
                <c:pt idx="541">
                  <c:v>1.22381667668067</c:v>
                </c:pt>
                <c:pt idx="542">
                  <c:v>1.22493564782189</c:v>
                </c:pt>
                <c:pt idx="543">
                  <c:v>1.2260556420709301</c:v>
                </c:pt>
                <c:pt idx="544">
                  <c:v>1.2271766603632499</c:v>
                </c:pt>
                <c:pt idx="545">
                  <c:v>1.22829870363516</c:v>
                </c:pt>
                <c:pt idx="546">
                  <c:v>1.2294217728238299</c:v>
                </c:pt>
                <c:pt idx="547">
                  <c:v>1.2305458688672899</c:v>
                </c:pt>
                <c:pt idx="548">
                  <c:v>1.23167099270442</c:v>
                </c:pt>
                <c:pt idx="549">
                  <c:v>1.23279714527496</c:v>
                </c:pt>
                <c:pt idx="550">
                  <c:v>1.23392432751951</c:v>
                </c:pt>
                <c:pt idx="551">
                  <c:v>1.23505254037954</c:v>
                </c:pt>
                <c:pt idx="552">
                  <c:v>1.23618178479735</c:v>
                </c:pt>
                <c:pt idx="553">
                  <c:v>1.2373120617161499</c:v>
                </c:pt>
                <c:pt idx="554">
                  <c:v>1.2384433720799699</c:v>
                </c:pt>
                <c:pt idx="555">
                  <c:v>1.23957571683372</c:v>
                </c:pt>
                <c:pt idx="556">
                  <c:v>1.24070909692317</c:v>
                </c:pt>
                <c:pt idx="557">
                  <c:v>1.2418435132949699</c:v>
                </c:pt>
                <c:pt idx="558">
                  <c:v>1.24297896689661</c:v>
                </c:pt>
                <c:pt idx="559">
                  <c:v>1.24411545867647</c:v>
                </c:pt>
                <c:pt idx="560">
                  <c:v>1.2452529895837801</c:v>
                </c:pt>
                <c:pt idx="561">
                  <c:v>1.24639156056864</c:v>
                </c:pt>
                <c:pt idx="562">
                  <c:v>1.2475311725820399</c:v>
                </c:pt>
                <c:pt idx="563">
                  <c:v>1.2486718265757999</c:v>
                </c:pt>
                <c:pt idx="564">
                  <c:v>1.24981352350265</c:v>
                </c:pt>
                <c:pt idx="565">
                  <c:v>1.25095626431616</c:v>
                </c:pt>
                <c:pt idx="566">
                  <c:v>1.2521000499707999</c:v>
                </c:pt>
                <c:pt idx="567">
                  <c:v>1.2532448814218999</c:v>
                </c:pt>
                <c:pt idx="568">
                  <c:v>1.2543907596256401</c:v>
                </c:pt>
                <c:pt idx="569">
                  <c:v>1.25553768553912</c:v>
                </c:pt>
                <c:pt idx="570">
                  <c:v>1.25668566012029</c:v>
                </c:pt>
                <c:pt idx="571">
                  <c:v>1.25783468432796</c:v>
                </c:pt>
                <c:pt idx="572">
                  <c:v>1.2589847591218399</c:v>
                </c:pt>
                <c:pt idx="573">
                  <c:v>1.26013588546252</c:v>
                </c:pt>
                <c:pt idx="574">
                  <c:v>1.2612880643114599</c:v>
                </c:pt>
                <c:pt idx="575">
                  <c:v>1.2624412966309899</c:v>
                </c:pt>
                <c:pt idx="576">
                  <c:v>1.26359558338433</c:v>
                </c:pt>
                <c:pt idx="577">
                  <c:v>1.26475092553559</c:v>
                </c:pt>
                <c:pt idx="578">
                  <c:v>1.26590732404974</c:v>
                </c:pt>
                <c:pt idx="579">
                  <c:v>1.26706477989265</c:v>
                </c:pt>
                <c:pt idx="580">
                  <c:v>1.2682232940310501</c:v>
                </c:pt>
                <c:pt idx="581">
                  <c:v>1.2693828674326</c:v>
                </c:pt>
                <c:pt idx="582">
                  <c:v>1.2705435010657899</c:v>
                </c:pt>
                <c:pt idx="583">
                  <c:v>1.2717051959000301</c:v>
                </c:pt>
                <c:pt idx="584">
                  <c:v>1.2728679529056</c:v>
                </c:pt>
                <c:pt idx="585">
                  <c:v>1.2740317730536901</c:v>
                </c:pt>
                <c:pt idx="586">
                  <c:v>1.27519665731635</c:v>
                </c:pt>
                <c:pt idx="587">
                  <c:v>1.2763626066665299</c:v>
                </c:pt>
                <c:pt idx="588">
                  <c:v>1.2775296220780701</c:v>
                </c:pt>
                <c:pt idx="589">
                  <c:v>1.27869770452571</c:v>
                </c:pt>
                <c:pt idx="590">
                  <c:v>1.27986685498506</c:v>
                </c:pt>
                <c:pt idx="591">
                  <c:v>1.28103707443265</c:v>
                </c:pt>
                <c:pt idx="592">
                  <c:v>1.2822083638458699</c:v>
                </c:pt>
                <c:pt idx="593">
                  <c:v>1.28338072420303</c:v>
                </c:pt>
                <c:pt idx="594">
                  <c:v>1.28455415648333</c:v>
                </c:pt>
                <c:pt idx="595">
                  <c:v>1.28572866166685</c:v>
                </c:pt>
                <c:pt idx="596">
                  <c:v>1.2869042407345801</c:v>
                </c:pt>
                <c:pt idx="597">
                  <c:v>1.2880808946683999</c:v>
                </c:pt>
                <c:pt idx="598">
                  <c:v>1.2892586244511</c:v>
                </c:pt>
                <c:pt idx="599">
                  <c:v>1.29043743106635</c:v>
                </c:pt>
                <c:pt idx="600">
                  <c:v>1.29161731549874</c:v>
                </c:pt>
                <c:pt idx="601">
                  <c:v>1.29279827873374</c:v>
                </c:pt>
                <c:pt idx="602">
                  <c:v>1.2939803217577399</c:v>
                </c:pt>
                <c:pt idx="603">
                  <c:v>1.2951634455580101</c:v>
                </c:pt>
                <c:pt idx="604">
                  <c:v>1.2963476511227501</c:v>
                </c:pt>
                <c:pt idx="605">
                  <c:v>1.29753293944103</c:v>
                </c:pt>
                <c:pt idx="606">
                  <c:v>1.2987193115028599</c:v>
                </c:pt>
                <c:pt idx="607">
                  <c:v>1.2999067682991301</c:v>
                </c:pt>
                <c:pt idx="608">
                  <c:v>1.3010953108216501</c:v>
                </c:pt>
                <c:pt idx="609">
                  <c:v>1.30228494006313</c:v>
                </c:pt>
                <c:pt idx="610">
                  <c:v>1.3034756570171799</c:v>
                </c:pt>
                <c:pt idx="611">
                  <c:v>1.3046674626783299</c:v>
                </c:pt>
                <c:pt idx="612">
                  <c:v>1.30586035804203</c:v>
                </c:pt>
                <c:pt idx="613">
                  <c:v>1.3070543441046101</c:v>
                </c:pt>
                <c:pt idx="614">
                  <c:v>1.30824942186334</c:v>
                </c:pt>
                <c:pt idx="615">
                  <c:v>1.3094455923163699</c:v>
                </c:pt>
                <c:pt idx="616">
                  <c:v>1.3106428564628101</c:v>
                </c:pt>
                <c:pt idx="617">
                  <c:v>1.31184121530264</c:v>
                </c:pt>
                <c:pt idx="618">
                  <c:v>1.31304066983676</c:v>
                </c:pt>
                <c:pt idx="619">
                  <c:v>1.31424122106702</c:v>
                </c:pt>
                <c:pt idx="620">
                  <c:v>1.31544286999614</c:v>
                </c:pt>
                <c:pt idx="621">
                  <c:v>1.3166456176277901</c:v>
                </c:pt>
                <c:pt idx="622">
                  <c:v>1.31784946496653</c:v>
                </c:pt>
                <c:pt idx="623">
                  <c:v>1.3190544130178801</c:v>
                </c:pt>
                <c:pt idx="624">
                  <c:v>1.3202604627882299</c:v>
                </c:pt>
                <c:pt idx="625">
                  <c:v>1.3214676152849301</c:v>
                </c:pt>
                <c:pt idx="626">
                  <c:v>1.3226758715162199</c:v>
                </c:pt>
                <c:pt idx="627">
                  <c:v>1.32388523249129</c:v>
                </c:pt>
                <c:pt idx="628">
                  <c:v>1.3250956992202301</c:v>
                </c:pt>
                <c:pt idx="629">
                  <c:v>1.3263072727140599</c:v>
                </c:pt>
                <c:pt idx="630">
                  <c:v>1.32751995398474</c:v>
                </c:pt>
                <c:pt idx="631">
                  <c:v>1.3287337440451401</c:v>
                </c:pt>
                <c:pt idx="632">
                  <c:v>1.32994864390905</c:v>
                </c:pt>
                <c:pt idx="633">
                  <c:v>1.3311646545911999</c:v>
                </c:pt>
                <c:pt idx="634">
                  <c:v>1.3323817771072399</c:v>
                </c:pt>
                <c:pt idx="635">
                  <c:v>1.3336000124737599</c:v>
                </c:pt>
                <c:pt idx="636">
                  <c:v>1.33481936170827</c:v>
                </c:pt>
                <c:pt idx="637">
                  <c:v>1.3360398258292101</c:v>
                </c:pt>
                <c:pt idx="638">
                  <c:v>1.33726140585594</c:v>
                </c:pt>
                <c:pt idx="639">
                  <c:v>1.3384841028087899</c:v>
                </c:pt>
                <c:pt idx="640">
                  <c:v>1.3397079177089799</c:v>
                </c:pt>
                <c:pt idx="641">
                  <c:v>1.34093285157869</c:v>
                </c:pt>
                <c:pt idx="642">
                  <c:v>1.3421589054410199</c:v>
                </c:pt>
                <c:pt idx="643">
                  <c:v>1.3433860803200099</c:v>
                </c:pt>
                <c:pt idx="644">
                  <c:v>1.34461437724065</c:v>
                </c:pt>
                <c:pt idx="645">
                  <c:v>1.3458437972288499</c:v>
                </c:pt>
                <c:pt idx="646">
                  <c:v>1.3470743413114601</c:v>
                </c:pt>
                <c:pt idx="647">
                  <c:v>1.3483060105162701</c:v>
                </c:pt>
                <c:pt idx="648">
                  <c:v>1.3495388058720199</c:v>
                </c:pt>
                <c:pt idx="649">
                  <c:v>1.3507727284083799</c:v>
                </c:pt>
                <c:pt idx="650">
                  <c:v>1.3520077791559599</c:v>
                </c:pt>
                <c:pt idx="651">
                  <c:v>1.3532439591463199</c:v>
                </c:pt>
                <c:pt idx="652">
                  <c:v>1.3544812694119499</c:v>
                </c:pt>
                <c:pt idx="653">
                  <c:v>1.3557197109863099</c:v>
                </c:pt>
                <c:pt idx="654">
                  <c:v>1.3569592849037799</c:v>
                </c:pt>
                <c:pt idx="655">
                  <c:v>1.3581999921996899</c:v>
                </c:pt>
                <c:pt idx="656">
                  <c:v>1.35944183391033</c:v>
                </c:pt>
                <c:pt idx="657">
                  <c:v>1.3606848110729199</c:v>
                </c:pt>
                <c:pt idx="658">
                  <c:v>1.3619289247256401</c:v>
                </c:pt>
                <c:pt idx="659">
                  <c:v>1.3631741759076199</c:v>
                </c:pt>
                <c:pt idx="660">
                  <c:v>1.3644205656589301</c:v>
                </c:pt>
                <c:pt idx="661">
                  <c:v>1.3656680950205899</c:v>
                </c:pt>
                <c:pt idx="662">
                  <c:v>1.3669167650345999</c:v>
                </c:pt>
                <c:pt idx="663">
                  <c:v>1.36816657674388</c:v>
                </c:pt>
                <c:pt idx="664">
                  <c:v>1.36941753119231</c:v>
                </c:pt>
                <c:pt idx="665">
                  <c:v>1.37066962942473</c:v>
                </c:pt>
                <c:pt idx="666">
                  <c:v>1.3719228724869399</c:v>
                </c:pt>
                <c:pt idx="667">
                  <c:v>1.3731772614257001</c:v>
                </c:pt>
                <c:pt idx="668">
                  <c:v>1.3744327972887</c:v>
                </c:pt>
                <c:pt idx="669">
                  <c:v>1.3756894811246201</c:v>
                </c:pt>
                <c:pt idx="670">
                  <c:v>1.3769473139830799</c:v>
                </c:pt>
                <c:pt idx="671">
                  <c:v>1.37820629691466</c:v>
                </c:pt>
                <c:pt idx="672">
                  <c:v>1.3794664309709099</c:v>
                </c:pt>
                <c:pt idx="673">
                  <c:v>1.38072771720434</c:v>
                </c:pt>
                <c:pt idx="674">
                  <c:v>1.3819901566684101</c:v>
                </c:pt>
                <c:pt idx="675">
                  <c:v>1.3832537504175599</c:v>
                </c:pt>
                <c:pt idx="676">
                  <c:v>1.38451849950719</c:v>
                </c:pt>
                <c:pt idx="677">
                  <c:v>1.3857844049936501</c:v>
                </c:pt>
                <c:pt idx="678">
                  <c:v>1.38705146793427</c:v>
                </c:pt>
                <c:pt idx="679">
                  <c:v>1.38831968938735</c:v>
                </c:pt>
                <c:pt idx="680">
                  <c:v>1.3895890704121501</c:v>
                </c:pt>
                <c:pt idx="681">
                  <c:v>1.3908596120689001</c:v>
                </c:pt>
                <c:pt idx="682">
                  <c:v>1.3921313154188</c:v>
                </c:pt>
                <c:pt idx="683">
                  <c:v>1.3934041815240099</c:v>
                </c:pt>
                <c:pt idx="684">
                  <c:v>1.3946782114476799</c:v>
                </c:pt>
                <c:pt idx="685">
                  <c:v>1.3959534062539201</c:v>
                </c:pt>
                <c:pt idx="686">
                  <c:v>1.39722976700782</c:v>
                </c:pt>
                <c:pt idx="687">
                  <c:v>1.39850729477544</c:v>
                </c:pt>
                <c:pt idx="688">
                  <c:v>1.3997859906238099</c:v>
                </c:pt>
                <c:pt idx="689">
                  <c:v>1.4010658556209501</c:v>
                </c:pt>
                <c:pt idx="690">
                  <c:v>1.4023468908358301</c:v>
                </c:pt>
                <c:pt idx="691">
                  <c:v>1.40362909733842</c:v>
                </c:pt>
                <c:pt idx="692">
                  <c:v>1.4049124761996701</c:v>
                </c:pt>
                <c:pt idx="693">
                  <c:v>1.4061970284915</c:v>
                </c:pt>
                <c:pt idx="694">
                  <c:v>1.4074827552867999</c:v>
                </c:pt>
                <c:pt idx="695">
                  <c:v>1.4087696576594699</c:v>
                </c:pt>
                <c:pt idx="696">
                  <c:v>1.4100577366843601</c:v>
                </c:pt>
                <c:pt idx="697">
                  <c:v>1.4113469934373299</c:v>
                </c:pt>
                <c:pt idx="698">
                  <c:v>1.4126374289952</c:v>
                </c:pt>
                <c:pt idx="699">
                  <c:v>1.4139290444357899</c:v>
                </c:pt>
                <c:pt idx="700">
                  <c:v>1.4152218408379</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0.55833386097612403</c:v>
                </c:pt>
                <c:pt idx="1">
                  <c:v>0.55935164988183805</c:v>
                </c:pt>
                <c:pt idx="2">
                  <c:v>0.56037129411879605</c:v>
                </c:pt>
                <c:pt idx="3">
                  <c:v>0.56139279706908796</c:v>
                </c:pt>
                <c:pt idx="4">
                  <c:v>0.56241616212096901</c:v>
                </c:pt>
                <c:pt idx="5">
                  <c:v>0.56344139266887105</c:v>
                </c:pt>
                <c:pt idx="6">
                  <c:v>0.56446849211341499</c:v>
                </c:pt>
                <c:pt idx="7">
                  <c:v>0.56549746386141897</c:v>
                </c:pt>
                <c:pt idx="8">
                  <c:v>0.56652831132591197</c:v>
                </c:pt>
                <c:pt idx="9">
                  <c:v>0.56756103792614399</c:v>
                </c:pt>
                <c:pt idx="10">
                  <c:v>0.56859564708760002</c:v>
                </c:pt>
                <c:pt idx="11">
                  <c:v>0.56963214224200698</c:v>
                </c:pt>
                <c:pt idx="12">
                  <c:v>0.57067052682734898</c:v>
                </c:pt>
                <c:pt idx="13">
                  <c:v>0.57171080428787702</c:v>
                </c:pt>
                <c:pt idx="14">
                  <c:v>0.57275297807411996</c:v>
                </c:pt>
                <c:pt idx="15">
                  <c:v>0.57379705164289796</c:v>
                </c:pt>
                <c:pt idx="16">
                  <c:v>0.57484302845733004</c:v>
                </c:pt>
                <c:pt idx="17">
                  <c:v>0.57589091198685205</c:v>
                </c:pt>
                <c:pt idx="18">
                  <c:v>0.57694070570722</c:v>
                </c:pt>
                <c:pt idx="19">
                  <c:v>0.57799241310052996</c:v>
                </c:pt>
                <c:pt idx="20">
                  <c:v>0.579046037655223</c:v>
                </c:pt>
                <c:pt idx="21">
                  <c:v>0.58010158286609903</c:v>
                </c:pt>
                <c:pt idx="22">
                  <c:v>0.58115905223432995</c:v>
                </c:pt>
                <c:pt idx="23">
                  <c:v>0.58221844926746902</c:v>
                </c:pt>
                <c:pt idx="24">
                  <c:v>0.58327977747946502</c:v>
                </c:pt>
                <c:pt idx="25">
                  <c:v>0.58434304039067098</c:v>
                </c:pt>
                <c:pt idx="26">
                  <c:v>0.58540824152785698</c:v>
                </c:pt>
                <c:pt idx="27">
                  <c:v>0.58647538442422198</c:v>
                </c:pt>
                <c:pt idx="28">
                  <c:v>0.58754447261940701</c:v>
                </c:pt>
                <c:pt idx="29">
                  <c:v>0.58861550965950304</c:v>
                </c:pt>
                <c:pt idx="30">
                  <c:v>0.589688499097069</c:v>
                </c:pt>
                <c:pt idx="31">
                  <c:v>0.59076344449113705</c:v>
                </c:pt>
                <c:pt idx="32">
                  <c:v>0.59184034940722696</c:v>
                </c:pt>
                <c:pt idx="33">
                  <c:v>0.59291921741735898</c:v>
                </c:pt>
                <c:pt idx="34">
                  <c:v>0.59400005210006501</c:v>
                </c:pt>
                <c:pt idx="35">
                  <c:v>0.59508285704039998</c:v>
                </c:pt>
                <c:pt idx="36">
                  <c:v>0.59616763582995402</c:v>
                </c:pt>
                <c:pt idx="37">
                  <c:v>0.59725439206686304</c:v>
                </c:pt>
                <c:pt idx="38">
                  <c:v>0.59834312935582501</c:v>
                </c:pt>
                <c:pt idx="39">
                  <c:v>0.599433851308106</c:v>
                </c:pt>
                <c:pt idx="40">
                  <c:v>0.60052656154155803</c:v>
                </c:pt>
                <c:pt idx="41">
                  <c:v>0.60162126368062396</c:v>
                </c:pt>
                <c:pt idx="42">
                  <c:v>0.60271796135635802</c:v>
                </c:pt>
                <c:pt idx="43">
                  <c:v>0.60381665820643005</c:v>
                </c:pt>
                <c:pt idx="44">
                  <c:v>0.604917357875144</c:v>
                </c:pt>
                <c:pt idx="45">
                  <c:v>0.60602006401344399</c:v>
                </c:pt>
                <c:pt idx="46">
                  <c:v>0.60712478027893202</c:v>
                </c:pt>
                <c:pt idx="47">
                  <c:v>0.60823151033587697</c:v>
                </c:pt>
                <c:pt idx="48">
                  <c:v>0.60934025785522505</c:v>
                </c:pt>
                <c:pt idx="49">
                  <c:v>0.61045102651461802</c:v>
                </c:pt>
                <c:pt idx="50">
                  <c:v>0.61156381999839904</c:v>
                </c:pt>
                <c:pt idx="51">
                  <c:v>0.612678641997628</c:v>
                </c:pt>
                <c:pt idx="52">
                  <c:v>0.61379549621009299</c:v>
                </c:pt>
                <c:pt idx="53">
                  <c:v>0.61491438634032503</c:v>
                </c:pt>
                <c:pt idx="54">
                  <c:v>0.61603531609960405</c:v>
                </c:pt>
                <c:pt idx="55">
                  <c:v>0.61715828920597804</c:v>
                </c:pt>
                <c:pt idx="56">
                  <c:v>0.61828330938427301</c:v>
                </c:pt>
                <c:pt idx="57">
                  <c:v>0.61941038036610396</c:v>
                </c:pt>
                <c:pt idx="58">
                  <c:v>0.62053950588988704</c:v>
                </c:pt>
                <c:pt idx="59">
                  <c:v>0.62167068970085604</c:v>
                </c:pt>
                <c:pt idx="60">
                  <c:v>0.62280393555107105</c:v>
                </c:pt>
                <c:pt idx="61">
                  <c:v>0.62393924719942895</c:v>
                </c:pt>
                <c:pt idx="62">
                  <c:v>0.62507662841168299</c:v>
                </c:pt>
                <c:pt idx="63">
                  <c:v>0.62621608296044795</c:v>
                </c:pt>
                <c:pt idx="64">
                  <c:v>0.627357614625216</c:v>
                </c:pt>
                <c:pt idx="65">
                  <c:v>0.628501227192372</c:v>
                </c:pt>
                <c:pt idx="66">
                  <c:v>0.62964692445519999</c:v>
                </c:pt>
                <c:pt idx="67">
                  <c:v>0.63079471021389799</c:v>
                </c:pt>
                <c:pt idx="68">
                  <c:v>0.63194458827559497</c:v>
                </c:pt>
                <c:pt idx="69">
                  <c:v>0.63309656245435697</c:v>
                </c:pt>
                <c:pt idx="70">
                  <c:v>0.63425063657120495</c:v>
                </c:pt>
                <c:pt idx="71">
                  <c:v>0.63540681445412195</c:v>
                </c:pt>
                <c:pt idx="72">
                  <c:v>0.63656509993807198</c:v>
                </c:pt>
                <c:pt idx="73">
                  <c:v>0.63772549686501001</c:v>
                </c:pt>
                <c:pt idx="74">
                  <c:v>0.63888800908389198</c:v>
                </c:pt>
                <c:pt idx="75">
                  <c:v>0.64005264045069199</c:v>
                </c:pt>
                <c:pt idx="76">
                  <c:v>0.64121939482841295</c:v>
                </c:pt>
                <c:pt idx="77">
                  <c:v>0.64238827608710003</c:v>
                </c:pt>
                <c:pt idx="78">
                  <c:v>0.64355928810385199</c:v>
                </c:pt>
                <c:pt idx="79">
                  <c:v>0.64473243476283504</c:v>
                </c:pt>
                <c:pt idx="80">
                  <c:v>0.64590771995529805</c:v>
                </c:pt>
                <c:pt idx="81">
                  <c:v>0.64708514757958002</c:v>
                </c:pt>
                <c:pt idx="82">
                  <c:v>0.64826472154113002</c:v>
                </c:pt>
                <c:pt idx="83">
                  <c:v>0.64944644575251298</c:v>
                </c:pt>
                <c:pt idx="84">
                  <c:v>0.65063032413342803</c:v>
                </c:pt>
                <c:pt idx="85">
                  <c:v>0.65181636061071901</c:v>
                </c:pt>
                <c:pt idx="86">
                  <c:v>0.65300455911838795</c:v>
                </c:pt>
                <c:pt idx="87">
                  <c:v>0.654194923597607</c:v>
                </c:pt>
                <c:pt idx="88">
                  <c:v>0.65538745799673603</c:v>
                </c:pt>
                <c:pt idx="89">
                  <c:v>0.65658216627132804</c:v>
                </c:pt>
                <c:pt idx="90">
                  <c:v>0.65777905238415102</c:v>
                </c:pt>
                <c:pt idx="91">
                  <c:v>0.65897812030519198</c:v>
                </c:pt>
                <c:pt idx="92">
                  <c:v>0.66017937401168003</c:v>
                </c:pt>
                <c:pt idx="93">
                  <c:v>0.66138281748809002</c:v>
                </c:pt>
                <c:pt idx="94">
                  <c:v>0.66258845472616201</c:v>
                </c:pt>
                <c:pt idx="95">
                  <c:v>0.663796289724913</c:v>
                </c:pt>
                <c:pt idx="96">
                  <c:v>0.66500632649064895</c:v>
                </c:pt>
                <c:pt idx="97">
                  <c:v>0.66621856903697896</c:v>
                </c:pt>
                <c:pt idx="98">
                  <c:v>0.66743302138482896</c:v>
                </c:pt>
                <c:pt idx="99">
                  <c:v>0.66864968756245402</c:v>
                </c:pt>
                <c:pt idx="100">
                  <c:v>0.66986857160545399</c:v>
                </c:pt>
                <c:pt idx="101">
                  <c:v>0.67108967755678395</c:v>
                </c:pt>
                <c:pt idx="102">
                  <c:v>0.67231300946676797</c:v>
                </c:pt>
                <c:pt idx="103">
                  <c:v>0.67353857139311502</c:v>
                </c:pt>
                <c:pt idx="104">
                  <c:v>0.67476636740092999</c:v>
                </c:pt>
                <c:pt idx="105">
                  <c:v>0.675996401562729</c:v>
                </c:pt>
                <c:pt idx="106">
                  <c:v>0.67722867795845099</c:v>
                </c:pt>
                <c:pt idx="107">
                  <c:v>0.67846320067547305</c:v>
                </c:pt>
                <c:pt idx="108">
                  <c:v>0.67969997380862301</c:v>
                </c:pt>
                <c:pt idx="109">
                  <c:v>0.68093900146019204</c:v>
                </c:pt>
                <c:pt idx="110">
                  <c:v>0.68218028773994999</c:v>
                </c:pt>
                <c:pt idx="111">
                  <c:v>0.68342383676516105</c:v>
                </c:pt>
                <c:pt idx="112">
                  <c:v>0.68466965266058999</c:v>
                </c:pt>
                <c:pt idx="113">
                  <c:v>0.68591773955852298</c:v>
                </c:pt>
                <c:pt idx="114">
                  <c:v>0.68716810159878094</c:v>
                </c:pt>
                <c:pt idx="115">
                  <c:v>0.68842074292872901</c:v>
                </c:pt>
                <c:pt idx="116">
                  <c:v>0.68967566770329203</c:v>
                </c:pt>
                <c:pt idx="117">
                  <c:v>0.690932880084971</c:v>
                </c:pt>
                <c:pt idx="118">
                  <c:v>0.69219238424385199</c:v>
                </c:pt>
                <c:pt idx="119">
                  <c:v>0.69345418435762596</c:v>
                </c:pt>
                <c:pt idx="120">
                  <c:v>0.69471828461159602</c:v>
                </c:pt>
                <c:pt idx="121">
                  <c:v>0.69598468919869805</c:v>
                </c:pt>
                <c:pt idx="122">
                  <c:v>0.69725340231950905</c:v>
                </c:pt>
                <c:pt idx="123">
                  <c:v>0.69852442818226401</c:v>
                </c:pt>
                <c:pt idx="124">
                  <c:v>0.699797771002868</c:v>
                </c:pt>
                <c:pt idx="125">
                  <c:v>0.70107343500491404</c:v>
                </c:pt>
                <c:pt idx="126">
                  <c:v>0.70235142441969101</c:v>
                </c:pt>
                <c:pt idx="127">
                  <c:v>0.70363174348620205</c:v>
                </c:pt>
                <c:pt idx="128">
                  <c:v>0.70491439645118104</c:v>
                </c:pt>
                <c:pt idx="129">
                  <c:v>0.70619938756909695</c:v>
                </c:pt>
                <c:pt idx="130">
                  <c:v>0.70748672110218003</c:v>
                </c:pt>
                <c:pt idx="131">
                  <c:v>0.70877640132042596</c:v>
                </c:pt>
                <c:pt idx="132">
                  <c:v>0.710068432501617</c:v>
                </c:pt>
                <c:pt idx="133">
                  <c:v>0.71136281893133302</c:v>
                </c:pt>
                <c:pt idx="134">
                  <c:v>0.712659564902964</c:v>
                </c:pt>
                <c:pt idx="135">
                  <c:v>0.713958674717728</c:v>
                </c:pt>
                <c:pt idx="136">
                  <c:v>0.71526015268468401</c:v>
                </c:pt>
                <c:pt idx="137">
                  <c:v>0.71656400312074697</c:v>
                </c:pt>
                <c:pt idx="138">
                  <c:v>0.71787023035069697</c:v>
                </c:pt>
                <c:pt idx="139">
                  <c:v>0.71917883870720301</c:v>
                </c:pt>
                <c:pt idx="140">
                  <c:v>0.72048983253082799</c:v>
                </c:pt>
                <c:pt idx="141">
                  <c:v>0.72180321617005105</c:v>
                </c:pt>
                <c:pt idx="142">
                  <c:v>0.72311899398127299</c:v>
                </c:pt>
                <c:pt idx="143">
                  <c:v>0.72443717032884203</c:v>
                </c:pt>
                <c:pt idx="144">
                  <c:v>0.72575774958505701</c:v>
                </c:pt>
                <c:pt idx="145">
                  <c:v>0.72708073613019097</c:v>
                </c:pt>
                <c:pt idx="146">
                  <c:v>0.72840613435249801</c:v>
                </c:pt>
                <c:pt idx="147">
                  <c:v>0.72973394864823604</c:v>
                </c:pt>
                <c:pt idx="148">
                  <c:v>0.73106418342167201</c:v>
                </c:pt>
                <c:pt idx="149">
                  <c:v>0.732396843085104</c:v>
                </c:pt>
                <c:pt idx="150">
                  <c:v>0.73373193205887499</c:v>
                </c:pt>
                <c:pt idx="151">
                  <c:v>0.73506945477138297</c:v>
                </c:pt>
                <c:pt idx="152">
                  <c:v>0.73640941565910001</c:v>
                </c:pt>
                <c:pt idx="153">
                  <c:v>0.73775181916658406</c:v>
                </c:pt>
                <c:pt idx="154">
                  <c:v>0.73909666974649602</c:v>
                </c:pt>
                <c:pt idx="155">
                  <c:v>0.74044397185961397</c:v>
                </c:pt>
                <c:pt idx="156">
                  <c:v>0.74179372997484605</c:v>
                </c:pt>
                <c:pt idx="157">
                  <c:v>0.74314594856924898</c:v>
                </c:pt>
                <c:pt idx="158">
                  <c:v>0.74450063212803996</c:v>
                </c:pt>
                <c:pt idx="159">
                  <c:v>0.74585778514460999</c:v>
                </c:pt>
                <c:pt idx="160">
                  <c:v>0.74721741212054504</c:v>
                </c:pt>
                <c:pt idx="161">
                  <c:v>0.74857951756563301</c:v>
                </c:pt>
                <c:pt idx="162">
                  <c:v>0.74994410599788597</c:v>
                </c:pt>
                <c:pt idx="163">
                  <c:v>0.75131118194355095</c:v>
                </c:pt>
                <c:pt idx="164">
                  <c:v>0.75268074993712397</c:v>
                </c:pt>
                <c:pt idx="165">
                  <c:v>0.75405281452136996</c:v>
                </c:pt>
                <c:pt idx="166">
                  <c:v>0.75542738024733302</c:v>
                </c:pt>
                <c:pt idx="167">
                  <c:v>0.75680445167435395</c:v>
                </c:pt>
                <c:pt idx="168">
                  <c:v>0.758184033370085</c:v>
                </c:pt>
                <c:pt idx="169">
                  <c:v>0.75956612991050398</c:v>
                </c:pt>
                <c:pt idx="170">
                  <c:v>0.76095074587993095</c:v>
                </c:pt>
                <c:pt idx="171">
                  <c:v>0.76233788587104201</c:v>
                </c:pt>
                <c:pt idx="172">
                  <c:v>0.76372755448488705</c:v>
                </c:pt>
                <c:pt idx="173">
                  <c:v>0.76511975633090001</c:v>
                </c:pt>
                <c:pt idx="174">
                  <c:v>0.76651449602692201</c:v>
                </c:pt>
                <c:pt idx="175">
                  <c:v>0.76791177819920797</c:v>
                </c:pt>
                <c:pt idx="176">
                  <c:v>0.76931160748244698</c:v>
                </c:pt>
                <c:pt idx="177">
                  <c:v>0.77071398851977801</c:v>
                </c:pt>
                <c:pt idx="178">
                  <c:v>0.77211892596280396</c:v>
                </c:pt>
                <c:pt idx="179">
                  <c:v>0.77352642447160502</c:v>
                </c:pt>
                <c:pt idx="180">
                  <c:v>0.77493648871475795</c:v>
                </c:pt>
                <c:pt idx="181">
                  <c:v>0.77634912336935002</c:v>
                </c:pt>
                <c:pt idx="182">
                  <c:v>0.77776433312099402</c:v>
                </c:pt>
                <c:pt idx="183">
                  <c:v>0.77918212266384301</c:v>
                </c:pt>
                <c:pt idx="184">
                  <c:v>0.78060249670060999</c:v>
                </c:pt>
                <c:pt idx="185">
                  <c:v>0.78202545994257699</c:v>
                </c:pt>
                <c:pt idx="186">
                  <c:v>0.78345101710961695</c:v>
                </c:pt>
                <c:pt idx="187">
                  <c:v>0.78487917293020604</c:v>
                </c:pt>
                <c:pt idx="188">
                  <c:v>0.78630993214143796</c:v>
                </c:pt>
                <c:pt idx="189">
                  <c:v>0.78774329948904498</c:v>
                </c:pt>
                <c:pt idx="190">
                  <c:v>0.78917927972740798</c:v>
                </c:pt>
                <c:pt idx="191">
                  <c:v>0.79061787761957603</c:v>
                </c:pt>
                <c:pt idx="192">
                  <c:v>0.79205909793727902</c:v>
                </c:pt>
                <c:pt idx="193">
                  <c:v>0.79350294546094802</c:v>
                </c:pt>
                <c:pt idx="194">
                  <c:v>0.79494942497972498</c:v>
                </c:pt>
                <c:pt idx="195">
                  <c:v>0.79639854129148502</c:v>
                </c:pt>
                <c:pt idx="196">
                  <c:v>0.797850299202847</c:v>
                </c:pt>
                <c:pt idx="197">
                  <c:v>0.79930470352919403</c:v>
                </c:pt>
                <c:pt idx="198">
                  <c:v>0.80076175909468394</c:v>
                </c:pt>
                <c:pt idx="199">
                  <c:v>0.80222147073227301</c:v>
                </c:pt>
                <c:pt idx="200">
                  <c:v>0.803683843283724</c:v>
                </c:pt>
                <c:pt idx="201">
                  <c:v>0.80514888159962705</c:v>
                </c:pt>
                <c:pt idx="202">
                  <c:v>0.80661659053941404</c:v>
                </c:pt>
                <c:pt idx="203">
                  <c:v>0.80808697497137505</c:v>
                </c:pt>
                <c:pt idx="204">
                  <c:v>0.80956003977267499</c:v>
                </c:pt>
                <c:pt idx="205">
                  <c:v>0.81103578982936997</c:v>
                </c:pt>
                <c:pt idx="206">
                  <c:v>0.81251423003642198</c:v>
                </c:pt>
                <c:pt idx="207">
                  <c:v>0.81399536529771599</c:v>
                </c:pt>
                <c:pt idx="208">
                  <c:v>0.81547920052607603</c:v>
                </c:pt>
                <c:pt idx="209">
                  <c:v>0.81696574064328298</c:v>
                </c:pt>
                <c:pt idx="210">
                  <c:v>0.81845499058008997</c:v>
                </c:pt>
                <c:pt idx="211">
                  <c:v>0.81994695527623496</c:v>
                </c:pt>
                <c:pt idx="212">
                  <c:v>0.82144163968046402</c:v>
                </c:pt>
                <c:pt idx="213">
                  <c:v>0.82293904875054502</c:v>
                </c:pt>
                <c:pt idx="214">
                  <c:v>0.82443918745327904</c:v>
                </c:pt>
                <c:pt idx="215">
                  <c:v>0.82594206076452503</c:v>
                </c:pt>
                <c:pt idx="216">
                  <c:v>0.82744767366921101</c:v>
                </c:pt>
                <c:pt idx="217">
                  <c:v>0.82895603116135297</c:v>
                </c:pt>
                <c:pt idx="218">
                  <c:v>0.83046713824406804</c:v>
                </c:pt>
                <c:pt idx="219">
                  <c:v>0.83198099992959695</c:v>
                </c:pt>
                <c:pt idx="220">
                  <c:v>0.83349762123931503</c:v>
                </c:pt>
                <c:pt idx="221">
                  <c:v>0.83501700720375105</c:v>
                </c:pt>
                <c:pt idx="222">
                  <c:v>0.83653916286260499</c:v>
                </c:pt>
                <c:pt idx="223">
                  <c:v>0.83806409326476405</c:v>
                </c:pt>
                <c:pt idx="224">
                  <c:v>0.83959180346831697</c:v>
                </c:pt>
                <c:pt idx="225">
                  <c:v>0.84112229854057496</c:v>
                </c:pt>
                <c:pt idx="226">
                  <c:v>0.84265558355808501</c:v>
                </c:pt>
                <c:pt idx="227">
                  <c:v>0.84419166360664999</c:v>
                </c:pt>
                <c:pt idx="228">
                  <c:v>0.84573054378134205</c:v>
                </c:pt>
                <c:pt idx="229">
                  <c:v>0.84727222918652101</c:v>
                </c:pt>
                <c:pt idx="230">
                  <c:v>0.84881672493585403</c:v>
                </c:pt>
                <c:pt idx="231">
                  <c:v>0.85036403615232603</c:v>
                </c:pt>
                <c:pt idx="232">
                  <c:v>0.85191416796826303</c:v>
                </c:pt>
                <c:pt idx="233">
                  <c:v>0.85346712552534698</c:v>
                </c:pt>
                <c:pt idx="234">
                  <c:v>0.85502291397463304</c:v>
                </c:pt>
                <c:pt idx="235">
                  <c:v>0.85658153847656304</c:v>
                </c:pt>
                <c:pt idx="236">
                  <c:v>0.85814300420098999</c:v>
                </c:pt>
                <c:pt idx="237">
                  <c:v>0.859707316327188</c:v>
                </c:pt>
                <c:pt idx="238">
                  <c:v>0.86127448004387497</c:v>
                </c:pt>
                <c:pt idx="239">
                  <c:v>0.86284450054922401</c:v>
                </c:pt>
                <c:pt idx="240">
                  <c:v>0.864417383050888</c:v>
                </c:pt>
                <c:pt idx="241">
                  <c:v>0.86599313276600898</c:v>
                </c:pt>
                <c:pt idx="242">
                  <c:v>0.86757175492124206</c:v>
                </c:pt>
                <c:pt idx="243">
                  <c:v>0.86915325475277005</c:v>
                </c:pt>
                <c:pt idx="244">
                  <c:v>0.87073763750631905</c:v>
                </c:pt>
                <c:pt idx="245">
                  <c:v>0.87232490843717803</c:v>
                </c:pt>
                <c:pt idx="246">
                  <c:v>0.87391507281021696</c:v>
                </c:pt>
                <c:pt idx="247">
                  <c:v>0.87550813589990295</c:v>
                </c:pt>
                <c:pt idx="248">
                  <c:v>0.87710410299031605</c:v>
                </c:pt>
                <c:pt idx="249">
                  <c:v>0.87870297937517206</c:v>
                </c:pt>
                <c:pt idx="250">
                  <c:v>0.88030477035783306</c:v>
                </c:pt>
                <c:pt idx="251">
                  <c:v>0.88190948125133195</c:v>
                </c:pt>
                <c:pt idx="252">
                  <c:v>0.88351711737838401</c:v>
                </c:pt>
                <c:pt idx="253">
                  <c:v>0.88512768407140996</c:v>
                </c:pt>
                <c:pt idx="254">
                  <c:v>0.88674118667254798</c:v>
                </c:pt>
                <c:pt idx="255">
                  <c:v>0.888357630533677</c:v>
                </c:pt>
                <c:pt idx="256">
                  <c:v>0.88997702101642995</c:v>
                </c:pt>
                <c:pt idx="257">
                  <c:v>0.89159936349221602</c:v>
                </c:pt>
                <c:pt idx="258">
                  <c:v>0.89322466334223405</c:v>
                </c:pt>
                <c:pt idx="259">
                  <c:v>0.894852925957492</c:v>
                </c:pt>
                <c:pt idx="260">
                  <c:v>0.89648415673882598</c:v>
                </c:pt>
                <c:pt idx="261">
                  <c:v>0.89811836109691801</c:v>
                </c:pt>
                <c:pt idx="262">
                  <c:v>0.89975554445231098</c:v>
                </c:pt>
                <c:pt idx="263">
                  <c:v>0.90139571223543202</c:v>
                </c:pt>
                <c:pt idx="264">
                  <c:v>0.90303886988660498</c:v>
                </c:pt>
                <c:pt idx="265">
                  <c:v>0.904685022856071</c:v>
                </c:pt>
                <c:pt idx="266">
                  <c:v>0.90633417660400795</c:v>
                </c:pt>
                <c:pt idx="267">
                  <c:v>0.90798633660054495</c:v>
                </c:pt>
                <c:pt idx="268">
                  <c:v>0.90964150832578605</c:v>
                </c:pt>
                <c:pt idx="269">
                  <c:v>0.91129969726982196</c:v>
                </c:pt>
                <c:pt idx="270">
                  <c:v>0.91296090893275095</c:v>
                </c:pt>
                <c:pt idx="271">
                  <c:v>0.91462514882470003</c:v>
                </c:pt>
                <c:pt idx="272">
                  <c:v>0.91629242246583997</c:v>
                </c:pt>
                <c:pt idx="273">
                  <c:v>0.91796273538640205</c:v>
                </c:pt>
                <c:pt idx="274">
                  <c:v>0.91963609312670103</c:v>
                </c:pt>
                <c:pt idx="275">
                  <c:v>0.92131250123715003</c:v>
                </c:pt>
                <c:pt idx="276">
                  <c:v>0.92299196527828098</c:v>
                </c:pt>
                <c:pt idx="277">
                  <c:v>0.92467449082076103</c:v>
                </c:pt>
                <c:pt idx="278">
                  <c:v>0.92636008344541099</c:v>
                </c:pt>
                <c:pt idx="279">
                  <c:v>0.92804874874322996</c:v>
                </c:pt>
                <c:pt idx="280">
                  <c:v>0.92974049231540301</c:v>
                </c:pt>
                <c:pt idx="281">
                  <c:v>0.93143531977332905</c:v>
                </c:pt>
                <c:pt idx="282">
                  <c:v>0.93313323673863402</c:v>
                </c:pt>
                <c:pt idx="283">
                  <c:v>0.93483424884319299</c:v>
                </c:pt>
                <c:pt idx="284">
                  <c:v>0.93653836172914795</c:v>
                </c:pt>
                <c:pt idx="285">
                  <c:v>0.93824558104892397</c:v>
                </c:pt>
                <c:pt idx="286">
                  <c:v>0.93995591246525201</c:v>
                </c:pt>
                <c:pt idx="287">
                  <c:v>0.94166936165118398</c:v>
                </c:pt>
                <c:pt idx="288">
                  <c:v>0.94338593429011297</c:v>
                </c:pt>
                <c:pt idx="289">
                  <c:v>0.94510563607579601</c:v>
                </c:pt>
                <c:pt idx="290">
                  <c:v>0.94682847271236303</c:v>
                </c:pt>
                <c:pt idx="291">
                  <c:v>0.94855444991434801</c:v>
                </c:pt>
                <c:pt idx="292">
                  <c:v>0.950283573406699</c:v>
                </c:pt>
                <c:pt idx="293">
                  <c:v>0.95201584892479996</c:v>
                </c:pt>
                <c:pt idx="294">
                  <c:v>0.95375128221449101</c:v>
                </c:pt>
                <c:pt idx="295">
                  <c:v>0.95548987903208604</c:v>
                </c:pt>
                <c:pt idx="296">
                  <c:v>0.95723164514439196</c:v>
                </c:pt>
                <c:pt idx="297">
                  <c:v>0.95897658632872895</c:v>
                </c:pt>
                <c:pt idx="298">
                  <c:v>0.96072470837294499</c:v>
                </c:pt>
                <c:pt idx="299">
                  <c:v>0.96247601707544495</c:v>
                </c:pt>
                <c:pt idx="300">
                  <c:v>0.96423051824519801</c:v>
                </c:pt>
                <c:pt idx="301">
                  <c:v>0.96598821770176602</c:v>
                </c:pt>
                <c:pt idx="302">
                  <c:v>0.96774912127531698</c:v>
                </c:pt>
                <c:pt idx="303">
                  <c:v>0.96951323480664897</c:v>
                </c:pt>
                <c:pt idx="304">
                  <c:v>0.97128056414720498</c:v>
                </c:pt>
                <c:pt idx="305">
                  <c:v>0.97305111515909803</c:v>
                </c:pt>
                <c:pt idx="306">
                  <c:v>0.97482489371512204</c:v>
                </c:pt>
                <c:pt idx="307">
                  <c:v>0.97660190569878103</c:v>
                </c:pt>
                <c:pt idx="308">
                  <c:v>0.97838215700430298</c:v>
                </c:pt>
                <c:pt idx="309">
                  <c:v>0.98016565353665897</c:v>
                </c:pt>
                <c:pt idx="310">
                  <c:v>0.981952401211585</c:v>
                </c:pt>
                <c:pt idx="311">
                  <c:v>0.98374240595560203</c:v>
                </c:pt>
                <c:pt idx="312">
                  <c:v>0.98553567370603401</c:v>
                </c:pt>
                <c:pt idx="313">
                  <c:v>0.98733221041102603</c:v>
                </c:pt>
                <c:pt idx="314">
                  <c:v>0.98913202202956896</c:v>
                </c:pt>
                <c:pt idx="315">
                  <c:v>0.99093511453151395</c:v>
                </c:pt>
                <c:pt idx="316">
                  <c:v>0.99274149389759703</c:v>
                </c:pt>
                <c:pt idx="317">
                  <c:v>0.99455116611945504</c:v>
                </c:pt>
                <c:pt idx="318">
                  <c:v>0.996364137199647</c:v>
                </c:pt>
                <c:pt idx="319">
                  <c:v>0.99818041315167405</c:v>
                </c:pt>
                <c:pt idx="320">
                  <c:v>1</c:v>
                </c:pt>
                <c:pt idx="321">
                  <c:v>1.00000657832892</c:v>
                </c:pt>
                <c:pt idx="322">
                  <c:v>1.0000131567011099</c:v>
                </c:pt>
                <c:pt idx="323">
                  <c:v>1.0000197351165701</c:v>
                </c:pt>
                <c:pt idx="324">
                  <c:v>1.00002631357531</c:v>
                </c:pt>
                <c:pt idx="325">
                  <c:v>1.00003289207733</c:v>
                </c:pt>
                <c:pt idx="326">
                  <c:v>1.0000394706226201</c:v>
                </c:pt>
                <c:pt idx="327">
                  <c:v>1.00004604921119</c:v>
                </c:pt>
                <c:pt idx="328">
                  <c:v>1.00005262784303</c:v>
                </c:pt>
                <c:pt idx="329">
                  <c:v>1.0000592065181499</c:v>
                </c:pt>
                <c:pt idx="330">
                  <c:v>1.00006578523655</c:v>
                </c:pt>
                <c:pt idx="331">
                  <c:v>1.0000723639982201</c:v>
                </c:pt>
                <c:pt idx="332">
                  <c:v>1.00007894280317</c:v>
                </c:pt>
                <c:pt idx="333">
                  <c:v>1.0000855216514</c:v>
                </c:pt>
                <c:pt idx="334">
                  <c:v>1.00009210054291</c:v>
                </c:pt>
                <c:pt idx="335">
                  <c:v>1.00009867947769</c:v>
                </c:pt>
                <c:pt idx="336">
                  <c:v>1.0001052584557499</c:v>
                </c:pt>
                <c:pt idx="337">
                  <c:v>1.0001118374770901</c:v>
                </c:pt>
                <c:pt idx="338">
                  <c:v>1.0001184165417101</c:v>
                </c:pt>
                <c:pt idx="339">
                  <c:v>1.0001249956496101</c:v>
                </c:pt>
                <c:pt idx="340">
                  <c:v>1.00013157480079</c:v>
                </c:pt>
                <c:pt idx="341">
                  <c:v>1.0001381539952501</c:v>
                </c:pt>
                <c:pt idx="342">
                  <c:v>1.00014473323299</c:v>
                </c:pt>
                <c:pt idx="343">
                  <c:v>1.00015131251401</c:v>
                </c:pt>
                <c:pt idx="344">
                  <c:v>1.0001578918383101</c:v>
                </c:pt>
                <c:pt idx="345">
                  <c:v>1.0001644712058899</c:v>
                </c:pt>
                <c:pt idx="346">
                  <c:v>1.00017105061675</c:v>
                </c:pt>
                <c:pt idx="347">
                  <c:v>1.0001776300709</c:v>
                </c:pt>
                <c:pt idx="348">
                  <c:v>1.00018420956832</c:v>
                </c:pt>
                <c:pt idx="349">
                  <c:v>1.00019078910903</c:v>
                </c:pt>
                <c:pt idx="350">
                  <c:v>1.0001973686930199</c:v>
                </c:pt>
                <c:pt idx="351">
                  <c:v>1.00020394832029</c:v>
                </c:pt>
                <c:pt idx="352">
                  <c:v>1.00021052799085</c:v>
                </c:pt>
                <c:pt idx="353">
                  <c:v>1.00021710770469</c:v>
                </c:pt>
                <c:pt idx="354">
                  <c:v>1.00022368746181</c:v>
                </c:pt>
                <c:pt idx="355">
                  <c:v>1.0002302672622201</c:v>
                </c:pt>
                <c:pt idx="356">
                  <c:v>1.00023684710591</c:v>
                </c:pt>
                <c:pt idx="357">
                  <c:v>1.0002434269928799</c:v>
                </c:pt>
                <c:pt idx="358">
                  <c:v>1.0002500069231399</c:v>
                </c:pt>
                <c:pt idx="359">
                  <c:v>1.00025658689668</c:v>
                </c:pt>
                <c:pt idx="360">
                  <c:v>1.00026316691351</c:v>
                </c:pt>
                <c:pt idx="361">
                  <c:v>1.0002697469736299</c:v>
                </c:pt>
                <c:pt idx="362">
                  <c:v>1.0002763270770301</c:v>
                </c:pt>
                <c:pt idx="363">
                  <c:v>1.00028290722372</c:v>
                </c:pt>
                <c:pt idx="364">
                  <c:v>1.0002894874136901</c:v>
                </c:pt>
                <c:pt idx="365">
                  <c:v>1.0002960676469499</c:v>
                </c:pt>
                <c:pt idx="366">
                  <c:v>1.0003026479235</c:v>
                </c:pt>
                <c:pt idx="367">
                  <c:v>1.0003092282433299</c:v>
                </c:pt>
                <c:pt idx="368">
                  <c:v>1.0003158086064501</c:v>
                </c:pt>
                <c:pt idx="369">
                  <c:v>1.0003223890128601</c:v>
                </c:pt>
                <c:pt idx="370">
                  <c:v>1.0003289694625599</c:v>
                </c:pt>
                <c:pt idx="371">
                  <c:v>1.00033554995554</c:v>
                </c:pt>
                <c:pt idx="372">
                  <c:v>1.0003421304918201</c:v>
                </c:pt>
                <c:pt idx="373">
                  <c:v>1.00034871107138</c:v>
                </c:pt>
                <c:pt idx="374">
                  <c:v>1.00035529169423</c:v>
                </c:pt>
                <c:pt idx="375">
                  <c:v>1.00036187236038</c:v>
                </c:pt>
                <c:pt idx="376">
                  <c:v>1.00036845306981</c:v>
                </c:pt>
                <c:pt idx="377">
                  <c:v>1.0003750338225299</c:v>
                </c:pt>
                <c:pt idx="378">
                  <c:v>1.00038161461854</c:v>
                </c:pt>
                <c:pt idx="379">
                  <c:v>1.00038819545785</c:v>
                </c:pt>
                <c:pt idx="380">
                  <c:v>1.0003947763404399</c:v>
                </c:pt>
                <c:pt idx="381">
                  <c:v>1.0004013572663299</c:v>
                </c:pt>
                <c:pt idx="382">
                  <c:v>1.0004079382355</c:v>
                </c:pt>
                <c:pt idx="383">
                  <c:v>1.0004145192479701</c:v>
                </c:pt>
                <c:pt idx="384">
                  <c:v>1.00042110030373</c:v>
                </c:pt>
                <c:pt idx="385">
                  <c:v>1.0004276814027799</c:v>
                </c:pt>
                <c:pt idx="386">
                  <c:v>1.0004342625451299</c:v>
                </c:pt>
                <c:pt idx="387">
                  <c:v>1.0004408437307699</c:v>
                </c:pt>
                <c:pt idx="388">
                  <c:v>1.0004474249597</c:v>
                </c:pt>
                <c:pt idx="389">
                  <c:v>1.00045400623192</c:v>
                </c:pt>
                <c:pt idx="390">
                  <c:v>1.0004605875474399</c:v>
                </c:pt>
                <c:pt idx="391">
                  <c:v>1.0004671689062601</c:v>
                </c:pt>
                <c:pt idx="392">
                  <c:v>1.0004737503083601</c:v>
                </c:pt>
                <c:pt idx="393">
                  <c:v>1.0004803317537601</c:v>
                </c:pt>
                <c:pt idx="394">
                  <c:v>1.0004869132424601</c:v>
                </c:pt>
                <c:pt idx="395">
                  <c:v>1.0004934947744499</c:v>
                </c:pt>
                <c:pt idx="396">
                  <c:v>1.00050007634974</c:v>
                </c:pt>
                <c:pt idx="397">
                  <c:v>1.0005066579683199</c:v>
                </c:pt>
                <c:pt idx="398">
                  <c:v>1.0005132396301999</c:v>
                </c:pt>
                <c:pt idx="399">
                  <c:v>1.0005198213353801</c:v>
                </c:pt>
                <c:pt idx="400">
                  <c:v>1.0005264030838501</c:v>
                </c:pt>
                <c:pt idx="401">
                  <c:v>1.0005329848756199</c:v>
                </c:pt>
                <c:pt idx="402">
                  <c:v>1.00053956671069</c:v>
                </c:pt>
                <c:pt idx="403">
                  <c:v>1.0005461485890501</c:v>
                </c:pt>
                <c:pt idx="404">
                  <c:v>1.00055273051071</c:v>
                </c:pt>
                <c:pt idx="405">
                  <c:v>1.00055931247567</c:v>
                </c:pt>
                <c:pt idx="406">
                  <c:v>1.00056589448393</c:v>
                </c:pt>
                <c:pt idx="407">
                  <c:v>1.00057247653549</c:v>
                </c:pt>
                <c:pt idx="408">
                  <c:v>1.00057905863034</c:v>
                </c:pt>
                <c:pt idx="409">
                  <c:v>1.0005856407685001</c:v>
                </c:pt>
                <c:pt idx="410">
                  <c:v>1.00059222294995</c:v>
                </c:pt>
                <c:pt idx="411">
                  <c:v>1.0005988051746999</c:v>
                </c:pt>
                <c:pt idx="412">
                  <c:v>1.0006053874427601</c:v>
                </c:pt>
                <c:pt idx="413">
                  <c:v>1.00061196975411</c:v>
                </c:pt>
                <c:pt idx="414">
                  <c:v>1.00061855210877</c:v>
                </c:pt>
                <c:pt idx="415">
                  <c:v>1.0006251345067201</c:v>
                </c:pt>
                <c:pt idx="416">
                  <c:v>1.0006317169479799</c:v>
                </c:pt>
                <c:pt idx="417">
                  <c:v>1.00063829943254</c:v>
                </c:pt>
                <c:pt idx="418">
                  <c:v>1.0006448819603999</c:v>
                </c:pt>
                <c:pt idx="419">
                  <c:v>1.0006514645315601</c:v>
                </c:pt>
                <c:pt idx="420">
                  <c:v>1.00065804714602</c:v>
                </c:pt>
                <c:pt idx="421">
                  <c:v>1.00066462980379</c:v>
                </c:pt>
                <c:pt idx="422">
                  <c:v>1.00067121250486</c:v>
                </c:pt>
                <c:pt idx="423">
                  <c:v>1.0006777952492301</c:v>
                </c:pt>
                <c:pt idx="424">
                  <c:v>1.0006843780369099</c:v>
                </c:pt>
                <c:pt idx="425">
                  <c:v>1.00069096086789</c:v>
                </c:pt>
                <c:pt idx="426">
                  <c:v>1.0006975437421799</c:v>
                </c:pt>
                <c:pt idx="427">
                  <c:v>1.0007041266597601</c:v>
                </c:pt>
                <c:pt idx="428">
                  <c:v>1.00071070962066</c:v>
                </c:pt>
                <c:pt idx="429">
                  <c:v>1.00071729262486</c:v>
                </c:pt>
                <c:pt idx="430">
                  <c:v>1.00072387567236</c:v>
                </c:pt>
                <c:pt idx="431">
                  <c:v>1.00073045876317</c:v>
                </c:pt>
                <c:pt idx="432">
                  <c:v>1.0007370418972801</c:v>
                </c:pt>
                <c:pt idx="433">
                  <c:v>1.0007436250746999</c:v>
                </c:pt>
                <c:pt idx="434">
                  <c:v>1.00075020829543</c:v>
                </c:pt>
                <c:pt idx="435">
                  <c:v>1.00075679155946</c:v>
                </c:pt>
                <c:pt idx="436">
                  <c:v>1.0007633748667999</c:v>
                </c:pt>
                <c:pt idx="437">
                  <c:v>1.0007699582174501</c:v>
                </c:pt>
                <c:pt idx="438">
                  <c:v>1.0007765416114101</c:v>
                </c:pt>
                <c:pt idx="439">
                  <c:v>1.0007831250486701</c:v>
                </c:pt>
                <c:pt idx="440">
                  <c:v>1.0007897085292401</c:v>
                </c:pt>
                <c:pt idx="441">
                  <c:v>1.0007962920531199</c:v>
                </c:pt>
                <c:pt idx="442">
                  <c:v>1.00080287562031</c:v>
                </c:pt>
                <c:pt idx="443">
                  <c:v>1.0008094592307999</c:v>
                </c:pt>
                <c:pt idx="444">
                  <c:v>1.00081604288461</c:v>
                </c:pt>
                <c:pt idx="445">
                  <c:v>1.0008226265817199</c:v>
                </c:pt>
                <c:pt idx="446">
                  <c:v>1.0008292103221501</c:v>
                </c:pt>
                <c:pt idx="447">
                  <c:v>1.0008357941058801</c:v>
                </c:pt>
                <c:pt idx="448">
                  <c:v>1.0008423779329301</c:v>
                </c:pt>
                <c:pt idx="449">
                  <c:v>1.0008489618032801</c:v>
                </c:pt>
                <c:pt idx="450">
                  <c:v>1.0008555457169499</c:v>
                </c:pt>
                <c:pt idx="451">
                  <c:v>1.00086212967393</c:v>
                </c:pt>
                <c:pt idx="452">
                  <c:v>1.00086871367422</c:v>
                </c:pt>
                <c:pt idx="453">
                  <c:v>1.0008752977178199</c:v>
                </c:pt>
                <c:pt idx="454">
                  <c:v>1.00088188180473</c:v>
                </c:pt>
                <c:pt idx="455">
                  <c:v>1.00088846593495</c:v>
                </c:pt>
                <c:pt idx="456">
                  <c:v>1.0008950501084899</c:v>
                </c:pt>
                <c:pt idx="457">
                  <c:v>1.0009016343253401</c:v>
                </c:pt>
                <c:pt idx="458">
                  <c:v>1.00090821858551</c:v>
                </c:pt>
                <c:pt idx="459">
                  <c:v>1.00091480288898</c:v>
                </c:pt>
                <c:pt idx="460">
                  <c:v>1.0009213872357701</c:v>
                </c:pt>
                <c:pt idx="461">
                  <c:v>1.0009279716258801</c:v>
                </c:pt>
                <c:pt idx="462">
                  <c:v>1.0009345560592999</c:v>
                </c:pt>
                <c:pt idx="463">
                  <c:v>1.00094114053603</c:v>
                </c:pt>
                <c:pt idx="464">
                  <c:v>1.0009477250560801</c:v>
                </c:pt>
                <c:pt idx="465">
                  <c:v>1.00095430961944</c:v>
                </c:pt>
                <c:pt idx="466">
                  <c:v>1.0009608942261199</c:v>
                </c:pt>
                <c:pt idx="467">
                  <c:v>1.00096747887612</c:v>
                </c:pt>
                <c:pt idx="468">
                  <c:v>1.00097406356943</c:v>
                </c:pt>
                <c:pt idx="469">
                  <c:v>1.0009806483060499</c:v>
                </c:pt>
                <c:pt idx="470">
                  <c:v>1.0009872330859999</c:v>
                </c:pt>
                <c:pt idx="471">
                  <c:v>1.0009938179092599</c:v>
                </c:pt>
                <c:pt idx="472">
                  <c:v>1.0010004027758399</c:v>
                </c:pt>
                <c:pt idx="473">
                  <c:v>1.0010069876857299</c:v>
                </c:pt>
                <c:pt idx="474">
                  <c:v>1.00101357263894</c:v>
                </c:pt>
                <c:pt idx="475">
                  <c:v>1.00102015763547</c:v>
                </c:pt>
                <c:pt idx="476">
                  <c:v>1.0010267426753201</c:v>
                </c:pt>
                <c:pt idx="477">
                  <c:v>1.00103332775849</c:v>
                </c:pt>
                <c:pt idx="478">
                  <c:v>1.0010399128849801</c:v>
                </c:pt>
                <c:pt idx="479">
                  <c:v>1.00104649805478</c:v>
                </c:pt>
                <c:pt idx="480">
                  <c:v>1.0010530832679101</c:v>
                </c:pt>
                <c:pt idx="481">
                  <c:v>1.00105966852435</c:v>
                </c:pt>
                <c:pt idx="482">
                  <c:v>1.00106625382412</c:v>
                </c:pt>
                <c:pt idx="483">
                  <c:v>1.0010728391671999</c:v>
                </c:pt>
                <c:pt idx="484">
                  <c:v>1.0010794245536101</c:v>
                </c:pt>
                <c:pt idx="485">
                  <c:v>1.0010860099833301</c:v>
                </c:pt>
                <c:pt idx="486">
                  <c:v>1.0010925954563801</c:v>
                </c:pt>
                <c:pt idx="487">
                  <c:v>1.0010991809727501</c:v>
                </c:pt>
                <c:pt idx="488">
                  <c:v>1.0011057665324401</c:v>
                </c:pt>
                <c:pt idx="489">
                  <c:v>1.0011123521354499</c:v>
                </c:pt>
                <c:pt idx="490">
                  <c:v>1.00111893778179</c:v>
                </c:pt>
                <c:pt idx="491">
                  <c:v>1.00112552347144</c:v>
                </c:pt>
                <c:pt idx="492">
                  <c:v>1.0011321092044201</c:v>
                </c:pt>
                <c:pt idx="493">
                  <c:v>1.0011386949807299</c:v>
                </c:pt>
                <c:pt idx="494">
                  <c:v>1.00114528080035</c:v>
                </c:pt>
                <c:pt idx="495">
                  <c:v>1.0011518666633099</c:v>
                </c:pt>
                <c:pt idx="496">
                  <c:v>1.00115845256958</c:v>
                </c:pt>
                <c:pt idx="497">
                  <c:v>1.0011650385191799</c:v>
                </c:pt>
                <c:pt idx="498">
                  <c:v>1.0011716245121001</c:v>
                </c:pt>
                <c:pt idx="499">
                  <c:v>1.00117821054835</c:v>
                </c:pt>
                <c:pt idx="500">
                  <c:v>1.0011847966279199</c:v>
                </c:pt>
                <c:pt idx="501">
                  <c:v>1.0011913827508201</c:v>
                </c:pt>
                <c:pt idx="502">
                  <c:v>1.00119796891704</c:v>
                </c:pt>
                <c:pt idx="503">
                  <c:v>1.00120455512659</c:v>
                </c:pt>
                <c:pt idx="504">
                  <c:v>1.00121114137947</c:v>
                </c:pt>
                <c:pt idx="505">
                  <c:v>1.00121772767567</c:v>
                </c:pt>
                <c:pt idx="506">
                  <c:v>1.0012243140152</c:v>
                </c:pt>
                <c:pt idx="507">
                  <c:v>1.00123090039806</c:v>
                </c:pt>
                <c:pt idx="508">
                  <c:v>1.00123748682424</c:v>
                </c:pt>
                <c:pt idx="509">
                  <c:v>1.00124407329376</c:v>
                </c:pt>
                <c:pt idx="510">
                  <c:v>1.0012506598066</c:v>
                </c:pt>
                <c:pt idx="511">
                  <c:v>1.00125724636276</c:v>
                </c:pt>
                <c:pt idx="512">
                  <c:v>1.0012638329622601</c:v>
                </c:pt>
                <c:pt idx="513">
                  <c:v>1.0012704196050899</c:v>
                </c:pt>
                <c:pt idx="514">
                  <c:v>1.0012770062912399</c:v>
                </c:pt>
                <c:pt idx="515">
                  <c:v>1.00128359302072</c:v>
                </c:pt>
                <c:pt idx="516">
                  <c:v>1.0012901797935401</c:v>
                </c:pt>
                <c:pt idx="517">
                  <c:v>1.0012967666096799</c:v>
                </c:pt>
                <c:pt idx="518">
                  <c:v>1.00130335346915</c:v>
                </c:pt>
                <c:pt idx="519">
                  <c:v>1.0013099403719601</c:v>
                </c:pt>
                <c:pt idx="520">
                  <c:v>1.00131652731809</c:v>
                </c:pt>
                <c:pt idx="521">
                  <c:v>1.00132311430756</c:v>
                </c:pt>
                <c:pt idx="522">
                  <c:v>1.0013297013403599</c:v>
                </c:pt>
                <c:pt idx="523">
                  <c:v>1.00133628841649</c:v>
                </c:pt>
                <c:pt idx="524">
                  <c:v>1.0013428755359499</c:v>
                </c:pt>
                <c:pt idx="525">
                  <c:v>1.00134946269874</c:v>
                </c:pt>
                <c:pt idx="526">
                  <c:v>1.0013560499048699</c:v>
                </c:pt>
                <c:pt idx="527">
                  <c:v>1.00136263715433</c:v>
                </c:pt>
                <c:pt idx="528">
                  <c:v>1.00136922444712</c:v>
                </c:pt>
                <c:pt idx="529">
                  <c:v>1.0013758117832401</c:v>
                </c:pt>
                <c:pt idx="530">
                  <c:v>1.0013823991627</c:v>
                </c:pt>
                <c:pt idx="531">
                  <c:v>1.0013889865854999</c:v>
                </c:pt>
                <c:pt idx="532">
                  <c:v>1.0013955740516201</c:v>
                </c:pt>
                <c:pt idx="533">
                  <c:v>1.00140216156108</c:v>
                </c:pt>
                <c:pt idx="534">
                  <c:v>1.0014087491138799</c:v>
                </c:pt>
                <c:pt idx="535">
                  <c:v>1.00141533671001</c:v>
                </c:pt>
                <c:pt idx="536">
                  <c:v>1.00142192434948</c:v>
                </c:pt>
                <c:pt idx="537">
                  <c:v>1.0014285120322799</c:v>
                </c:pt>
                <c:pt idx="538">
                  <c:v>1.00143509975842</c:v>
                </c:pt>
                <c:pt idx="539">
                  <c:v>1.0014416875279</c:v>
                </c:pt>
                <c:pt idx="540">
                  <c:v>1.0014482753407099</c:v>
                </c:pt>
                <c:pt idx="541">
                  <c:v>1.0014548631968501</c:v>
                </c:pt>
                <c:pt idx="542">
                  <c:v>1.00146145109634</c:v>
                </c:pt>
                <c:pt idx="543">
                  <c:v>1.0014680390391599</c:v>
                </c:pt>
                <c:pt idx="544">
                  <c:v>1.0014746270253201</c:v>
                </c:pt>
                <c:pt idx="545">
                  <c:v>1.00148121505482</c:v>
                </c:pt>
                <c:pt idx="546">
                  <c:v>1.0014878031276599</c:v>
                </c:pt>
                <c:pt idx="547">
                  <c:v>1.0014943912438301</c:v>
                </c:pt>
                <c:pt idx="548">
                  <c:v>1.00150097940335</c:v>
                </c:pt>
                <c:pt idx="549">
                  <c:v>1.0015075676062</c:v>
                </c:pt>
                <c:pt idx="550">
                  <c:v>1.0015141558523899</c:v>
                </c:pt>
                <c:pt idx="551">
                  <c:v>1.00152074414192</c:v>
                </c:pt>
                <c:pt idx="552">
                  <c:v>1.00152733247479</c:v>
                </c:pt>
                <c:pt idx="553">
                  <c:v>1.0015339208510099</c:v>
                </c:pt>
                <c:pt idx="554">
                  <c:v>1.00154050927056</c:v>
                </c:pt>
                <c:pt idx="555">
                  <c:v>1.00154709773345</c:v>
                </c:pt>
                <c:pt idx="556">
                  <c:v>1.0015536862396801</c:v>
                </c:pt>
                <c:pt idx="557">
                  <c:v>1.00156027478926</c:v>
                </c:pt>
                <c:pt idx="558">
                  <c:v>1.0015668633821799</c:v>
                </c:pt>
                <c:pt idx="559">
                  <c:v>1.0015734520184401</c:v>
                </c:pt>
                <c:pt idx="560">
                  <c:v>1.00158004069804</c:v>
                </c:pt>
                <c:pt idx="561">
                  <c:v>1.0015866294209801</c:v>
                </c:pt>
                <c:pt idx="562">
                  <c:v>1.00159321818727</c:v>
                </c:pt>
                <c:pt idx="563">
                  <c:v>1.0015998069969001</c:v>
                </c:pt>
                <c:pt idx="564">
                  <c:v>1.00160639584987</c:v>
                </c:pt>
                <c:pt idx="565">
                  <c:v>1.0016129847461901</c:v>
                </c:pt>
                <c:pt idx="566">
                  <c:v>1.00161957368585</c:v>
                </c:pt>
                <c:pt idx="567">
                  <c:v>1.0016261626688501</c:v>
                </c:pt>
                <c:pt idx="568">
                  <c:v>1.0016327516951999</c:v>
                </c:pt>
                <c:pt idx="569">
                  <c:v>1.0016393407649</c:v>
                </c:pt>
                <c:pt idx="570">
                  <c:v>1.0016459298779401</c:v>
                </c:pt>
                <c:pt idx="571">
                  <c:v>1.00165251903432</c:v>
                </c:pt>
                <c:pt idx="572">
                  <c:v>1.00165910823405</c:v>
                </c:pt>
                <c:pt idx="573">
                  <c:v>1.0016656974771301</c:v>
                </c:pt>
                <c:pt idx="574">
                  <c:v>1.0016722867635499</c:v>
                </c:pt>
                <c:pt idx="575">
                  <c:v>1.00167887609332</c:v>
                </c:pt>
                <c:pt idx="576">
                  <c:v>1.00168546546643</c:v>
                </c:pt>
                <c:pt idx="577">
                  <c:v>1.0016920548829</c:v>
                </c:pt>
                <c:pt idx="578">
                  <c:v>1.0016986443427101</c:v>
                </c:pt>
                <c:pt idx="579">
                  <c:v>1.0017052338458701</c:v>
                </c:pt>
                <c:pt idx="580">
                  <c:v>1.0017118233923701</c:v>
                </c:pt>
                <c:pt idx="581">
                  <c:v>1.0017184129822201</c:v>
                </c:pt>
                <c:pt idx="582">
                  <c:v>1.0017250026154301</c:v>
                </c:pt>
                <c:pt idx="583">
                  <c:v>1.0017315922919801</c:v>
                </c:pt>
                <c:pt idx="584">
                  <c:v>1.00173818201188</c:v>
                </c:pt>
                <c:pt idx="585">
                  <c:v>1.00174477177513</c:v>
                </c:pt>
                <c:pt idx="586">
                  <c:v>1.0017513615817299</c:v>
                </c:pt>
                <c:pt idx="587">
                  <c:v>1.0017579514316799</c:v>
                </c:pt>
                <c:pt idx="588">
                  <c:v>1.0017645413249801</c:v>
                </c:pt>
                <c:pt idx="589">
                  <c:v>1.00177113126163</c:v>
                </c:pt>
                <c:pt idx="590">
                  <c:v>1.0017777212416299</c:v>
                </c:pt>
                <c:pt idx="591">
                  <c:v>1.00178431126498</c:v>
                </c:pt>
                <c:pt idx="592">
                  <c:v>1.0017909013316799</c:v>
                </c:pt>
                <c:pt idx="593">
                  <c:v>1.00179749144173</c:v>
                </c:pt>
                <c:pt idx="594">
                  <c:v>1.0018040815951399</c:v>
                </c:pt>
                <c:pt idx="595">
                  <c:v>1.0018106717919</c:v>
                </c:pt>
                <c:pt idx="596">
                  <c:v>1.00181726203201</c:v>
                </c:pt>
                <c:pt idx="597">
                  <c:v>1.0018238523154701</c:v>
                </c:pt>
                <c:pt idx="598">
                  <c:v>1.0018304426422899</c:v>
                </c:pt>
                <c:pt idx="599">
                  <c:v>1.00183703301246</c:v>
                </c:pt>
                <c:pt idx="600">
                  <c:v>1.00184362342599</c:v>
                </c:pt>
                <c:pt idx="601">
                  <c:v>1.00185021388286</c:v>
                </c:pt>
                <c:pt idx="602">
                  <c:v>1.0018568043831</c:v>
                </c:pt>
                <c:pt idx="603">
                  <c:v>1.00186339492668</c:v>
                </c:pt>
                <c:pt idx="604">
                  <c:v>1.0018699855136199</c:v>
                </c:pt>
                <c:pt idx="605">
                  <c:v>1.0018765761439199</c:v>
                </c:pt>
                <c:pt idx="606">
                  <c:v>1.0018831668175701</c:v>
                </c:pt>
                <c:pt idx="607">
                  <c:v>1.00188975753458</c:v>
                </c:pt>
                <c:pt idx="608">
                  <c:v>1.0018963482949399</c:v>
                </c:pt>
                <c:pt idx="609">
                  <c:v>1.00190293909866</c:v>
                </c:pt>
                <c:pt idx="610">
                  <c:v>1.0019095299457399</c:v>
                </c:pt>
                <c:pt idx="611">
                  <c:v>1.00191612083617</c:v>
                </c:pt>
                <c:pt idx="612">
                  <c:v>1.0019227117699601</c:v>
                </c:pt>
                <c:pt idx="613">
                  <c:v>1.0019293027471099</c:v>
                </c:pt>
                <c:pt idx="614">
                  <c:v>1.0019358937676099</c:v>
                </c:pt>
                <c:pt idx="615">
                  <c:v>1.00194248483147</c:v>
                </c:pt>
                <c:pt idx="616">
                  <c:v>1.00194907593869</c:v>
                </c:pt>
                <c:pt idx="617">
                  <c:v>1.00195566708927</c:v>
                </c:pt>
                <c:pt idx="618">
                  <c:v>1.0019622582832099</c:v>
                </c:pt>
                <c:pt idx="619">
                  <c:v>1.0019688495205099</c:v>
                </c:pt>
                <c:pt idx="620">
                  <c:v>1.0019754408011601</c:v>
                </c:pt>
                <c:pt idx="621">
                  <c:v>1.00198203212518</c:v>
                </c:pt>
                <c:pt idx="622">
                  <c:v>1.0019886234925499</c:v>
                </c:pt>
                <c:pt idx="623">
                  <c:v>1.00199521490329</c:v>
                </c:pt>
                <c:pt idx="624">
                  <c:v>1.0020018063573899</c:v>
                </c:pt>
                <c:pt idx="625">
                  <c:v>1.00200839785484</c:v>
                </c:pt>
                <c:pt idx="626">
                  <c:v>1.00201498939566</c:v>
                </c:pt>
                <c:pt idx="627">
                  <c:v>1.0020215809798401</c:v>
                </c:pt>
                <c:pt idx="628">
                  <c:v>1.0020281726073801</c:v>
                </c:pt>
                <c:pt idx="629">
                  <c:v>1.0020347642782901</c:v>
                </c:pt>
                <c:pt idx="630">
                  <c:v>1.0020413559925501</c:v>
                </c:pt>
                <c:pt idx="631">
                  <c:v>1.00204794775018</c:v>
                </c:pt>
                <c:pt idx="632">
                  <c:v>1.00205453955117</c:v>
                </c:pt>
                <c:pt idx="633">
                  <c:v>1.0020611313955201</c:v>
                </c:pt>
                <c:pt idx="634">
                  <c:v>1.00206772328324</c:v>
                </c:pt>
                <c:pt idx="635">
                  <c:v>1.0020743152143201</c:v>
                </c:pt>
                <c:pt idx="636">
                  <c:v>1.00208090718876</c:v>
                </c:pt>
                <c:pt idx="637">
                  <c:v>1.00208749920657</c:v>
                </c:pt>
                <c:pt idx="638">
                  <c:v>1.0020940912677401</c:v>
                </c:pt>
                <c:pt idx="639">
                  <c:v>1.0021006833722801</c:v>
                </c:pt>
                <c:pt idx="640">
                  <c:v>1.0021072755201801</c:v>
                </c:pt>
                <c:pt idx="641">
                  <c:v>1.0021138677114501</c:v>
                </c:pt>
                <c:pt idx="642">
                  <c:v>1.00212045994609</c:v>
                </c:pt>
                <c:pt idx="643">
                  <c:v>1.0021270522240899</c:v>
                </c:pt>
                <c:pt idx="644">
                  <c:v>1.0021336445454501</c:v>
                </c:pt>
                <c:pt idx="645">
                  <c:v>1.0021402369101799</c:v>
                </c:pt>
                <c:pt idx="646">
                  <c:v>1.00214682931828</c:v>
                </c:pt>
                <c:pt idx="647">
                  <c:v>1.0021534217697501</c:v>
                </c:pt>
                <c:pt idx="648">
                  <c:v>1.0021600142645799</c:v>
                </c:pt>
                <c:pt idx="649">
                  <c:v>1.0021666068027799</c:v>
                </c:pt>
                <c:pt idx="650">
                  <c:v>1.0021731993843499</c:v>
                </c:pt>
                <c:pt idx="651">
                  <c:v>1.0021797920092901</c:v>
                </c:pt>
                <c:pt idx="652">
                  <c:v>1.00218638467759</c:v>
                </c:pt>
                <c:pt idx="653">
                  <c:v>1.0021929773892699</c:v>
                </c:pt>
                <c:pt idx="654">
                  <c:v>1.00219957014431</c:v>
                </c:pt>
                <c:pt idx="655">
                  <c:v>1.0022061629427199</c:v>
                </c:pt>
                <c:pt idx="656">
                  <c:v>1.0022127557845</c:v>
                </c:pt>
                <c:pt idx="657">
                  <c:v>1.00221934866966</c:v>
                </c:pt>
                <c:pt idx="658">
                  <c:v>1.00222594159818</c:v>
                </c:pt>
                <c:pt idx="659">
                  <c:v>1.00223253457007</c:v>
                </c:pt>
                <c:pt idx="660">
                  <c:v>1.00223912758533</c:v>
                </c:pt>
                <c:pt idx="661">
                  <c:v>1.0022457206439701</c:v>
                </c:pt>
                <c:pt idx="662">
                  <c:v>1.00225231374597</c:v>
                </c:pt>
                <c:pt idx="663">
                  <c:v>1.0022589068913501</c:v>
                </c:pt>
                <c:pt idx="664">
                  <c:v>1.0022655000801</c:v>
                </c:pt>
                <c:pt idx="665">
                  <c:v>1.00227209331222</c:v>
                </c:pt>
                <c:pt idx="666">
                  <c:v>1.00227868658771</c:v>
                </c:pt>
                <c:pt idx="667">
                  <c:v>1.00228527990658</c:v>
                </c:pt>
                <c:pt idx="668">
                  <c:v>1.00229187326882</c:v>
                </c:pt>
                <c:pt idx="669">
                  <c:v>1.0022984666744299</c:v>
                </c:pt>
                <c:pt idx="670">
                  <c:v>1.00230506012342</c:v>
                </c:pt>
                <c:pt idx="671">
                  <c:v>1.0023116536157799</c:v>
                </c:pt>
                <c:pt idx="672">
                  <c:v>1.00231824715151</c:v>
                </c:pt>
                <c:pt idx="673">
                  <c:v>1.00232484073062</c:v>
                </c:pt>
                <c:pt idx="674">
                  <c:v>1.00233143435311</c:v>
                </c:pt>
                <c:pt idx="675">
                  <c:v>1.00233802801896</c:v>
                </c:pt>
                <c:pt idx="676">
                  <c:v>1.0023446217281999</c:v>
                </c:pt>
                <c:pt idx="677">
                  <c:v>1.0023512154808101</c:v>
                </c:pt>
                <c:pt idx="678">
                  <c:v>1.00235780927679</c:v>
                </c:pt>
                <c:pt idx="679">
                  <c:v>1.00236440311615</c:v>
                </c:pt>
                <c:pt idx="680">
                  <c:v>1.0023709969988901</c:v>
                </c:pt>
                <c:pt idx="681">
                  <c:v>1.0023775909250101</c:v>
                </c:pt>
                <c:pt idx="682">
                  <c:v>1.0023841848945001</c:v>
                </c:pt>
                <c:pt idx="683">
                  <c:v>1.0023907789073701</c:v>
                </c:pt>
                <c:pt idx="684">
                  <c:v>1.00239737296361</c:v>
                </c:pt>
                <c:pt idx="685">
                  <c:v>1.0024039670632401</c:v>
                </c:pt>
                <c:pt idx="686">
                  <c:v>1.0024105612062399</c:v>
                </c:pt>
                <c:pt idx="687">
                  <c:v>1.00241715539262</c:v>
                </c:pt>
                <c:pt idx="688">
                  <c:v>1.00242374962238</c:v>
                </c:pt>
                <c:pt idx="689">
                  <c:v>1.00243034389552</c:v>
                </c:pt>
                <c:pt idx="690">
                  <c:v>1.0024369382120399</c:v>
                </c:pt>
                <c:pt idx="691">
                  <c:v>1.0024435325719401</c:v>
                </c:pt>
                <c:pt idx="692">
                  <c:v>1.00245012697521</c:v>
                </c:pt>
                <c:pt idx="693">
                  <c:v>1.00245672142187</c:v>
                </c:pt>
                <c:pt idx="694">
                  <c:v>1.0024633159119101</c:v>
                </c:pt>
                <c:pt idx="695">
                  <c:v>1.0024699104453301</c:v>
                </c:pt>
                <c:pt idx="696">
                  <c:v>1.00247650502213</c:v>
                </c:pt>
                <c:pt idx="697">
                  <c:v>1.00248309964231</c:v>
                </c:pt>
                <c:pt idx="698">
                  <c:v>1.0024896943058701</c:v>
                </c:pt>
                <c:pt idx="699">
                  <c:v>1.00249628901282</c:v>
                </c:pt>
                <c:pt idx="700">
                  <c:v>1.00250288376314</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0.99789715575202198</c:v>
                </c:pt>
                <c:pt idx="1">
                  <c:v>0.99790372024773699</c:v>
                </c:pt>
                <c:pt idx="2">
                  <c:v>0.99791028478663601</c:v>
                </c:pt>
                <c:pt idx="3">
                  <c:v>0.99791684936871805</c:v>
                </c:pt>
                <c:pt idx="4">
                  <c:v>0.99792341399398499</c:v>
                </c:pt>
                <c:pt idx="5">
                  <c:v>0.99792997866243505</c:v>
                </c:pt>
                <c:pt idx="6">
                  <c:v>0.99793654337407101</c:v>
                </c:pt>
                <c:pt idx="7">
                  <c:v>0.99794310812889098</c:v>
                </c:pt>
                <c:pt idx="8">
                  <c:v>0.99794967292689596</c:v>
                </c:pt>
                <c:pt idx="9">
                  <c:v>0.99795623776808695</c:v>
                </c:pt>
                <c:pt idx="10">
                  <c:v>0.99796280265246295</c:v>
                </c:pt>
                <c:pt idx="11">
                  <c:v>0.99796936758002497</c:v>
                </c:pt>
                <c:pt idx="12">
                  <c:v>0.99797593255077399</c:v>
                </c:pt>
                <c:pt idx="13">
                  <c:v>0.99798249756470903</c:v>
                </c:pt>
                <c:pt idx="14">
                  <c:v>0.99798906262183096</c:v>
                </c:pt>
                <c:pt idx="15">
                  <c:v>0.99799562772214001</c:v>
                </c:pt>
                <c:pt idx="16">
                  <c:v>0.99800219286563596</c:v>
                </c:pt>
                <c:pt idx="17">
                  <c:v>0.99800875805232003</c:v>
                </c:pt>
                <c:pt idx="18">
                  <c:v>0.998015323282192</c:v>
                </c:pt>
                <c:pt idx="19">
                  <c:v>0.99802188855525198</c:v>
                </c:pt>
                <c:pt idx="20">
                  <c:v>0.99802845387150096</c:v>
                </c:pt>
                <c:pt idx="21">
                  <c:v>0.99803501923093896</c:v>
                </c:pt>
                <c:pt idx="22">
                  <c:v>0.99804158463356496</c:v>
                </c:pt>
                <c:pt idx="23">
                  <c:v>0.99804815007938097</c:v>
                </c:pt>
                <c:pt idx="24">
                  <c:v>0.99805471556838699</c:v>
                </c:pt>
                <c:pt idx="25">
                  <c:v>0.99806128110058301</c:v>
                </c:pt>
                <c:pt idx="26">
                  <c:v>0.99806784667596904</c:v>
                </c:pt>
                <c:pt idx="27">
                  <c:v>0.99807441229454497</c:v>
                </c:pt>
                <c:pt idx="28">
                  <c:v>0.99808097795631201</c:v>
                </c:pt>
                <c:pt idx="29">
                  <c:v>0.99808754366127095</c:v>
                </c:pt>
                <c:pt idx="30">
                  <c:v>0.99809410940942001</c:v>
                </c:pt>
                <c:pt idx="31">
                  <c:v>0.99810067520076196</c:v>
                </c:pt>
                <c:pt idx="32">
                  <c:v>0.99810724103529502</c:v>
                </c:pt>
                <c:pt idx="33">
                  <c:v>0.99811380691301999</c:v>
                </c:pt>
                <c:pt idx="34">
                  <c:v>0.99812037283393795</c:v>
                </c:pt>
                <c:pt idx="35">
                  <c:v>0.99812693879804903</c:v>
                </c:pt>
                <c:pt idx="36">
                  <c:v>0.99813350480535301</c:v>
                </c:pt>
                <c:pt idx="37">
                  <c:v>0.99814007085584999</c:v>
                </c:pt>
                <c:pt idx="38">
                  <c:v>0.99814663694954098</c:v>
                </c:pt>
                <c:pt idx="39">
                  <c:v>0.99815320308642597</c:v>
                </c:pt>
                <c:pt idx="40">
                  <c:v>0.99815976926650496</c:v>
                </c:pt>
                <c:pt idx="41">
                  <c:v>0.99816633548977796</c:v>
                </c:pt>
                <c:pt idx="42">
                  <c:v>0.99817290175624596</c:v>
                </c:pt>
                <c:pt idx="43">
                  <c:v>0.99817946806590996</c:v>
                </c:pt>
                <c:pt idx="44">
                  <c:v>0.99818603441876796</c:v>
                </c:pt>
                <c:pt idx="45">
                  <c:v>0.99819260081482197</c:v>
                </c:pt>
                <c:pt idx="46">
                  <c:v>0.99819916725407198</c:v>
                </c:pt>
                <c:pt idx="47">
                  <c:v>0.998205733736519</c:v>
                </c:pt>
                <c:pt idx="48">
                  <c:v>0.99821230026216201</c:v>
                </c:pt>
                <c:pt idx="49">
                  <c:v>0.99821886683100103</c:v>
                </c:pt>
                <c:pt idx="50">
                  <c:v>0.99822543344303805</c:v>
                </c:pt>
                <c:pt idx="51">
                  <c:v>0.99823200009827195</c:v>
                </c:pt>
                <c:pt idx="52">
                  <c:v>0.99823856679670397</c:v>
                </c:pt>
                <c:pt idx="53">
                  <c:v>0.998245133538333</c:v>
                </c:pt>
                <c:pt idx="54">
                  <c:v>0.99825170032316102</c:v>
                </c:pt>
                <c:pt idx="55">
                  <c:v>0.99825826715118704</c:v>
                </c:pt>
                <c:pt idx="56">
                  <c:v>0.99826483402241195</c:v>
                </c:pt>
                <c:pt idx="57">
                  <c:v>0.99827140093683597</c:v>
                </c:pt>
                <c:pt idx="58">
                  <c:v>0.998277967894459</c:v>
                </c:pt>
                <c:pt idx="59">
                  <c:v>0.99828453489528202</c:v>
                </c:pt>
                <c:pt idx="60">
                  <c:v>0.99829110193930504</c:v>
                </c:pt>
                <c:pt idx="61">
                  <c:v>0.99829766902652795</c:v>
                </c:pt>
                <c:pt idx="62">
                  <c:v>0.99830423615695096</c:v>
                </c:pt>
                <c:pt idx="63">
                  <c:v>0.99831080333057498</c:v>
                </c:pt>
                <c:pt idx="64">
                  <c:v>0.9983173705474</c:v>
                </c:pt>
                <c:pt idx="65">
                  <c:v>0.99832393780742701</c:v>
                </c:pt>
                <c:pt idx="66">
                  <c:v>0.99833050511065502</c:v>
                </c:pt>
                <c:pt idx="67">
                  <c:v>0.99833707245708503</c:v>
                </c:pt>
                <c:pt idx="68">
                  <c:v>0.99834363984671703</c:v>
                </c:pt>
                <c:pt idx="69">
                  <c:v>0.99835020727955204</c:v>
                </c:pt>
                <c:pt idx="70">
                  <c:v>0.99835677475558904</c:v>
                </c:pt>
                <c:pt idx="71">
                  <c:v>0.99836334227482904</c:v>
                </c:pt>
                <c:pt idx="72">
                  <c:v>0.99836990983727303</c:v>
                </c:pt>
                <c:pt idx="73">
                  <c:v>0.99837647744292002</c:v>
                </c:pt>
                <c:pt idx="74">
                  <c:v>0.998383045091771</c:v>
                </c:pt>
                <c:pt idx="75">
                  <c:v>0.99838961278382699</c:v>
                </c:pt>
                <c:pt idx="76">
                  <c:v>0.99839618051908596</c:v>
                </c:pt>
                <c:pt idx="77">
                  <c:v>0.99840274829755105</c:v>
                </c:pt>
                <c:pt idx="78">
                  <c:v>0.99840931611922101</c:v>
                </c:pt>
                <c:pt idx="79">
                  <c:v>0.99841588398409498</c:v>
                </c:pt>
                <c:pt idx="80">
                  <c:v>0.99842245189217504</c:v>
                </c:pt>
                <c:pt idx="81">
                  <c:v>0.998429019843462</c:v>
                </c:pt>
                <c:pt idx="82">
                  <c:v>0.99843558783795405</c:v>
                </c:pt>
                <c:pt idx="83">
                  <c:v>0.99844215587565299</c:v>
                </c:pt>
                <c:pt idx="84">
                  <c:v>0.99844872395655804</c:v>
                </c:pt>
                <c:pt idx="85">
                  <c:v>0.99845529208067096</c:v>
                </c:pt>
                <c:pt idx="86">
                  <c:v>0.99846186024799</c:v>
                </c:pt>
                <c:pt idx="87">
                  <c:v>0.99846842845851702</c:v>
                </c:pt>
                <c:pt idx="88">
                  <c:v>0.99847499671225304</c:v>
                </c:pt>
                <c:pt idx="89">
                  <c:v>0.99848156500919605</c:v>
                </c:pt>
                <c:pt idx="90">
                  <c:v>0.99848813334934705</c:v>
                </c:pt>
                <c:pt idx="91">
                  <c:v>0.99849470173270805</c:v>
                </c:pt>
                <c:pt idx="92">
                  <c:v>0.99850127015927703</c:v>
                </c:pt>
                <c:pt idx="93">
                  <c:v>0.99850783862905601</c:v>
                </c:pt>
                <c:pt idx="94">
                  <c:v>0.99851440714204398</c:v>
                </c:pt>
                <c:pt idx="95">
                  <c:v>0.99852097569824205</c:v>
                </c:pt>
                <c:pt idx="96">
                  <c:v>0.99852754429765</c:v>
                </c:pt>
                <c:pt idx="97">
                  <c:v>0.99853411294026895</c:v>
                </c:pt>
                <c:pt idx="98">
                  <c:v>0.99854068162609799</c:v>
                </c:pt>
                <c:pt idx="99">
                  <c:v>0.99854725035513803</c:v>
                </c:pt>
                <c:pt idx="100">
                  <c:v>0.99855381912739005</c:v>
                </c:pt>
                <c:pt idx="101">
                  <c:v>0.99856038794285296</c:v>
                </c:pt>
                <c:pt idx="102">
                  <c:v>0.99856695680152796</c:v>
                </c:pt>
                <c:pt idx="103">
                  <c:v>0.99857352570341495</c:v>
                </c:pt>
                <c:pt idx="104">
                  <c:v>0.99858009464851405</c:v>
                </c:pt>
                <c:pt idx="105">
                  <c:v>0.99858666363682602</c:v>
                </c:pt>
                <c:pt idx="106">
                  <c:v>0.99859323266835098</c:v>
                </c:pt>
                <c:pt idx="107">
                  <c:v>0.99859980174308904</c:v>
                </c:pt>
                <c:pt idx="108">
                  <c:v>0.99860637086104098</c:v>
                </c:pt>
                <c:pt idx="109">
                  <c:v>0.99861294002220702</c:v>
                </c:pt>
                <c:pt idx="110">
                  <c:v>0.99861950922658604</c:v>
                </c:pt>
                <c:pt idx="111">
                  <c:v>0.99862607847418094</c:v>
                </c:pt>
                <c:pt idx="112">
                  <c:v>0.99863264776498895</c:v>
                </c:pt>
                <c:pt idx="113">
                  <c:v>0.99863921709901304</c:v>
                </c:pt>
                <c:pt idx="114">
                  <c:v>0.99864578647625202</c:v>
                </c:pt>
                <c:pt idx="115">
                  <c:v>0.99865235589670698</c:v>
                </c:pt>
                <c:pt idx="116">
                  <c:v>0.99865892536037704</c:v>
                </c:pt>
                <c:pt idx="117">
                  <c:v>0.99866549486726297</c:v>
                </c:pt>
                <c:pt idx="118">
                  <c:v>0.998672064417366</c:v>
                </c:pt>
                <c:pt idx="119">
                  <c:v>0.99867863401068502</c:v>
                </c:pt>
                <c:pt idx="120">
                  <c:v>0.99868520364722202</c:v>
                </c:pt>
                <c:pt idx="121">
                  <c:v>0.99869177332697501</c:v>
                </c:pt>
                <c:pt idx="122">
                  <c:v>0.99869834304994698</c:v>
                </c:pt>
                <c:pt idx="123">
                  <c:v>0.99870491281613505</c:v>
                </c:pt>
                <c:pt idx="124">
                  <c:v>0.99871148262554299</c:v>
                </c:pt>
                <c:pt idx="125">
                  <c:v>0.99871805247816803</c:v>
                </c:pt>
                <c:pt idx="126">
                  <c:v>0.99872462237401205</c:v>
                </c:pt>
                <c:pt idx="127">
                  <c:v>0.99873119231307494</c:v>
                </c:pt>
                <c:pt idx="128">
                  <c:v>0.99873776229535705</c:v>
                </c:pt>
                <c:pt idx="129">
                  <c:v>0.99874433232085902</c:v>
                </c:pt>
                <c:pt idx="130">
                  <c:v>0.99875090238958097</c:v>
                </c:pt>
                <c:pt idx="131">
                  <c:v>0.99875747250152203</c:v>
                </c:pt>
                <c:pt idx="132">
                  <c:v>0.99876404265668395</c:v>
                </c:pt>
                <c:pt idx="133">
                  <c:v>0.99877061285506696</c:v>
                </c:pt>
                <c:pt idx="134">
                  <c:v>0.99877718309666996</c:v>
                </c:pt>
                <c:pt idx="135">
                  <c:v>0.99878375338149505</c:v>
                </c:pt>
                <c:pt idx="136">
                  <c:v>0.99879032370954102</c:v>
                </c:pt>
                <c:pt idx="137">
                  <c:v>0.99879689408080896</c:v>
                </c:pt>
                <c:pt idx="138">
                  <c:v>0.998803464495299</c:v>
                </c:pt>
                <c:pt idx="139">
                  <c:v>0.99881003495301102</c:v>
                </c:pt>
                <c:pt idx="140">
                  <c:v>0.99881660545394602</c:v>
                </c:pt>
                <c:pt idx="141">
                  <c:v>0.998823175998104</c:v>
                </c:pt>
                <c:pt idx="142">
                  <c:v>0.99882974658548496</c:v>
                </c:pt>
                <c:pt idx="143">
                  <c:v>0.99883631721609001</c:v>
                </c:pt>
                <c:pt idx="144">
                  <c:v>0.99884288788991804</c:v>
                </c:pt>
                <c:pt idx="145">
                  <c:v>0.99884945860697105</c:v>
                </c:pt>
                <c:pt idx="146">
                  <c:v>0.99885602936724704</c:v>
                </c:pt>
                <c:pt idx="147">
                  <c:v>0.99886260017074902</c:v>
                </c:pt>
                <c:pt idx="148">
                  <c:v>0.99886917101747497</c:v>
                </c:pt>
                <c:pt idx="149">
                  <c:v>0.99887574190742701</c:v>
                </c:pt>
                <c:pt idx="150">
                  <c:v>0.99888231284060403</c:v>
                </c:pt>
                <c:pt idx="151">
                  <c:v>0.99888888381700602</c:v>
                </c:pt>
                <c:pt idx="152">
                  <c:v>0.998895454836635</c:v>
                </c:pt>
                <c:pt idx="153">
                  <c:v>0.99890202589948995</c:v>
                </c:pt>
                <c:pt idx="154">
                  <c:v>0.998908597005572</c:v>
                </c:pt>
                <c:pt idx="155">
                  <c:v>0.99891516815488102</c:v>
                </c:pt>
                <c:pt idx="156">
                  <c:v>0.99892173934741602</c:v>
                </c:pt>
                <c:pt idx="157">
                  <c:v>0.99892831058317999</c:v>
                </c:pt>
                <c:pt idx="158">
                  <c:v>0.99893488186217005</c:v>
                </c:pt>
                <c:pt idx="159">
                  <c:v>0.99894145318438998</c:v>
                </c:pt>
                <c:pt idx="160">
                  <c:v>0.998948024549837</c:v>
                </c:pt>
                <c:pt idx="161">
                  <c:v>0.99895459595851299</c:v>
                </c:pt>
                <c:pt idx="162">
                  <c:v>0.99896116741041796</c:v>
                </c:pt>
                <c:pt idx="163">
                  <c:v>0.99896773890555202</c:v>
                </c:pt>
                <c:pt idx="164">
                  <c:v>0.99897431044391505</c:v>
                </c:pt>
                <c:pt idx="165">
                  <c:v>0.99898088202550805</c:v>
                </c:pt>
                <c:pt idx="166">
                  <c:v>0.99898745365033204</c:v>
                </c:pt>
                <c:pt idx="167">
                  <c:v>0.99899402531838499</c:v>
                </c:pt>
                <c:pt idx="168">
                  <c:v>0.99900059702966904</c:v>
                </c:pt>
                <c:pt idx="169">
                  <c:v>0.99900716878418405</c:v>
                </c:pt>
                <c:pt idx="170">
                  <c:v>0.99901374058193104</c:v>
                </c:pt>
                <c:pt idx="171">
                  <c:v>0.99902031242290801</c:v>
                </c:pt>
                <c:pt idx="172">
                  <c:v>0.99902688430711795</c:v>
                </c:pt>
                <c:pt idx="173">
                  <c:v>0.99903345623455897</c:v>
                </c:pt>
                <c:pt idx="174">
                  <c:v>0.99904002820523297</c:v>
                </c:pt>
                <c:pt idx="175">
                  <c:v>0.99904660021913905</c:v>
                </c:pt>
                <c:pt idx="176">
                  <c:v>0.99905317227627799</c:v>
                </c:pt>
                <c:pt idx="177">
                  <c:v>0.99905974437665002</c:v>
                </c:pt>
                <c:pt idx="178">
                  <c:v>0.99906631652025601</c:v>
                </c:pt>
                <c:pt idx="179">
                  <c:v>0.99907288870709599</c:v>
                </c:pt>
                <c:pt idx="180">
                  <c:v>0.99907946093716904</c:v>
                </c:pt>
                <c:pt idx="181">
                  <c:v>0.99908603321047695</c:v>
                </c:pt>
                <c:pt idx="182">
                  <c:v>0.99909260552701995</c:v>
                </c:pt>
                <c:pt idx="183">
                  <c:v>0.99909917788679703</c:v>
                </c:pt>
                <c:pt idx="184">
                  <c:v>0.99910575028980897</c:v>
                </c:pt>
                <c:pt idx="185">
                  <c:v>0.99911232273605699</c:v>
                </c:pt>
                <c:pt idx="186">
                  <c:v>0.99911889522553998</c:v>
                </c:pt>
                <c:pt idx="187">
                  <c:v>0.99912546775826006</c:v>
                </c:pt>
                <c:pt idx="188">
                  <c:v>0.99913204033421499</c:v>
                </c:pt>
                <c:pt idx="189">
                  <c:v>0.999138612953408</c:v>
                </c:pt>
                <c:pt idx="190">
                  <c:v>0.99914518561583698</c:v>
                </c:pt>
                <c:pt idx="191">
                  <c:v>0.99915175832150305</c:v>
                </c:pt>
                <c:pt idx="192">
                  <c:v>0.99915833107040697</c:v>
                </c:pt>
                <c:pt idx="193">
                  <c:v>0.99916490386254797</c:v>
                </c:pt>
                <c:pt idx="194">
                  <c:v>0.99917147669792805</c:v>
                </c:pt>
                <c:pt idx="195">
                  <c:v>0.99917804957654499</c:v>
                </c:pt>
                <c:pt idx="196">
                  <c:v>0.99918462249840201</c:v>
                </c:pt>
                <c:pt idx="197">
                  <c:v>0.999191195463497</c:v>
                </c:pt>
                <c:pt idx="198">
                  <c:v>0.99919776847183095</c:v>
                </c:pt>
                <c:pt idx="199">
                  <c:v>0.99920434152340498</c:v>
                </c:pt>
                <c:pt idx="200">
                  <c:v>0.99921091461821798</c:v>
                </c:pt>
                <c:pt idx="201">
                  <c:v>0.99921748775627095</c:v>
                </c:pt>
                <c:pt idx="202">
                  <c:v>0.999224060937565</c:v>
                </c:pt>
                <c:pt idx="203">
                  <c:v>0.99923063416209901</c:v>
                </c:pt>
                <c:pt idx="204">
                  <c:v>0.99923720742987399</c:v>
                </c:pt>
                <c:pt idx="205">
                  <c:v>0.99924378074089004</c:v>
                </c:pt>
                <c:pt idx="206">
                  <c:v>0.99925035409514695</c:v>
                </c:pt>
                <c:pt idx="207">
                  <c:v>0.99925692749264605</c:v>
                </c:pt>
                <c:pt idx="208">
                  <c:v>0.999263500933388</c:v>
                </c:pt>
                <c:pt idx="209">
                  <c:v>0.99927007441737103</c:v>
                </c:pt>
                <c:pt idx="210">
                  <c:v>0.99927664794459703</c:v>
                </c:pt>
                <c:pt idx="211">
                  <c:v>0.99928322151506599</c:v>
                </c:pt>
                <c:pt idx="212">
                  <c:v>0.99928979512877703</c:v>
                </c:pt>
                <c:pt idx="213">
                  <c:v>0.99929636878573302</c:v>
                </c:pt>
                <c:pt idx="214">
                  <c:v>0.99930294248593199</c:v>
                </c:pt>
                <c:pt idx="215">
                  <c:v>0.99930951622937403</c:v>
                </c:pt>
                <c:pt idx="216">
                  <c:v>0.99931609001606203</c:v>
                </c:pt>
                <c:pt idx="217">
                  <c:v>0.999322663845993</c:v>
                </c:pt>
                <c:pt idx="218">
                  <c:v>0.99932923771917004</c:v>
                </c:pt>
                <c:pt idx="219">
                  <c:v>0.99933581163559104</c:v>
                </c:pt>
                <c:pt idx="220">
                  <c:v>0.99934238559525801</c:v>
                </c:pt>
                <c:pt idx="221">
                  <c:v>0.99934895959817105</c:v>
                </c:pt>
                <c:pt idx="222">
                  <c:v>0.99935553364432905</c:v>
                </c:pt>
                <c:pt idx="223">
                  <c:v>0.99936210773373402</c:v>
                </c:pt>
                <c:pt idx="224">
                  <c:v>0.99936868186638605</c:v>
                </c:pt>
                <c:pt idx="225">
                  <c:v>0.99937525604228405</c:v>
                </c:pt>
                <c:pt idx="226">
                  <c:v>0.99938183026142902</c:v>
                </c:pt>
                <c:pt idx="227">
                  <c:v>0.99938840452382205</c:v>
                </c:pt>
                <c:pt idx="228">
                  <c:v>0.99939497882946204</c:v>
                </c:pt>
                <c:pt idx="229">
                  <c:v>0.99940155317835</c:v>
                </c:pt>
                <c:pt idx="230">
                  <c:v>0.99940812757048703</c:v>
                </c:pt>
                <c:pt idx="231">
                  <c:v>0.99941470200587201</c:v>
                </c:pt>
                <c:pt idx="232">
                  <c:v>0.99942127648450596</c:v>
                </c:pt>
                <c:pt idx="233">
                  <c:v>0.99942785100638898</c:v>
                </c:pt>
                <c:pt idx="234">
                  <c:v>0.99943442557152096</c:v>
                </c:pt>
                <c:pt idx="235">
                  <c:v>0.99944100017990301</c:v>
                </c:pt>
                <c:pt idx="236">
                  <c:v>0.99944757483153401</c:v>
                </c:pt>
                <c:pt idx="237">
                  <c:v>0.99945414952641598</c:v>
                </c:pt>
                <c:pt idx="238">
                  <c:v>0.99946072426454902</c:v>
                </c:pt>
                <c:pt idx="239">
                  <c:v>0.99946729904593201</c:v>
                </c:pt>
                <c:pt idx="240">
                  <c:v>0.99947387387056696</c:v>
                </c:pt>
                <c:pt idx="241">
                  <c:v>0.99948044873845199</c:v>
                </c:pt>
                <c:pt idx="242">
                  <c:v>0.99948702364958997</c:v>
                </c:pt>
                <c:pt idx="243">
                  <c:v>0.99949359860397902</c:v>
                </c:pt>
                <c:pt idx="244">
                  <c:v>0.99950017360162102</c:v>
                </c:pt>
                <c:pt idx="245">
                  <c:v>0.99950674864251499</c:v>
                </c:pt>
                <c:pt idx="246">
                  <c:v>0.99951332372666102</c:v>
                </c:pt>
                <c:pt idx="247">
                  <c:v>0.99951989885406101</c:v>
                </c:pt>
                <c:pt idx="248">
                  <c:v>0.99952647402471495</c:v>
                </c:pt>
                <c:pt idx="249">
                  <c:v>0.99953304923862196</c:v>
                </c:pt>
                <c:pt idx="250">
                  <c:v>0.99953962449578204</c:v>
                </c:pt>
                <c:pt idx="251">
                  <c:v>0.99954619979619697</c:v>
                </c:pt>
                <c:pt idx="252">
                  <c:v>0.99955277513986696</c:v>
                </c:pt>
                <c:pt idx="253">
                  <c:v>0.99955935052679101</c:v>
                </c:pt>
                <c:pt idx="254">
                  <c:v>0.99956592595697003</c:v>
                </c:pt>
                <c:pt idx="255">
                  <c:v>0.99957250143040499</c:v>
                </c:pt>
                <c:pt idx="256">
                  <c:v>0.99957907694709502</c:v>
                </c:pt>
                <c:pt idx="257">
                  <c:v>0.99958565250704101</c:v>
                </c:pt>
                <c:pt idx="258">
                  <c:v>0.99959222811024395</c:v>
                </c:pt>
                <c:pt idx="259">
                  <c:v>0.99959880375670296</c:v>
                </c:pt>
                <c:pt idx="260">
                  <c:v>0.99960537944641803</c:v>
                </c:pt>
                <c:pt idx="261">
                  <c:v>0.99961195517939105</c:v>
                </c:pt>
                <c:pt idx="262">
                  <c:v>0.99961853095562103</c:v>
                </c:pt>
                <c:pt idx="263">
                  <c:v>0.99962510677510896</c:v>
                </c:pt>
                <c:pt idx="264">
                  <c:v>0.99963168263785396</c:v>
                </c:pt>
                <c:pt idx="265">
                  <c:v>0.99963825854385802</c:v>
                </c:pt>
                <c:pt idx="266">
                  <c:v>0.99964483449312003</c:v>
                </c:pt>
                <c:pt idx="267">
                  <c:v>0.99965141048564099</c:v>
                </c:pt>
                <c:pt idx="268">
                  <c:v>0.99965798652142102</c:v>
                </c:pt>
                <c:pt idx="269">
                  <c:v>0.99966456260045999</c:v>
                </c:pt>
                <c:pt idx="270">
                  <c:v>0.99967113872275903</c:v>
                </c:pt>
                <c:pt idx="271">
                  <c:v>0.99967771488831803</c:v>
                </c:pt>
                <c:pt idx="272">
                  <c:v>0.99968429109713697</c:v>
                </c:pt>
                <c:pt idx="273">
                  <c:v>0.99969086734921697</c:v>
                </c:pt>
                <c:pt idx="274">
                  <c:v>0.99969744364455704</c:v>
                </c:pt>
                <c:pt idx="275">
                  <c:v>0.99970401998315805</c:v>
                </c:pt>
                <c:pt idx="276">
                  <c:v>0.99971059636502102</c:v>
                </c:pt>
                <c:pt idx="277">
                  <c:v>0.99971717279014505</c:v>
                </c:pt>
                <c:pt idx="278">
                  <c:v>0.99972374925853102</c:v>
                </c:pt>
                <c:pt idx="279">
                  <c:v>0.99973032577017995</c:v>
                </c:pt>
                <c:pt idx="280">
                  <c:v>0.99973690232509005</c:v>
                </c:pt>
                <c:pt idx="281">
                  <c:v>0.99974347892326398</c:v>
                </c:pt>
                <c:pt idx="282">
                  <c:v>0.99975005556469998</c:v>
                </c:pt>
                <c:pt idx="283">
                  <c:v>0.99975663224940003</c:v>
                </c:pt>
                <c:pt idx="284">
                  <c:v>0.99976320897736304</c:v>
                </c:pt>
                <c:pt idx="285">
                  <c:v>0.99976978574858999</c:v>
                </c:pt>
                <c:pt idx="286">
                  <c:v>0.999776362563082</c:v>
                </c:pt>
                <c:pt idx="287">
                  <c:v>0.99978293942083696</c:v>
                </c:pt>
                <c:pt idx="288">
                  <c:v>0.99978951632185797</c:v>
                </c:pt>
                <c:pt idx="289">
                  <c:v>0.99979609326614405</c:v>
                </c:pt>
                <c:pt idx="290">
                  <c:v>0.99980267025369496</c:v>
                </c:pt>
                <c:pt idx="291">
                  <c:v>0.99980924728451104</c:v>
                </c:pt>
                <c:pt idx="292">
                  <c:v>0.99981582435859395</c:v>
                </c:pt>
                <c:pt idx="293">
                  <c:v>0.99982240147594204</c:v>
                </c:pt>
                <c:pt idx="294">
                  <c:v>0.99982897863655695</c:v>
                </c:pt>
                <c:pt idx="295">
                  <c:v>0.99983555584043904</c:v>
                </c:pt>
                <c:pt idx="296">
                  <c:v>0.99984213308758796</c:v>
                </c:pt>
                <c:pt idx="297">
                  <c:v>0.99984871037800405</c:v>
                </c:pt>
                <c:pt idx="298">
                  <c:v>0.99985528771168697</c:v>
                </c:pt>
                <c:pt idx="299">
                  <c:v>0.99986186508863895</c:v>
                </c:pt>
                <c:pt idx="300">
                  <c:v>0.99986844250885798</c:v>
                </c:pt>
                <c:pt idx="301">
                  <c:v>0.99987501997234596</c:v>
                </c:pt>
                <c:pt idx="302">
                  <c:v>0.99988159747910299</c:v>
                </c:pt>
                <c:pt idx="303">
                  <c:v>0.99988817502912897</c:v>
                </c:pt>
                <c:pt idx="304">
                  <c:v>0.999894752622424</c:v>
                </c:pt>
                <c:pt idx="305">
                  <c:v>0.99990133025898897</c:v>
                </c:pt>
                <c:pt idx="306">
                  <c:v>0.999907907938823</c:v>
                </c:pt>
                <c:pt idx="307">
                  <c:v>0.99991448566192798</c:v>
                </c:pt>
                <c:pt idx="308">
                  <c:v>0.999921063428303</c:v>
                </c:pt>
                <c:pt idx="309">
                  <c:v>0.99992764123794797</c:v>
                </c:pt>
                <c:pt idx="310">
                  <c:v>0.999934219090865</c:v>
                </c:pt>
                <c:pt idx="311">
                  <c:v>0.99994079698705296</c:v>
                </c:pt>
                <c:pt idx="312">
                  <c:v>0.99994737492651298</c:v>
                </c:pt>
                <c:pt idx="313">
                  <c:v>0.99995395290924405</c:v>
                </c:pt>
                <c:pt idx="314">
                  <c:v>0.99996053093524795</c:v>
                </c:pt>
                <c:pt idx="315">
                  <c:v>0.99996710900452401</c:v>
                </c:pt>
                <c:pt idx="316">
                  <c:v>0.99997368711707202</c:v>
                </c:pt>
                <c:pt idx="317">
                  <c:v>0.99998026527289396</c:v>
                </c:pt>
                <c:pt idx="318">
                  <c:v>0.99998684347198896</c:v>
                </c:pt>
                <c:pt idx="319">
                  <c:v>0.99999342171435801</c:v>
                </c:pt>
                <c:pt idx="320">
                  <c:v>1</c:v>
                </c:pt>
                <c:pt idx="321">
                  <c:v>1.0018229037800701</c:v>
                </c:pt>
                <c:pt idx="322">
                  <c:v>1.0036491305383299</c:v>
                </c:pt>
                <c:pt idx="323">
                  <c:v>1.00547868633225</c:v>
                </c:pt>
                <c:pt idx="324">
                  <c:v>1.00731157723035</c:v>
                </c:pt>
                <c:pt idx="325">
                  <c:v>1.0091478093121899</c:v>
                </c:pt>
                <c:pt idx="326">
                  <c:v>1.01098738866843</c:v>
                </c:pt>
                <c:pt idx="327">
                  <c:v>1.0128303214008401</c:v>
                </c:pt>
                <c:pt idx="328">
                  <c:v>1.01467661362229</c:v>
                </c:pt>
                <c:pt idx="329">
                  <c:v>1.01652627145681</c:v>
                </c:pt>
                <c:pt idx="330">
                  <c:v>1.0183793010395901</c:v>
                </c:pt>
                <c:pt idx="331">
                  <c:v>1.020235708517</c:v>
                </c:pt>
                <c:pt idx="332">
                  <c:v>1.0220955000466201</c:v>
                </c:pt>
                <c:pt idx="333">
                  <c:v>1.0239586817972399</c:v>
                </c:pt>
                <c:pt idx="334">
                  <c:v>1.0258252599489299</c:v>
                </c:pt>
                <c:pt idx="335">
                  <c:v>1.02769524069298</c:v>
                </c:pt>
                <c:pt idx="336">
                  <c:v>1.029568630232</c:v>
                </c:pt>
                <c:pt idx="337">
                  <c:v>1.03144543477989</c:v>
                </c:pt>
                <c:pt idx="338">
                  <c:v>1.0333256605618799</c:v>
                </c:pt>
                <c:pt idx="339">
                  <c:v>1.0352093138145699</c:v>
                </c:pt>
                <c:pt idx="340">
                  <c:v>1.0370964007858801</c:v>
                </c:pt>
                <c:pt idx="341">
                  <c:v>1.03898692773517</c:v>
                </c:pt>
                <c:pt idx="342">
                  <c:v>1.0408809009331801</c:v>
                </c:pt>
                <c:pt idx="343">
                  <c:v>1.0427783266621</c:v>
                </c:pt>
                <c:pt idx="344">
                  <c:v>1.0446792112155401</c:v>
                </c:pt>
                <c:pt idx="345">
                  <c:v>1.04658356089863</c:v>
                </c:pt>
                <c:pt idx="346">
                  <c:v>1.04849138202795</c:v>
                </c:pt>
                <c:pt idx="347">
                  <c:v>1.05040268093162</c:v>
                </c:pt>
                <c:pt idx="348">
                  <c:v>1.0523174639492801</c:v>
                </c:pt>
                <c:pt idx="349">
                  <c:v>1.05423573743215</c:v>
                </c:pt>
                <c:pt idx="350">
                  <c:v>1.0561575077430001</c:v>
                </c:pt>
                <c:pt idx="351">
                  <c:v>1.0580827812562099</c:v>
                </c:pt>
                <c:pt idx="352">
                  <c:v>1.0600115643577901</c:v>
                </c:pt>
                <c:pt idx="353">
                  <c:v>1.0619438634453799</c:v>
                </c:pt>
                <c:pt idx="354">
                  <c:v>1.0638796849282699</c:v>
                </c:pt>
                <c:pt idx="355">
                  <c:v>1.0658190352274699</c:v>
                </c:pt>
                <c:pt idx="356">
                  <c:v>1.0677619207756599</c:v>
                </c:pt>
                <c:pt idx="357">
                  <c:v>1.06970834801725</c:v>
                </c:pt>
                <c:pt idx="358">
                  <c:v>1.07165832340842</c:v>
                </c:pt>
                <c:pt idx="359">
                  <c:v>1.07361185341711</c:v>
                </c:pt>
                <c:pt idx="360">
                  <c:v>1.0755689445230301</c:v>
                </c:pt>
                <c:pt idx="361">
                  <c:v>1.0775296032177299</c:v>
                </c:pt>
                <c:pt idx="362">
                  <c:v>1.0794938360045701</c:v>
                </c:pt>
                <c:pt idx="363">
                  <c:v>1.0814616493987801</c:v>
                </c:pt>
                <c:pt idx="364">
                  <c:v>1.08343304992747</c:v>
                </c:pt>
                <c:pt idx="365">
                  <c:v>1.0854080441296401</c:v>
                </c:pt>
                <c:pt idx="366">
                  <c:v>1.0873866385562001</c:v>
                </c:pt>
                <c:pt idx="367">
                  <c:v>1.0893688397700201</c:v>
                </c:pt>
                <c:pt idx="368">
                  <c:v>1.09135465434593</c:v>
                </c:pt>
                <c:pt idx="369">
                  <c:v>1.09334408887073</c:v>
                </c:pt>
                <c:pt idx="370">
                  <c:v>1.09533714994325</c:v>
                </c:pt>
                <c:pt idx="371">
                  <c:v>1.0973338441743301</c:v>
                </c:pt>
                <c:pt idx="372">
                  <c:v>1.09933417818688</c:v>
                </c:pt>
                <c:pt idx="373">
                  <c:v>1.1013381586158599</c:v>
                </c:pt>
                <c:pt idx="374">
                  <c:v>1.1033457921083301</c:v>
                </c:pt>
                <c:pt idx="375">
                  <c:v>1.10535708532349</c:v>
                </c:pt>
                <c:pt idx="376">
                  <c:v>1.1073720449326501</c:v>
                </c:pt>
                <c:pt idx="377">
                  <c:v>1.1093906776193001</c:v>
                </c:pt>
                <c:pt idx="378">
                  <c:v>1.1114129900791101</c:v>
                </c:pt>
                <c:pt idx="379">
                  <c:v>1.1134389890199401</c:v>
                </c:pt>
                <c:pt idx="380">
                  <c:v>1.1154686811618999</c:v>
                </c:pt>
                <c:pt idx="381">
                  <c:v>1.11750207323734</c:v>
                </c:pt>
                <c:pt idx="382">
                  <c:v>1.11953917199088</c:v>
                </c:pt>
                <c:pt idx="383">
                  <c:v>1.12157998417944</c:v>
                </c:pt>
                <c:pt idx="384">
                  <c:v>1.12362451657225</c:v>
                </c:pt>
                <c:pt idx="385">
                  <c:v>1.12567277595089</c:v>
                </c:pt>
                <c:pt idx="386">
                  <c:v>1.12772476910929</c:v>
                </c:pt>
                <c:pt idx="387">
                  <c:v>1.12978050285378</c:v>
                </c:pt>
                <c:pt idx="388">
                  <c:v>1.1318399840030799</c:v>
                </c:pt>
                <c:pt idx="389">
                  <c:v>1.13390321938836</c:v>
                </c:pt>
                <c:pt idx="390">
                  <c:v>1.1359702158532099</c:v>
                </c:pt>
                <c:pt idx="391">
                  <c:v>1.1380409802537399</c:v>
                </c:pt>
                <c:pt idx="392">
                  <c:v>1.14011551945852</c:v>
                </c:pt>
                <c:pt idx="393">
                  <c:v>1.14219384034865</c:v>
                </c:pt>
                <c:pt idx="394">
                  <c:v>1.1442759498177999</c:v>
                </c:pt>
                <c:pt idx="395">
                  <c:v>1.1463618547721599</c:v>
                </c:pt>
                <c:pt idx="396">
                  <c:v>1.14845156213055</c:v>
                </c:pt>
                <c:pt idx="397">
                  <c:v>1.1505450788243901</c:v>
                </c:pt>
                <c:pt idx="398">
                  <c:v>1.1526424117977201</c:v>
                </c:pt>
                <c:pt idx="399">
                  <c:v>1.15474356800725</c:v>
                </c:pt>
                <c:pt idx="400">
                  <c:v>1.1568485544223801</c:v>
                </c:pt>
                <c:pt idx="401">
                  <c:v>1.15895737802521</c:v>
                </c:pt>
                <c:pt idx="402">
                  <c:v>1.1610700458105501</c:v>
                </c:pt>
                <c:pt idx="403">
                  <c:v>1.16318656478599</c:v>
                </c:pt>
                <c:pt idx="404">
                  <c:v>1.16530694197186</c:v>
                </c:pt>
                <c:pt idx="405">
                  <c:v>1.1674311844013201</c:v>
                </c:pt>
                <c:pt idx="406">
                  <c:v>1.1695592991203401</c:v>
                </c:pt>
                <c:pt idx="407">
                  <c:v>1.1716912931877199</c:v>
                </c:pt>
                <c:pt idx="408">
                  <c:v>1.17382717367515</c:v>
                </c:pt>
                <c:pt idx="409">
                  <c:v>1.1759669476671899</c:v>
                </c:pt>
                <c:pt idx="410">
                  <c:v>1.17811062226133</c:v>
                </c:pt>
                <c:pt idx="411">
                  <c:v>1.1802582045679899</c:v>
                </c:pt>
                <c:pt idx="412">
                  <c:v>1.1824097017105499</c:v>
                </c:pt>
                <c:pt idx="413">
                  <c:v>1.18456512082539</c:v>
                </c:pt>
                <c:pt idx="414">
                  <c:v>1.1867244690618799</c:v>
                </c:pt>
                <c:pt idx="415">
                  <c:v>1.18888775358244</c:v>
                </c:pt>
                <c:pt idx="416">
                  <c:v>1.19105498156252</c:v>
                </c:pt>
                <c:pt idx="417">
                  <c:v>1.19322616019068</c:v>
                </c:pt>
                <c:pt idx="418">
                  <c:v>1.1954012966685701</c:v>
                </c:pt>
                <c:pt idx="419">
                  <c:v>1.1975803982109701</c:v>
                </c:pt>
                <c:pt idx="420">
                  <c:v>1.1997634720458099</c:v>
                </c:pt>
                <c:pt idx="421">
                  <c:v>1.20195052541419</c:v>
                </c:pt>
                <c:pt idx="422">
                  <c:v>1.20414156557042</c:v>
                </c:pt>
                <c:pt idx="423">
                  <c:v>1.2063365997820401</c:v>
                </c:pt>
                <c:pt idx="424">
                  <c:v>1.20853563532982</c:v>
                </c:pt>
                <c:pt idx="425">
                  <c:v>1.2107386795078099</c:v>
                </c:pt>
                <c:pt idx="426">
                  <c:v>1.2129457396233601</c:v>
                </c:pt>
                <c:pt idx="427">
                  <c:v>1.2151568229971399</c:v>
                </c:pt>
                <c:pt idx="428">
                  <c:v>1.2173719369631599</c:v>
                </c:pt>
                <c:pt idx="429">
                  <c:v>1.2195910888688</c:v>
                </c:pt>
                <c:pt idx="430">
                  <c:v>1.22181428607484</c:v>
                </c:pt>
                <c:pt idx="431">
                  <c:v>1.2240415359554699</c:v>
                </c:pt>
                <c:pt idx="432">
                  <c:v>1.2262728458983201</c:v>
                </c:pt>
                <c:pt idx="433">
                  <c:v>1.2285082233045099</c:v>
                </c:pt>
                <c:pt idx="434">
                  <c:v>1.23074767558862</c:v>
                </c:pt>
                <c:pt idx="435">
                  <c:v>1.2329912101787599</c:v>
                </c:pt>
                <c:pt idx="436">
                  <c:v>1.2352388345165899</c:v>
                </c:pt>
                <c:pt idx="437">
                  <c:v>1.2374905560573199</c:v>
                </c:pt>
                <c:pt idx="438">
                  <c:v>1.2397463822697501</c:v>
                </c:pt>
                <c:pt idx="439">
                  <c:v>1.2420063206363201</c:v>
                </c:pt>
                <c:pt idx="440">
                  <c:v>1.24427037865308</c:v>
                </c:pt>
                <c:pt idx="441">
                  <c:v>1.2465385638297499</c:v>
                </c:pt>
                <c:pt idx="442">
                  <c:v>1.24881088368976</c:v>
                </c:pt>
                <c:pt idx="443">
                  <c:v>1.2510873457702301</c:v>
                </c:pt>
                <c:pt idx="444">
                  <c:v>1.25336795762203</c:v>
                </c:pt>
                <c:pt idx="445">
                  <c:v>1.2556527268097999</c:v>
                </c:pt>
                <c:pt idx="446">
                  <c:v>1.25794166091196</c:v>
                </c:pt>
                <c:pt idx="447">
                  <c:v>1.2602347675207399</c:v>
                </c:pt>
                <c:pt idx="448">
                  <c:v>1.26253205424223</c:v>
                </c:pt>
                <c:pt idx="449">
                  <c:v>1.2648335286963699</c:v>
                </c:pt>
                <c:pt idx="450">
                  <c:v>1.26713919851699</c:v>
                </c:pt>
                <c:pt idx="451">
                  <c:v>1.26944907135184</c:v>
                </c:pt>
                <c:pt idx="452">
                  <c:v>1.27176315486261</c:v>
                </c:pt>
                <c:pt idx="453">
                  <c:v>1.2740814567249601</c:v>
                </c:pt>
                <c:pt idx="454">
                  <c:v>1.27640398462854</c:v>
                </c:pt>
                <c:pt idx="455">
                  <c:v>1.2787307462770201</c:v>
                </c:pt>
                <c:pt idx="456">
                  <c:v>1.2810617493881</c:v>
                </c:pt>
                <c:pt idx="457">
                  <c:v>1.2833970016935601</c:v>
                </c:pt>
                <c:pt idx="458">
                  <c:v>1.28573651093928</c:v>
                </c:pt>
                <c:pt idx="459">
                  <c:v>1.28808028488524</c:v>
                </c:pt>
                <c:pt idx="460">
                  <c:v>1.29042833130559</c:v>
                </c:pt>
                <c:pt idx="461">
                  <c:v>1.2927806579886401</c:v>
                </c:pt>
                <c:pt idx="462">
                  <c:v>1.2951372727368899</c:v>
                </c:pt>
                <c:pt idx="463">
                  <c:v>1.29749818336707</c:v>
                </c:pt>
                <c:pt idx="464">
                  <c:v>1.2998633977101599</c:v>
                </c:pt>
                <c:pt idx="465">
                  <c:v>1.3022329236114201</c:v>
                </c:pt>
                <c:pt idx="466">
                  <c:v>1.3046067689304</c:v>
                </c:pt>
                <c:pt idx="467">
                  <c:v>1.30698494154099</c:v>
                </c:pt>
                <c:pt idx="468">
                  <c:v>1.30936744933142</c:v>
                </c:pt>
                <c:pt idx="469">
                  <c:v>1.3117543002043099</c:v>
                </c:pt>
                <c:pt idx="470">
                  <c:v>1.3141455020766699</c:v>
                </c:pt>
                <c:pt idx="471">
                  <c:v>1.3165410628799701</c:v>
                </c:pt>
                <c:pt idx="472">
                  <c:v>1.3189409905601099</c:v>
                </c:pt>
                <c:pt idx="473">
                  <c:v>1.32134529307749</c:v>
                </c:pt>
                <c:pt idx="474">
                  <c:v>1.32375397840702</c:v>
                </c:pt>
                <c:pt idx="475">
                  <c:v>1.3261670545381401</c:v>
                </c:pt>
                <c:pt idx="476">
                  <c:v>1.3285845294748599</c:v>
                </c:pt>
                <c:pt idx="477">
                  <c:v>1.33100641123578</c:v>
                </c:pt>
                <c:pt idx="478">
                  <c:v>1.3334327078541199</c:v>
                </c:pt>
                <c:pt idx="479">
                  <c:v>1.3358634273777401</c:v>
                </c:pt>
                <c:pt idx="480">
                  <c:v>1.3382985778691601</c:v>
                </c:pt>
                <c:pt idx="481">
                  <c:v>1.34073816740562</c:v>
                </c:pt>
                <c:pt idx="482">
                  <c:v>1.34318220407907</c:v>
                </c:pt>
                <c:pt idx="483">
                  <c:v>1.3456306959962101</c:v>
                </c:pt>
                <c:pt idx="484">
                  <c:v>1.3480836512785199</c:v>
                </c:pt>
                <c:pt idx="485">
                  <c:v>1.35054107806228</c:v>
                </c:pt>
                <c:pt idx="486">
                  <c:v>1.35300298449862</c:v>
                </c:pt>
                <c:pt idx="487">
                  <c:v>1.3554693787535099</c:v>
                </c:pt>
                <c:pt idx="488">
                  <c:v>1.35794026900781</c:v>
                </c:pt>
                <c:pt idx="489">
                  <c:v>1.3604156634572899</c:v>
                </c:pt>
                <c:pt idx="490">
                  <c:v>1.3628955703126699</c:v>
                </c:pt>
                <c:pt idx="491">
                  <c:v>1.3653799977996399</c:v>
                </c:pt>
                <c:pt idx="492">
                  <c:v>1.36786895415886</c:v>
                </c:pt>
                <c:pt idx="493">
                  <c:v>1.3703624476460301</c:v>
                </c:pt>
                <c:pt idx="494">
                  <c:v>1.3728604865319101</c:v>
                </c:pt>
                <c:pt idx="495">
                  <c:v>1.3753630791023199</c:v>
                </c:pt>
                <c:pt idx="496">
                  <c:v>1.3778702336581801</c:v>
                </c:pt>
                <c:pt idx="497">
                  <c:v>1.3803819585155599</c:v>
                </c:pt>
                <c:pt idx="498">
                  <c:v>1.38289826200568</c:v>
                </c:pt>
                <c:pt idx="499">
                  <c:v>1.38541915247494</c:v>
                </c:pt>
                <c:pt idx="500">
                  <c:v>1.3879446382849701</c:v>
                </c:pt>
                <c:pt idx="501">
                  <c:v>1.3904747278126299</c:v>
                </c:pt>
                <c:pt idx="502">
                  <c:v>1.3930094294500499</c:v>
                </c:pt>
                <c:pt idx="503">
                  <c:v>1.3955487516046701</c:v>
                </c:pt>
                <c:pt idx="504">
                  <c:v>1.39809270269924</c:v>
                </c:pt>
                <c:pt idx="505">
                  <c:v>1.40064129117188</c:v>
                </c:pt>
                <c:pt idx="506">
                  <c:v>1.40319452547608</c:v>
                </c:pt>
                <c:pt idx="507">
                  <c:v>1.40575241408074</c:v>
                </c:pt>
                <c:pt idx="508">
                  <c:v>1.4083149654702101</c:v>
                </c:pt>
                <c:pt idx="509">
                  <c:v>1.4108821881442899</c:v>
                </c:pt>
                <c:pt idx="510">
                  <c:v>1.41345409061829</c:v>
                </c:pt>
                <c:pt idx="511">
                  <c:v>1.4160306814230399</c:v>
                </c:pt>
                <c:pt idx="512">
                  <c:v>1.4186119691049</c:v>
                </c:pt>
                <c:pt idx="513">
                  <c:v>1.4211979622258299</c:v>
                </c:pt>
                <c:pt idx="514">
                  <c:v>1.4237886693634001</c:v>
                </c:pt>
                <c:pt idx="515">
                  <c:v>1.4263840991108001</c:v>
                </c:pt>
                <c:pt idx="516">
                  <c:v>1.4289842600769</c:v>
                </c:pt>
                <c:pt idx="517">
                  <c:v>1.4315891608862601</c:v>
                </c:pt>
                <c:pt idx="518">
                  <c:v>1.4341988101791401</c:v>
                </c:pt>
                <c:pt idx="519">
                  <c:v>1.4368132166115899</c:v>
                </c:pt>
                <c:pt idx="520">
                  <c:v>1.4394323888554099</c:v>
                </c:pt>
                <c:pt idx="521">
                  <c:v>1.4420563355982099</c:v>
                </c:pt>
                <c:pt idx="522">
                  <c:v>1.44468506554344</c:v>
                </c:pt>
                <c:pt idx="523">
                  <c:v>1.44731858741043</c:v>
                </c:pt>
                <c:pt idx="524">
                  <c:v>1.4499569099343901</c:v>
                </c:pt>
                <c:pt idx="525">
                  <c:v>1.45260004186644</c:v>
                </c:pt>
                <c:pt idx="526">
                  <c:v>1.45524799197369</c:v>
                </c:pt>
                <c:pt idx="527">
                  <c:v>1.4579007690392001</c:v>
                </c:pt>
                <c:pt idx="528">
                  <c:v>1.46055838186205</c:v>
                </c:pt>
                <c:pt idx="529">
                  <c:v>1.46322083925736</c:v>
                </c:pt>
                <c:pt idx="530">
                  <c:v>1.4658881500563199</c:v>
                </c:pt>
                <c:pt idx="531">
                  <c:v>1.4685603231062101</c:v>
                </c:pt>
                <c:pt idx="532">
                  <c:v>1.47123736727046</c:v>
                </c:pt>
                <c:pt idx="533">
                  <c:v>1.4739192914286401</c:v>
                </c:pt>
                <c:pt idx="534">
                  <c:v>1.4766061044765</c:v>
                </c:pt>
                <c:pt idx="535">
                  <c:v>1.4792978153260301</c:v>
                </c:pt>
                <c:pt idx="536">
                  <c:v>1.48199443290543</c:v>
                </c:pt>
                <c:pt idx="537">
                  <c:v>1.4846959661592201</c:v>
                </c:pt>
                <c:pt idx="538">
                  <c:v>1.48740242404818</c:v>
                </c:pt>
                <c:pt idx="539">
                  <c:v>1.49011381554947</c:v>
                </c:pt>
                <c:pt idx="540">
                  <c:v>1.4928301496565699</c:v>
                </c:pt>
                <c:pt idx="541">
                  <c:v>1.49555143537938</c:v>
                </c:pt>
                <c:pt idx="542">
                  <c:v>1.49827768174422</c:v>
                </c:pt>
                <c:pt idx="543">
                  <c:v>1.50100889779386</c:v>
                </c:pt>
                <c:pt idx="544">
                  <c:v>1.5037450925875699</c:v>
                </c:pt>
                <c:pt idx="545">
                  <c:v>1.5064862752011099</c:v>
                </c:pt>
                <c:pt idx="546">
                  <c:v>1.5092324547267999</c:v>
                </c:pt>
                <c:pt idx="547">
                  <c:v>1.5119836402735201</c:v>
                </c:pt>
                <c:pt idx="548">
                  <c:v>1.51473984096678</c:v>
                </c:pt>
                <c:pt idx="549">
                  <c:v>1.5175010659487</c:v>
                </c:pt>
                <c:pt idx="550">
                  <c:v>1.52026732437808</c:v>
                </c:pt>
                <c:pt idx="551">
                  <c:v>1.5230386254304</c:v>
                </c:pt>
                <c:pt idx="552">
                  <c:v>1.52581497829789</c:v>
                </c:pt>
                <c:pt idx="553">
                  <c:v>1.52859639218952</c:v>
                </c:pt>
                <c:pt idx="554">
                  <c:v>1.53138287633104</c:v>
                </c:pt>
                <c:pt idx="555">
                  <c:v>1.5341744399650401</c:v>
                </c:pt>
                <c:pt idx="556">
                  <c:v>1.5369710923509401</c:v>
                </c:pt>
                <c:pt idx="557">
                  <c:v>1.5397728427650399</c:v>
                </c:pt>
                <c:pt idx="558">
                  <c:v>1.5425797005005699</c:v>
                </c:pt>
                <c:pt idx="559">
                  <c:v>1.5453916748676699</c:v>
                </c:pt>
                <c:pt idx="560">
                  <c:v>1.5482087751934701</c:v>
                </c:pt>
                <c:pt idx="561">
                  <c:v>1.5510310108221099</c:v>
                </c:pt>
                <c:pt idx="562">
                  <c:v>1.5538583911147399</c:v>
                </c:pt>
                <c:pt idx="563">
                  <c:v>1.5566909254496</c:v>
                </c:pt>
                <c:pt idx="564">
                  <c:v>1.559528623222</c:v>
                </c:pt>
                <c:pt idx="565">
                  <c:v>1.5623714938444</c:v>
                </c:pt>
                <c:pt idx="566">
                  <c:v>1.5652195467464001</c:v>
                </c:pt>
                <c:pt idx="567">
                  <c:v>1.5680727913748</c:v>
                </c:pt>
                <c:pt idx="568">
                  <c:v>1.5709312371936299</c:v>
                </c:pt>
                <c:pt idx="569">
                  <c:v>1.5737948936841399</c:v>
                </c:pt>
                <c:pt idx="570">
                  <c:v>1.57666377034489</c:v>
                </c:pt>
                <c:pt idx="571">
                  <c:v>1.5795378766917501</c:v>
                </c:pt>
                <c:pt idx="572">
                  <c:v>1.58241722225793</c:v>
                </c:pt>
                <c:pt idx="573">
                  <c:v>1.58530181659403</c:v>
                </c:pt>
                <c:pt idx="574">
                  <c:v>1.58819166926805</c:v>
                </c:pt>
                <c:pt idx="575">
                  <c:v>1.5910867898654399</c:v>
                </c:pt>
                <c:pt idx="576">
                  <c:v>1.5939871879891001</c:v>
                </c:pt>
                <c:pt idx="577">
                  <c:v>1.59689287325947</c:v>
                </c:pt>
                <c:pt idx="578">
                  <c:v>1.5998038553145</c:v>
                </c:pt>
                <c:pt idx="579">
                  <c:v>1.60272014380973</c:v>
                </c:pt>
                <c:pt idx="580">
                  <c:v>1.6056417484182699</c:v>
                </c:pt>
                <c:pt idx="581">
                  <c:v>1.6085686788308999</c:v>
                </c:pt>
                <c:pt idx="582">
                  <c:v>1.61150094475604</c:v>
                </c:pt>
                <c:pt idx="583">
                  <c:v>1.61443855591982</c:v>
                </c:pt>
                <c:pt idx="584">
                  <c:v>1.6173815220661001</c:v>
                </c:pt>
                <c:pt idx="585">
                  <c:v>1.62032985295649</c:v>
                </c:pt>
                <c:pt idx="586">
                  <c:v>1.6232835583703999</c:v>
                </c:pt>
                <c:pt idx="587">
                  <c:v>1.62624264810508</c:v>
                </c:pt>
                <c:pt idx="588">
                  <c:v>1.6292071319756201</c:v>
                </c:pt>
                <c:pt idx="589">
                  <c:v>1.6321770198150201</c:v>
                </c:pt>
                <c:pt idx="590">
                  <c:v>1.6351523214741801</c:v>
                </c:pt>
                <c:pt idx="591">
                  <c:v>1.6381330468219899</c:v>
                </c:pt>
                <c:pt idx="592">
                  <c:v>1.6411192057452899</c:v>
                </c:pt>
                <c:pt idx="593">
                  <c:v>1.6441108081489899</c:v>
                </c:pt>
                <c:pt idx="594">
                  <c:v>1.6471078639560199</c:v>
                </c:pt>
                <c:pt idx="595">
                  <c:v>1.65011038310741</c:v>
                </c:pt>
                <c:pt idx="596">
                  <c:v>1.65311837556231</c:v>
                </c:pt>
                <c:pt idx="597">
                  <c:v>1.6561318512980201</c:v>
                </c:pt>
                <c:pt idx="598">
                  <c:v>1.65915082031005</c:v>
                </c:pt>
                <c:pt idx="599">
                  <c:v>1.6621752926121001</c:v>
                </c:pt>
                <c:pt idx="600">
                  <c:v>1.66520527823614</c:v>
                </c:pt>
                <c:pt idx="601">
                  <c:v>1.6682407872324301</c:v>
                </c:pt>
                <c:pt idx="602">
                  <c:v>1.67128182966954</c:v>
                </c:pt>
                <c:pt idx="603">
                  <c:v>1.6743284156344</c:v>
                </c:pt>
                <c:pt idx="604">
                  <c:v>1.67738055523234</c:v>
                </c:pt>
                <c:pt idx="605">
                  <c:v>1.6804382585870901</c:v>
                </c:pt>
                <c:pt idx="606">
                  <c:v>1.6835015358408401</c:v>
                </c:pt>
                <c:pt idx="607">
                  <c:v>1.68657039715428</c:v>
                </c:pt>
                <c:pt idx="608">
                  <c:v>1.6896448527066099</c:v>
                </c:pt>
                <c:pt idx="609">
                  <c:v>1.6927249126955799</c:v>
                </c:pt>
                <c:pt idx="610">
                  <c:v>1.69581058733755</c:v>
                </c:pt>
                <c:pt idx="611">
                  <c:v>1.6989018868674901</c:v>
                </c:pt>
                <c:pt idx="612">
                  <c:v>1.70199882153903</c:v>
                </c:pt>
                <c:pt idx="613">
                  <c:v>1.7051014016244901</c:v>
                </c:pt>
                <c:pt idx="614">
                  <c:v>1.7082096374149101</c:v>
                </c:pt>
                <c:pt idx="615">
                  <c:v>1.71132353922011</c:v>
                </c:pt>
                <c:pt idx="616">
                  <c:v>1.7144431173686701</c:v>
                </c:pt>
                <c:pt idx="617">
                  <c:v>1.7175683822080401</c:v>
                </c:pt>
                <c:pt idx="618">
                  <c:v>1.72069934410449</c:v>
                </c:pt>
                <c:pt idx="619">
                  <c:v>1.72383601344322</c:v>
                </c:pt>
                <c:pt idx="620">
                  <c:v>1.72697840062835</c:v>
                </c:pt>
                <c:pt idx="621">
                  <c:v>1.73012651608295</c:v>
                </c:pt>
                <c:pt idx="622">
                  <c:v>1.73328037024912</c:v>
                </c:pt>
                <c:pt idx="623">
                  <c:v>1.7364399735879701</c:v>
                </c:pt>
                <c:pt idx="624">
                  <c:v>1.73960533657969</c:v>
                </c:pt>
                <c:pt idx="625">
                  <c:v>1.7427764697235699</c:v>
                </c:pt>
                <c:pt idx="626">
                  <c:v>1.7459533835380401</c:v>
                </c:pt>
                <c:pt idx="627">
                  <c:v>1.7491360885607199</c:v>
                </c:pt>
                <c:pt idx="628">
                  <c:v>1.7523245953484099</c:v>
                </c:pt>
                <c:pt idx="629">
                  <c:v>1.7555189144771799</c:v>
                </c:pt>
                <c:pt idx="630">
                  <c:v>1.75871905654237</c:v>
                </c:pt>
                <c:pt idx="631">
                  <c:v>1.76192503215862</c:v>
                </c:pt>
                <c:pt idx="632">
                  <c:v>1.76513685195994</c:v>
                </c:pt>
                <c:pt idx="633">
                  <c:v>1.76835452659972</c:v>
                </c:pt>
                <c:pt idx="634">
                  <c:v>1.7715780667507599</c:v>
                </c:pt>
                <c:pt idx="635">
                  <c:v>1.77480748310533</c:v>
                </c:pt>
                <c:pt idx="636">
                  <c:v>1.77804278637518</c:v>
                </c:pt>
                <c:pt idx="637">
                  <c:v>1.78128398729159</c:v>
                </c:pt>
                <c:pt idx="638">
                  <c:v>1.7845310966054</c:v>
                </c:pt>
                <c:pt idx="639">
                  <c:v>1.7877841250870501</c:v>
                </c:pt>
                <c:pt idx="640">
                  <c:v>1.79104308352662</c:v>
                </c:pt>
                <c:pt idx="641">
                  <c:v>1.7943079827338499</c:v>
                </c:pt>
                <c:pt idx="642">
                  <c:v>1.7975788335381799</c:v>
                </c:pt>
                <c:pt idx="643">
                  <c:v>1.8008556467888099</c:v>
                </c:pt>
                <c:pt idx="644">
                  <c:v>1.8041384333547099</c:v>
                </c:pt>
                <c:pt idx="645">
                  <c:v>1.80742720412464</c:v>
                </c:pt>
                <c:pt idx="646">
                  <c:v>1.8107219700072399</c:v>
                </c:pt>
                <c:pt idx="647">
                  <c:v>1.81402274193102</c:v>
                </c:pt>
                <c:pt idx="648">
                  <c:v>1.8173295308444199</c:v>
                </c:pt>
                <c:pt idx="649">
                  <c:v>1.82064234771582</c:v>
                </c:pt>
                <c:pt idx="650">
                  <c:v>1.8239612035336299</c:v>
                </c:pt>
                <c:pt idx="651">
                  <c:v>1.82728610930625</c:v>
                </c:pt>
                <c:pt idx="652">
                  <c:v>1.83061707606218</c:v>
                </c:pt>
                <c:pt idx="653">
                  <c:v>1.83395411484999</c:v>
                </c:pt>
                <c:pt idx="654">
                  <c:v>1.8372972367384199</c:v>
                </c:pt>
                <c:pt idx="655">
                  <c:v>1.8406464528163899</c:v>
                </c:pt>
                <c:pt idx="656">
                  <c:v>1.8440017741929999</c:v>
                </c:pt>
                <c:pt idx="657">
                  <c:v>1.84736321199763</c:v>
                </c:pt>
                <c:pt idx="658">
                  <c:v>1.85073077737994</c:v>
                </c:pt>
                <c:pt idx="659">
                  <c:v>1.8541044815099199</c:v>
                </c:pt>
                <c:pt idx="660">
                  <c:v>1.85748433557791</c:v>
                </c:pt>
                <c:pt idx="661">
                  <c:v>1.86087035079465</c:v>
                </c:pt>
                <c:pt idx="662">
                  <c:v>1.86426253839133</c:v>
                </c:pt>
                <c:pt idx="663">
                  <c:v>1.86766090961961</c:v>
                </c:pt>
                <c:pt idx="664">
                  <c:v>1.8710654757516401</c:v>
                </c:pt>
                <c:pt idx="665">
                  <c:v>1.87447624808015</c:v>
                </c:pt>
                <c:pt idx="666">
                  <c:v>1.8778932379184301</c:v>
                </c:pt>
                <c:pt idx="667">
                  <c:v>1.8813164566003899</c:v>
                </c:pt>
                <c:pt idx="668">
                  <c:v>1.8847459154806401</c:v>
                </c:pt>
                <c:pt idx="669">
                  <c:v>1.8881816259344399</c:v>
                </c:pt>
                <c:pt idx="670">
                  <c:v>1.8916235993578101</c:v>
                </c:pt>
                <c:pt idx="671">
                  <c:v>1.8950718471675501</c:v>
                </c:pt>
                <c:pt idx="672">
                  <c:v>1.89852638080126</c:v>
                </c:pt>
                <c:pt idx="673">
                  <c:v>1.9019872117173799</c:v>
                </c:pt>
                <c:pt idx="674">
                  <c:v>1.90545435139526</c:v>
                </c:pt>
                <c:pt idx="675">
                  <c:v>1.90892781133517</c:v>
                </c:pt>
                <c:pt idx="676">
                  <c:v>1.9124076030583399</c:v>
                </c:pt>
                <c:pt idx="677">
                  <c:v>1.91589373810698</c:v>
                </c:pt>
                <c:pt idx="678">
                  <c:v>1.9193862280443901</c:v>
                </c:pt>
                <c:pt idx="679">
                  <c:v>1.9228850844549099</c:v>
                </c:pt>
                <c:pt idx="680">
                  <c:v>1.9263903189439999</c:v>
                </c:pt>
                <c:pt idx="681">
                  <c:v>1.92990194313829</c:v>
                </c:pt>
                <c:pt idx="682">
                  <c:v>1.9334199686856</c:v>
                </c:pt>
                <c:pt idx="683">
                  <c:v>1.93694440725498</c:v>
                </c:pt>
                <c:pt idx="684">
                  <c:v>1.9404752705367501</c:v>
                </c:pt>
                <c:pt idx="685">
                  <c:v>1.9440125702425499</c:v>
                </c:pt>
                <c:pt idx="686">
                  <c:v>1.9475563181053399</c:v>
                </c:pt>
                <c:pt idx="687">
                  <c:v>1.9511065258795199</c:v>
                </c:pt>
                <c:pt idx="688">
                  <c:v>1.9546632053408599</c:v>
                </c:pt>
                <c:pt idx="689">
                  <c:v>1.9582263682866401</c:v>
                </c:pt>
                <c:pt idx="690">
                  <c:v>1.96179602653562</c:v>
                </c:pt>
                <c:pt idx="691">
                  <c:v>1.96537219192812</c:v>
                </c:pt>
                <c:pt idx="692">
                  <c:v>1.9689548763260301</c:v>
                </c:pt>
                <c:pt idx="693">
                  <c:v>1.97254409161287</c:v>
                </c:pt>
                <c:pt idx="694">
                  <c:v>1.9761398496938301</c:v>
                </c:pt>
                <c:pt idx="695">
                  <c:v>1.9797421624957801</c:v>
                </c:pt>
                <c:pt idx="696">
                  <c:v>1.9833510419673599</c:v>
                </c:pt>
                <c:pt idx="697">
                  <c:v>1.98696650007896</c:v>
                </c:pt>
                <c:pt idx="698">
                  <c:v>1.9905885488228301</c:v>
                </c:pt>
                <c:pt idx="699">
                  <c:v>1.9942172002130401</c:v>
                </c:pt>
                <c:pt idx="700">
                  <c:v>1.9978524662855901</c:v>
                </c:pt>
              </c:numCache>
            </c:numRef>
          </c:yVal>
          <c:smooth val="1"/>
        </c:ser>
        <c:dLbls>
          <c:showLegendKey val="0"/>
          <c:showVal val="0"/>
          <c:showCatName val="0"/>
          <c:showSerName val="0"/>
          <c:showPercent val="0"/>
          <c:showBubbleSize val="0"/>
        </c:dLbls>
        <c:axId val="621478336"/>
        <c:axId val="621478728"/>
      </c:scatterChart>
      <c:valAx>
        <c:axId val="621478336"/>
        <c:scaling>
          <c:orientation val="minMax"/>
          <c:max val="60"/>
          <c:min val="15"/>
        </c:scaling>
        <c:delete val="0"/>
        <c:axPos val="b"/>
        <c:title>
          <c:tx>
            <c:rich>
              <a:bodyPr/>
              <a:lstStyle/>
              <a:p>
                <a:pPr>
                  <a:defRPr sz="1700"/>
                </a:pPr>
                <a:r>
                  <a:rPr lang="en-US" sz="1700" dirty="0" smtClean="0"/>
                  <a:t>Donor Age</a:t>
                </a:r>
                <a:endParaRPr lang="en-US" sz="1700" dirty="0"/>
              </a:p>
            </c:rich>
          </c:tx>
          <c:layout>
            <c:manualLayout>
              <c:xMode val="edge"/>
              <c:yMode val="edge"/>
              <c:x val="0.46883846654123984"/>
              <c:y val="0.88582020997375333"/>
            </c:manualLayout>
          </c:layout>
          <c:overlay val="0"/>
        </c:title>
        <c:numFmt formatCode="#,##0" sourceLinked="0"/>
        <c:majorTickMark val="out"/>
        <c:minorTickMark val="none"/>
        <c:tickLblPos val="nextTo"/>
        <c:txPr>
          <a:bodyPr rot="0"/>
          <a:lstStyle/>
          <a:p>
            <a:pPr>
              <a:defRPr sz="1500" b="1"/>
            </a:pPr>
            <a:endParaRPr lang="en-US"/>
          </a:p>
        </c:txPr>
        <c:crossAx val="621478728"/>
        <c:crosses val="autoZero"/>
        <c:crossBetween val="midCat"/>
        <c:majorUnit val="5"/>
      </c:valAx>
      <c:valAx>
        <c:axId val="62147872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30-Day EGF</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21478336"/>
        <c:crossesAt val="1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FF00"/>
              </a:solidFill>
            </a:ln>
          </c:spPr>
          <c:marker>
            <c:symbol val="none"/>
          </c:marker>
          <c:xVal>
            <c:numRef>
              <c:f>Microsoft_Excel_Worksheet6!$A$2:$A$10002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Microsoft_Excel_Worksheet6!$B$2:$B$10002</c:f>
              <c:numCache>
                <c:formatCode>General</c:formatCode>
                <c:ptCount val="10001"/>
                <c:pt idx="0">
                  <c:v>1.9117779504675101</c:v>
                </c:pt>
                <c:pt idx="1">
                  <c:v>1.88971428266881</c:v>
                </c:pt>
                <c:pt idx="2">
                  <c:v>1.867905249796</c:v>
                </c:pt>
                <c:pt idx="3">
                  <c:v>1.84634791312891</c:v>
                </c:pt>
                <c:pt idx="4">
                  <c:v>1.8250393678629</c:v>
                </c:pt>
                <c:pt idx="5">
                  <c:v>1.80397674271743</c:v>
                </c:pt>
                <c:pt idx="6">
                  <c:v>1.78315719954916</c:v>
                </c:pt>
                <c:pt idx="7">
                  <c:v>1.7625779329695399</c:v>
                </c:pt>
                <c:pt idx="8">
                  <c:v>1.7422361699667599</c:v>
                </c:pt>
                <c:pt idx="9">
                  <c:v>1.7221291695320899</c:v>
                </c:pt>
                <c:pt idx="10">
                  <c:v>1.7022542222905901</c:v>
                </c:pt>
                <c:pt idx="11">
                  <c:v>1.6826086501359601</c:v>
                </c:pt>
                <c:pt idx="12">
                  <c:v>1.6631898058696799</c:v>
                </c:pt>
                <c:pt idx="13">
                  <c:v>1.64399507284438</c:v>
                </c:pt>
                <c:pt idx="14">
                  <c:v>1.6250218646111401</c:v>
                </c:pt>
                <c:pt idx="15">
                  <c:v>1.6062676245710501</c:v>
                </c:pt>
                <c:pt idx="16">
                  <c:v>1.58772982563071</c:v>
                </c:pt>
                <c:pt idx="17">
                  <c:v>1.56940596986167</c:v>
                </c:pt>
                <c:pt idx="18">
                  <c:v>1.5512935881638601</c:v>
                </c:pt>
                <c:pt idx="19">
                  <c:v>1.5333902399329</c:v>
                </c:pt>
                <c:pt idx="20">
                  <c:v>1.5156935127311999</c:v>
                </c:pt>
                <c:pt idx="21">
                  <c:v>1.49820102196292</c:v>
                </c:pt>
                <c:pt idx="22">
                  <c:v>1.48091041055265</c:v>
                </c:pt>
                <c:pt idx="23">
                  <c:v>1.46381934862776</c:v>
                </c:pt>
                <c:pt idx="24">
                  <c:v>1.4469255332045099</c:v>
                </c:pt>
                <c:pt idx="25">
                  <c:v>1.4302266878776899</c:v>
                </c:pt>
                <c:pt idx="26">
                  <c:v>1.41372056251389</c:v>
                </c:pt>
                <c:pt idx="27">
                  <c:v>1.3974049329483</c:v>
                </c:pt>
                <c:pt idx="28">
                  <c:v>1.3812776006850001</c:v>
                </c:pt>
                <c:pt idx="29">
                  <c:v>1.36533639260074</c:v>
                </c:pt>
                <c:pt idx="30">
                  <c:v>1.3495791606520999</c:v>
                </c:pt>
                <c:pt idx="31">
                  <c:v>1.3340037815860299</c:v>
                </c:pt>
                <c:pt idx="32">
                  <c:v>1.3186081566537999</c:v>
                </c:pt>
                <c:pt idx="33">
                  <c:v>1.3033902113281099</c:v>
                </c:pt>
                <c:pt idx="34">
                  <c:v>1.28834789502365</c:v>
                </c:pt>
                <c:pt idx="35">
                  <c:v>1.27347918082073</c:v>
                </c:pt>
                <c:pt idx="36">
                  <c:v>1.25878206519215</c:v>
                </c:pt>
                <c:pt idx="37">
                  <c:v>1.2442545677332699</c:v>
                </c:pt>
                <c:pt idx="38">
                  <c:v>1.22989473089512</c:v>
                </c:pt>
                <c:pt idx="39">
                  <c:v>1.2157006197206499</c:v>
                </c:pt>
                <c:pt idx="40">
                  <c:v>1.2016703215839699</c:v>
                </c:pt>
                <c:pt idx="41">
                  <c:v>1.1878019459326501</c:v>
                </c:pt>
                <c:pt idx="42">
                  <c:v>1.17409362403298</c:v>
                </c:pt>
                <c:pt idx="43">
                  <c:v>1.16054350871812</c:v>
                </c:pt>
                <c:pt idx="44">
                  <c:v>1.14714977413925</c:v>
                </c:pt>
                <c:pt idx="45">
                  <c:v>1.13391061551951</c:v>
                </c:pt>
                <c:pt idx="46">
                  <c:v>1.12082424891081</c:v>
                </c:pt>
                <c:pt idx="47">
                  <c:v>1.1078970326658599</c:v>
                </c:pt>
                <c:pt idx="48">
                  <c:v>1.09519430583559</c:v>
                </c:pt>
                <c:pt idx="49">
                  <c:v>1.0828046485798</c:v>
                </c:pt>
                <c:pt idx="50">
                  <c:v>1.0708126957801001</c:v>
                </c:pt>
                <c:pt idx="51">
                  <c:v>1.0592993028906099</c:v>
                </c:pt>
                <c:pt idx="52">
                  <c:v>1.04834190312534</c:v>
                </c:pt>
                <c:pt idx="53">
                  <c:v>1.03801492291046</c:v>
                </c:pt>
                <c:pt idx="54">
                  <c:v>1.0283902517885299</c:v>
                </c:pt>
                <c:pt idx="55">
                  <c:v>1.0195377639513199</c:v>
                </c:pt>
                <c:pt idx="56">
                  <c:v>1.01152588967576</c:v>
                </c:pt>
                <c:pt idx="57">
                  <c:v>1.0044222361383299</c:v>
                </c:pt>
                <c:pt idx="58">
                  <c:v>0.99829425839059704</c:v>
                </c:pt>
                <c:pt idx="59">
                  <c:v>0.99320998269894101</c:v>
                </c:pt>
                <c:pt idx="60">
                  <c:v>0.98923878599846105</c:v>
                </c:pt>
                <c:pt idx="61">
                  <c:v>0.98645223690478401</c:v>
                </c:pt>
                <c:pt idx="62">
                  <c:v>0.984925005595368</c:v>
                </c:pt>
                <c:pt idx="63">
                  <c:v>0.98473585194964097</c:v>
                </c:pt>
                <c:pt idx="64">
                  <c:v>0.98596870367077305</c:v>
                </c:pt>
                <c:pt idx="65">
                  <c:v>0.98871383875766805</c:v>
                </c:pt>
                <c:pt idx="66">
                  <c:v>0.99306918972429803</c:v>
                </c:pt>
                <c:pt idx="67">
                  <c:v>0.999141790460919</c:v>
                </c:pt>
                <c:pt idx="68">
                  <c:v>1.0070302899741601</c:v>
                </c:pt>
                <c:pt idx="69">
                  <c:v>1.0167338064935401</c:v>
                </c:pt>
                <c:pt idx="70">
                  <c:v>1.0282194703045799</c:v>
                </c:pt>
                <c:pt idx="71">
                  <c:v>1.04146024745542</c:v>
                </c:pt>
                <c:pt idx="72">
                  <c:v>1.0564340069435001</c:v>
                </c:pt>
                <c:pt idx="73">
                  <c:v>1.07312258534383</c:v>
                </c:pt>
                <c:pt idx="74">
                  <c:v>1.09151088509554</c:v>
                </c:pt>
                <c:pt idx="75">
                  <c:v>1.1115859947144699</c:v>
                </c:pt>
                <c:pt idx="76">
                  <c:v>1.1333363207874101</c:v>
                </c:pt>
                <c:pt idx="77">
                  <c:v>1.1567507230651799</c:v>
                </c:pt>
                <c:pt idx="78">
                  <c:v>1.1818176453512701</c:v>
                </c:pt>
                <c:pt idx="79">
                  <c:v>1.2085242362174899</c:v>
                </c:pt>
                <c:pt idx="80">
                  <c:v>1.2368554549011099</c:v>
                </c:pt>
                <c:pt idx="81">
                  <c:v>1.26679315907797</c:v>
                </c:pt>
                <c:pt idx="82">
                  <c:v>1.2983151725870701</c:v>
                </c:pt>
                <c:pt idx="83">
                  <c:v>1.3313943326245601</c:v>
                </c:pt>
                <c:pt idx="84">
                  <c:v>1.3659975174440999</c:v>
                </c:pt>
                <c:pt idx="85">
                  <c:v>1.40208465720838</c:v>
                </c:pt>
                <c:pt idx="86">
                  <c:v>1.4396077323388301</c:v>
                </c:pt>
                <c:pt idx="87">
                  <c:v>1.47850976550825</c:v>
                </c:pt>
                <c:pt idx="88">
                  <c:v>1.5187238153096401</c:v>
                </c:pt>
                <c:pt idx="89">
                  <c:v>1.56017198160156</c:v>
                </c:pt>
                <c:pt idx="90">
                  <c:v>1.6027803589121301</c:v>
                </c:pt>
                <c:pt idx="91">
                  <c:v>1.6465523956460999</c:v>
                </c:pt>
                <c:pt idx="92">
                  <c:v>1.6915198495744399</c:v>
                </c:pt>
                <c:pt idx="93">
                  <c:v>1.7377153676191399</c:v>
                </c:pt>
                <c:pt idx="94">
                  <c:v>1.7851724882917701</c:v>
                </c:pt>
                <c:pt idx="95">
                  <c:v>1.83392566604285</c:v>
                </c:pt>
                <c:pt idx="96">
                  <c:v>1.88401029627621</c:v>
                </c:pt>
                <c:pt idx="97">
                  <c:v>1.93546274104647</c:v>
                </c:pt>
                <c:pt idx="98">
                  <c:v>1.9883203554583599</c:v>
                </c:pt>
                <c:pt idx="99">
                  <c:v>2.04262151478695</c:v>
                </c:pt>
                <c:pt idx="100">
                  <c:v>2.0984056423386201</c:v>
                </c:pt>
                <c:pt idx="101">
                  <c:v>2.1557132380728001</c:v>
                </c:pt>
                <c:pt idx="102">
                  <c:v>2.2145859080054899</c:v>
                </c:pt>
                <c:pt idx="103">
                  <c:v>2.2750663944157101</c:v>
                </c:pt>
                <c:pt idx="104">
                  <c:v>2.3371986068769299</c:v>
                </c:pt>
                <c:pt idx="105">
                  <c:v>2.4010276541359299</c:v>
                </c:pt>
                <c:pt idx="106">
                  <c:v>2.46659987686236</c:v>
                </c:pt>
                <c:pt idx="107">
                  <c:v>2.5339628812925601</c:v>
                </c:pt>
                <c:pt idx="108">
                  <c:v>2.6031655737923201</c:v>
                </c:pt>
                <c:pt idx="109">
                  <c:v>2.6742581963635099</c:v>
                </c:pt>
                <c:pt idx="110">
                  <c:v>2.7472923631203301</c:v>
                </c:pt>
                <c:pt idx="111">
                  <c:v>2.82232109776186</c:v>
                </c:pt>
                <c:pt idx="112">
                  <c:v>2.8993988720678399</c:v>
                </c:pt>
                <c:pt idx="113">
                  <c:v>2.97858164544594</c:v>
                </c:pt>
                <c:pt idx="114">
                  <c:v>3.05992690555887</c:v>
                </c:pt>
                <c:pt idx="115">
                  <c:v>3.1434937100611999</c:v>
                </c:pt>
                <c:pt idx="116">
                  <c:v>3.22934272947594</c:v>
                </c:pt>
                <c:pt idx="117">
                  <c:v>3.3175362912420399</c:v>
                </c:pt>
                <c:pt idx="118">
                  <c:v>3.4081384249648998</c:v>
                </c:pt>
                <c:pt idx="119">
                  <c:v>3.5012149089026501</c:v>
                </c:pt>
                <c:pt idx="120">
                  <c:v>3.5968333177219698</c:v>
                </c:pt>
                <c:pt idx="121">
                  <c:v>3.6950630715580899</c:v>
                </c:pt>
                <c:pt idx="122">
                  <c:v>3.7959754864147102</c:v>
                </c:pt>
                <c:pt idx="123">
                  <c:v>3.8996438259402701</c:v>
                </c:pt>
                <c:pt idx="124">
                  <c:v>4.0061433546182501</c:v>
                </c:pt>
                <c:pt idx="125">
                  <c:v>4.1155513924101097</c:v>
                </c:pt>
              </c:numCache>
            </c:numRef>
          </c:yVal>
          <c:smooth val="0"/>
        </c:ser>
        <c:ser>
          <c:idx val="1"/>
          <c:order val="1"/>
          <c:tx>
            <c:strRef>
              <c:f>Microsoft_Excel_Worksheet6!$C$1</c:f>
              <c:strCache>
                <c:ptCount val="1"/>
                <c:pt idx="0">
                  <c:v>lower</c:v>
                </c:pt>
              </c:strCache>
            </c:strRef>
          </c:tx>
          <c:spPr>
            <a:ln w="41275">
              <a:solidFill>
                <a:srgbClr val="00FF00"/>
              </a:solidFill>
              <a:prstDash val="sysDash"/>
            </a:ln>
          </c:spPr>
          <c:marker>
            <c:symbol val="none"/>
          </c:marker>
          <c:xVal>
            <c:numRef>
              <c:f>Microsoft_Excel_Worksheet6!$A$2:$A$10002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Microsoft_Excel_Worksheet6!$C$2:$C$10002</c:f>
              <c:numCache>
                <c:formatCode>General</c:formatCode>
                <c:ptCount val="10001"/>
                <c:pt idx="0">
                  <c:v>0.42905218313125498</c:v>
                </c:pt>
                <c:pt idx="1">
                  <c:v>0.43431519058996199</c:v>
                </c:pt>
                <c:pt idx="2">
                  <c:v>0.43964256068360802</c:v>
                </c:pt>
                <c:pt idx="3">
                  <c:v>0.44503506811849203</c:v>
                </c:pt>
                <c:pt idx="4">
                  <c:v>0.45049349596076899</c:v>
                </c:pt>
                <c:pt idx="5">
                  <c:v>0.45601863563471701</c:v>
                </c:pt>
                <c:pt idx="6">
                  <c:v>0.461611286909618</c:v>
                </c:pt>
                <c:pt idx="7">
                  <c:v>0.46727225787368398</c:v>
                </c:pt>
                <c:pt idx="8">
                  <c:v>0.47300236489320102</c:v>
                </c:pt>
                <c:pt idx="9">
                  <c:v>0.478802432554785</c:v>
                </c:pt>
                <c:pt idx="10">
                  <c:v>0.48467329358834099</c:v>
                </c:pt>
                <c:pt idx="11">
                  <c:v>0.49061578876791601</c:v>
                </c:pt>
                <c:pt idx="12">
                  <c:v>0.496630766787234</c:v>
                </c:pt>
                <c:pt idx="13">
                  <c:v>0.50271908410613197</c:v>
                </c:pt>
                <c:pt idx="14">
                  <c:v>0.50888160476353705</c:v>
                </c:pt>
                <c:pt idx="15">
                  <c:v>0.51511920015187396</c:v>
                </c:pt>
                <c:pt idx="16">
                  <c:v>0.52143274874691703</c:v>
                </c:pt>
                <c:pt idx="17">
                  <c:v>0.52782313578606299</c:v>
                </c:pt>
                <c:pt idx="18">
                  <c:v>0.53429125288673995</c:v>
                </c:pt>
                <c:pt idx="19">
                  <c:v>0.54083799759516704</c:v>
                </c:pt>
                <c:pt idx="20">
                  <c:v>0.54746427285382704</c:v>
                </c:pt>
                <c:pt idx="21">
                  <c:v>0.554170986373831</c:v>
                </c:pt>
                <c:pt idx="22">
                  <c:v>0.56095904989560097</c:v>
                </c:pt>
                <c:pt idx="23">
                  <c:v>0.56782937831802704</c:v>
                </c:pt>
                <c:pt idx="24">
                  <c:v>0.57478288867212102</c:v>
                </c:pt>
                <c:pt idx="25">
                  <c:v>0.58182049891018195</c:v>
                </c:pt>
                <c:pt idx="26">
                  <c:v>0.58894312647518099</c:v>
                </c:pt>
                <c:pt idx="27">
                  <c:v>0.59615168660722795</c:v>
                </c:pt>
                <c:pt idx="28">
                  <c:v>0.60344709033411104</c:v>
                </c:pt>
                <c:pt idx="29">
                  <c:v>0.61083024208043402</c:v>
                </c:pt>
                <c:pt idx="30">
                  <c:v>0.618302036813974</c:v>
                </c:pt>
                <c:pt idx="31">
                  <c:v>0.62586335662755199</c:v>
                </c:pt>
                <c:pt idx="32">
                  <c:v>0.63351506662846302</c:v>
                </c:pt>
                <c:pt idx="33">
                  <c:v>0.64125800997340399</c:v>
                </c:pt>
                <c:pt idx="34">
                  <c:v>0.64909300184219698</c:v>
                </c:pt>
                <c:pt idx="35">
                  <c:v>0.65702082208460799</c:v>
                </c:pt>
                <c:pt idx="36">
                  <c:v>0.66504220619598498</c:v>
                </c:pt>
                <c:pt idx="37">
                  <c:v>0.67315783417179498</c:v>
                </c:pt>
                <c:pt idx="38">
                  <c:v>0.68136831664755104</c:v>
                </c:pt>
                <c:pt idx="39">
                  <c:v>0.68967417753356997</c:v>
                </c:pt>
                <c:pt idx="40">
                  <c:v>0.69807583208024604</c:v>
                </c:pt>
                <c:pt idx="41">
                  <c:v>0.70657355892458995</c:v>
                </c:pt>
                <c:pt idx="42">
                  <c:v>0.71516746412030896</c:v>
                </c:pt>
                <c:pt idx="43">
                  <c:v>0.72385743436077599</c:v>
                </c:pt>
                <c:pt idx="44">
                  <c:v>0.73264307544002305</c:v>
                </c:pt>
                <c:pt idx="45">
                  <c:v>0.74152363025841195</c:v>
                </c:pt>
                <c:pt idx="46">
                  <c:v>0.75049786803514396</c:v>
                </c:pt>
                <c:pt idx="47">
                  <c:v>0.75956536144369902</c:v>
                </c:pt>
                <c:pt idx="48">
                  <c:v>0.76873588178980201</c:v>
                </c:pt>
                <c:pt idx="49">
                  <c:v>0.77802465498182605</c:v>
                </c:pt>
                <c:pt idx="50">
                  <c:v>0.78744804635411703</c:v>
                </c:pt>
                <c:pt idx="51">
                  <c:v>0.797023725039539</c:v>
                </c:pt>
                <c:pt idx="52">
                  <c:v>0.80677089007686298</c:v>
                </c:pt>
                <c:pt idx="53">
                  <c:v>0.81671054719155201</c:v>
                </c:pt>
                <c:pt idx="54">
                  <c:v>0.82686585003134905</c:v>
                </c:pt>
                <c:pt idx="55">
                  <c:v>0.83726252372097798</c:v>
                </c:pt>
                <c:pt idx="56">
                  <c:v>0.84792939396835199</c:v>
                </c:pt>
                <c:pt idx="57">
                  <c:v>0.85889905199890004</c:v>
                </c:pt>
                <c:pt idx="58">
                  <c:v>0.870208694796611</c:v>
                </c:pt>
                <c:pt idx="59">
                  <c:v>0.88190119205420403</c:v>
                </c:pt>
                <c:pt idx="60">
                  <c:v>0.89402644647937302</c:v>
                </c:pt>
                <c:pt idx="61">
                  <c:v>0.90664313318128598</c:v>
                </c:pt>
                <c:pt idx="62">
                  <c:v>0.919820926934379</c:v>
                </c:pt>
                <c:pt idx="63">
                  <c:v>0.93364335249839903</c:v>
                </c:pt>
                <c:pt idx="64">
                  <c:v>0.948211420464392</c:v>
                </c:pt>
                <c:pt idx="65">
                  <c:v>0.96364823384227505</c:v>
                </c:pt>
                <c:pt idx="66">
                  <c:v>0.98010475855365198</c:v>
                </c:pt>
                <c:pt idx="67">
                  <c:v>0.99776692752806895</c:v>
                </c:pt>
                <c:pt idx="68">
                  <c:v>0.99730417310721198</c:v>
                </c:pt>
                <c:pt idx="69">
                  <c:v>0.99634530078845496</c:v>
                </c:pt>
                <c:pt idx="70">
                  <c:v>0.99738973629236205</c:v>
                </c:pt>
                <c:pt idx="71">
                  <c:v>1.0002047649205099</c:v>
                </c:pt>
                <c:pt idx="72">
                  <c:v>1.0045766912924301</c:v>
                </c:pt>
                <c:pt idx="73">
                  <c:v>1.01031079095442</c:v>
                </c:pt>
                <c:pt idx="74">
                  <c:v>1.01723135839762</c:v>
                </c:pt>
                <c:pt idx="75">
                  <c:v>1.0251815490531799</c:v>
                </c:pt>
                <c:pt idx="76">
                  <c:v>1.0340228337861901</c:v>
                </c:pt>
                <c:pt idx="77">
                  <c:v>1.04363401117604</c:v>
                </c:pt>
                <c:pt idx="78">
                  <c:v>1.0539098257497099</c:v>
                </c:pt>
                <c:pt idx="79">
                  <c:v>1.0647593031042</c:v>
                </c:pt>
                <c:pt idx="80">
                  <c:v>1.07610393468957</c:v>
                </c:pt>
                <c:pt idx="81">
                  <c:v>1.08787583574334</c:v>
                </c:pt>
                <c:pt idx="82">
                  <c:v>1.10001597305041</c:v>
                </c:pt>
                <c:pt idx="83">
                  <c:v>1.11247252686107</c:v>
                </c:pt>
                <c:pt idx="84">
                  <c:v>1.1251994214286101</c:v>
                </c:pt>
                <c:pt idx="85">
                  <c:v>1.1381550351196501</c:v>
                </c:pt>
                <c:pt idx="86">
                  <c:v>1.15130108478199</c:v>
                </c:pt>
                <c:pt idx="87">
                  <c:v>1.1646016692011101</c:v>
                </c:pt>
                <c:pt idx="88">
                  <c:v>1.1780224515364499</c:v>
                </c:pt>
                <c:pt idx="89">
                  <c:v>1.19152995905629</c:v>
                </c:pt>
                <c:pt idx="90">
                  <c:v>1.20509690081739</c:v>
                </c:pt>
                <c:pt idx="91">
                  <c:v>1.2187271181709101</c:v>
                </c:pt>
                <c:pt idx="92">
                  <c:v>1.2324329831699199</c:v>
                </c:pt>
                <c:pt idx="93">
                  <c:v>1.2462248815489601</c:v>
                </c:pt>
                <c:pt idx="94">
                  <c:v>1.2601116399954599</c:v>
                </c:pt>
                <c:pt idx="95">
                  <c:v>1.27410085495402</c:v>
                </c:pt>
                <c:pt idx="96">
                  <c:v>1.28819914356607</c:v>
                </c:pt>
                <c:pt idx="97">
                  <c:v>1.3024123371518801</c:v>
                </c:pt>
                <c:pt idx="98">
                  <c:v>1.31674563183858</c:v>
                </c:pt>
                <c:pt idx="99">
                  <c:v>1.3312037068987299</c:v>
                </c:pt>
                <c:pt idx="100">
                  <c:v>1.3457908185229099</c:v>
                </c:pt>
                <c:pt idx="101">
                  <c:v>1.3605108747305099</c:v>
                </c:pt>
                <c:pt idx="102">
                  <c:v>1.37536749567187</c:v>
                </c:pt>
                <c:pt idx="103">
                  <c:v>1.390364062523</c:v>
                </c:pt>
                <c:pt idx="104">
                  <c:v>1.40550375740274</c:v>
                </c:pt>
                <c:pt idx="105">
                  <c:v>1.4207895961731201</c:v>
                </c:pt>
                <c:pt idx="106">
                  <c:v>1.43622445555825</c:v>
                </c:pt>
                <c:pt idx="107">
                  <c:v>1.4518110956978501</c:v>
                </c:pt>
                <c:pt idx="108">
                  <c:v>1.4675521790094901</c:v>
                </c:pt>
                <c:pt idx="109">
                  <c:v>1.4834502860482499</c:v>
                </c:pt>
                <c:pt idx="110">
                  <c:v>1.4995079289106901</c:v>
                </c:pt>
                <c:pt idx="111">
                  <c:v>1.5157275626194</c:v>
                </c:pt>
                <c:pt idx="112">
                  <c:v>1.5321115948387001</c:v>
                </c:pt>
                <c:pt idx="113">
                  <c:v>1.54866239420443</c:v>
                </c:pt>
                <c:pt idx="114">
                  <c:v>1.5653822974976499</c:v>
                </c:pt>
                <c:pt idx="115">
                  <c:v>1.58227361584969</c:v>
                </c:pt>
                <c:pt idx="116">
                  <c:v>1.59933864013224</c:v>
                </c:pt>
                <c:pt idx="117">
                  <c:v>1.6165796456592101</c:v>
                </c:pt>
                <c:pt idx="118">
                  <c:v>1.6339988963049401</c:v>
                </c:pt>
                <c:pt idx="119">
                  <c:v>1.6515986481260601</c:v>
                </c:pt>
                <c:pt idx="120">
                  <c:v>1.66938115255935</c:v>
                </c:pt>
                <c:pt idx="121">
                  <c:v>1.68734865925667</c:v>
                </c:pt>
                <c:pt idx="122">
                  <c:v>1.7055034186079601</c:v>
                </c:pt>
                <c:pt idx="123">
                  <c:v>1.7238476839955299</c:v>
                </c:pt>
                <c:pt idx="124">
                  <c:v>1.74238371381614</c:v>
                </c:pt>
                <c:pt idx="125">
                  <c:v>1.76111377330187</c:v>
                </c:pt>
              </c:numCache>
            </c:numRef>
          </c:yVal>
          <c:smooth val="0"/>
        </c:ser>
        <c:ser>
          <c:idx val="2"/>
          <c:order val="2"/>
          <c:tx>
            <c:strRef>
              <c:f>Microsoft_Excel_Worksheet6!$D$1</c:f>
              <c:strCache>
                <c:ptCount val="1"/>
                <c:pt idx="0">
                  <c:v>upper</c:v>
                </c:pt>
              </c:strCache>
            </c:strRef>
          </c:tx>
          <c:spPr>
            <a:ln w="41275">
              <a:solidFill>
                <a:srgbClr val="00FF00"/>
              </a:solidFill>
              <a:prstDash val="sysDash"/>
            </a:ln>
          </c:spPr>
          <c:marker>
            <c:symbol val="none"/>
          </c:marker>
          <c:xVal>
            <c:numRef>
              <c:f>Microsoft_Excel_Worksheet6!$A$2:$A$10002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Microsoft_Excel_Worksheet6!$D$2:$D$10002</c:f>
              <c:numCache>
                <c:formatCode>General</c:formatCode>
                <c:ptCount val="10001"/>
                <c:pt idx="0">
                  <c:v>8.5185324200428703</c:v>
                </c:pt>
                <c:pt idx="1">
                  <c:v>8.2221855175540508</c:v>
                </c:pt>
                <c:pt idx="2">
                  <c:v>7.9361516246066897</c:v>
                </c:pt>
                <c:pt idx="3">
                  <c:v>7.6600718921499302</c:v>
                </c:pt>
                <c:pt idx="4">
                  <c:v>7.3935999611845098</c:v>
                </c:pt>
                <c:pt idx="5">
                  <c:v>7.1364015282747904</c:v>
                </c:pt>
                <c:pt idx="6">
                  <c:v>6.8881539261984601</c:v>
                </c:pt>
                <c:pt idx="7">
                  <c:v>6.6485457192089497</c:v>
                </c:pt>
                <c:pt idx="8">
                  <c:v>6.4172763124044696</c:v>
                </c:pt>
                <c:pt idx="9">
                  <c:v>6.1940555747154802</c:v>
                </c:pt>
                <c:pt idx="10">
                  <c:v>5.97860347503961</c:v>
                </c:pt>
                <c:pt idx="11">
                  <c:v>5.7706497310701401</c:v>
                </c:pt>
                <c:pt idx="12">
                  <c:v>5.5699334703802803</c:v>
                </c:pt>
                <c:pt idx="13">
                  <c:v>5.3762029033415502</c:v>
                </c:pt>
                <c:pt idx="14">
                  <c:v>5.18921500746979</c:v>
                </c:pt>
                <c:pt idx="15">
                  <c:v>5.0087352228075401</c:v>
                </c:pt>
                <c:pt idx="16">
                  <c:v>4.8345371579660297</c:v>
                </c:pt>
                <c:pt idx="17">
                  <c:v>4.6664023064645797</c:v>
                </c:pt>
                <c:pt idx="18">
                  <c:v>4.5041197730190801</c:v>
                </c:pt>
                <c:pt idx="19">
                  <c:v>4.3474860094454204</c:v>
                </c:pt>
                <c:pt idx="20">
                  <c:v>4.1963045598572197</c:v>
                </c:pt>
                <c:pt idx="21">
                  <c:v>4.0503858148513396</c:v>
                </c:pt>
                <c:pt idx="22">
                  <c:v>3.90954677438818</c:v>
                </c:pt>
                <c:pt idx="23">
                  <c:v>3.7736108190881499</c:v>
                </c:pt>
                <c:pt idx="24">
                  <c:v>3.6424074896798802</c:v>
                </c:pt>
                <c:pt idx="25">
                  <c:v>3.5157722743512001</c:v>
                </c:pt>
                <c:pt idx="26">
                  <c:v>3.3935464037694598</c:v>
                </c:pt>
                <c:pt idx="27">
                  <c:v>3.2755766535552802</c:v>
                </c:pt>
                <c:pt idx="28">
                  <c:v>3.1617151540125099</c:v>
                </c:pt>
                <c:pt idx="29">
                  <c:v>3.0518192069385801</c:v>
                </c:pt>
                <c:pt idx="30">
                  <c:v>2.9457511093634201</c:v>
                </c:pt>
                <c:pt idx="31">
                  <c:v>2.84337798409382</c:v>
                </c:pt>
                <c:pt idx="32">
                  <c:v>2.7445716169740701</c:v>
                </c:pt>
                <c:pt idx="33">
                  <c:v>2.6492083008154399</c:v>
                </c:pt>
                <c:pt idx="34">
                  <c:v>2.55716868599887</c:v>
                </c:pt>
                <c:pt idx="35">
                  <c:v>2.4683376378214499</c:v>
                </c:pt>
                <c:pt idx="36">
                  <c:v>2.3826041007425198</c:v>
                </c:pt>
                <c:pt idx="37">
                  <c:v>2.2998609697974501</c:v>
                </c:pt>
                <c:pt idx="38">
                  <c:v>2.2200049695970998</c:v>
                </c:pt>
                <c:pt idx="39">
                  <c:v>2.1429365415341</c:v>
                </c:pt>
                <c:pt idx="40">
                  <c:v>2.0685597400967102</c:v>
                </c:pt>
                <c:pt idx="41">
                  <c:v>1.9967821395818299</c:v>
                </c:pt>
                <c:pt idx="42">
                  <c:v>1.92751475305229</c:v>
                </c:pt>
                <c:pt idx="43">
                  <c:v>1.8606719661823301</c:v>
                </c:pt>
                <c:pt idx="44">
                  <c:v>1.7961714898040599</c:v>
                </c:pt>
                <c:pt idx="45">
                  <c:v>1.7339343367112501</c:v>
                </c:pt>
                <c:pt idx="46">
                  <c:v>1.67388483092621</c:v>
                </c:pt>
                <c:pt idx="47">
                  <c:v>1.6159713137219001</c:v>
                </c:pt>
                <c:pt idx="48">
                  <c:v>1.5602895558122001</c:v>
                </c:pt>
                <c:pt idx="49">
                  <c:v>1.5069778309447199</c:v>
                </c:pt>
                <c:pt idx="50">
                  <c:v>1.4561466432646299</c:v>
                </c:pt>
                <c:pt idx="51">
                  <c:v>1.4078815697097</c:v>
                </c:pt>
                <c:pt idx="52">
                  <c:v>1.3622464064658399</c:v>
                </c:pt>
                <c:pt idx="53">
                  <c:v>1.3192862316887599</c:v>
                </c:pt>
                <c:pt idx="54">
                  <c:v>1.2790303408147401</c:v>
                </c:pt>
                <c:pt idx="55">
                  <c:v>1.2414950181972599</c:v>
                </c:pt>
                <c:pt idx="56">
                  <c:v>1.20668611415367</c:v>
                </c:pt>
                <c:pt idx="57">
                  <c:v>1.17460139943247</c:v>
                </c:pt>
                <c:pt idx="58">
                  <c:v>1.1452326692375301</c:v>
                </c:pt>
                <c:pt idx="59">
                  <c:v>1.1185675658687599</c:v>
                </c:pt>
                <c:pt idx="60">
                  <c:v>1.09459108237498</c:v>
                </c:pt>
                <c:pt idx="61">
                  <c:v>1.0732866991227501</c:v>
                </c:pt>
                <c:pt idx="62">
                  <c:v>1.05463709102613</c:v>
                </c:pt>
                <c:pt idx="63">
                  <c:v>1.0386243264305199</c:v>
                </c:pt>
                <c:pt idx="64">
                  <c:v>1.02522946216163</c:v>
                </c:pt>
                <c:pt idx="65">
                  <c:v>1.01443142904252</c:v>
                </c:pt>
                <c:pt idx="66">
                  <c:v>1.0062051091711799</c:v>
                </c:pt>
                <c:pt idx="67">
                  <c:v>1.0005185478723599</c:v>
                </c:pt>
                <c:pt idx="68">
                  <c:v>1.0168512598978301</c:v>
                </c:pt>
                <c:pt idx="69">
                  <c:v>1.0375395281623601</c:v>
                </c:pt>
                <c:pt idx="70">
                  <c:v>1.0600021642929101</c:v>
                </c:pt>
                <c:pt idx="71">
                  <c:v>1.08441739638794</c:v>
                </c:pt>
                <c:pt idx="72">
                  <c:v>1.11096825230024</c:v>
                </c:pt>
                <c:pt idx="73">
                  <c:v>1.13983943701834</c:v>
                </c:pt>
                <c:pt idx="74">
                  <c:v>1.17121439724271</c:v>
                </c:pt>
                <c:pt idx="75">
                  <c:v>1.2052727878164899</c:v>
                </c:pt>
                <c:pt idx="76">
                  <c:v>1.2421884450199101</c:v>
                </c:pt>
                <c:pt idx="77">
                  <c:v>1.28212785419285</c:v>
                </c:pt>
                <c:pt idx="78">
                  <c:v>1.32524900398386</c:v>
                </c:pt>
                <c:pt idx="79">
                  <c:v>1.3717004634446801</c:v>
                </c:pt>
                <c:pt idx="80">
                  <c:v>1.4216205024470501</c:v>
                </c:pt>
                <c:pt idx="81">
                  <c:v>1.47513609105051</c:v>
                </c:pt>
                <c:pt idx="82">
                  <c:v>1.53236164625452</c:v>
                </c:pt>
                <c:pt idx="83">
                  <c:v>1.59339743332482</c:v>
                </c:pt>
                <c:pt idx="84">
                  <c:v>1.6583275658765799</c:v>
                </c:pt>
                <c:pt idx="85">
                  <c:v>1.7272175804876</c:v>
                </c:pt>
                <c:pt idx="86">
                  <c:v>1.8001115871459401</c:v>
                </c:pt>
                <c:pt idx="87">
                  <c:v>1.8770290173144</c:v>
                </c:pt>
                <c:pt idx="88">
                  <c:v>1.9579610084513801</c:v>
                </c:pt>
                <c:pt idx="89">
                  <c:v>2.04286647907906</c:v>
                </c:pt>
                <c:pt idx="90">
                  <c:v>2.1316998468521899</c:v>
                </c:pt>
                <c:pt idx="91">
                  <c:v>2.2245626204468301</c:v>
                </c:pt>
                <c:pt idx="92">
                  <c:v>2.3216186523546201</c:v>
                </c:pt>
                <c:pt idx="93">
                  <c:v>2.4230415742514499</c:v>
                </c:pt>
                <c:pt idx="94">
                  <c:v>2.5290146617210199</c:v>
                </c:pt>
                <c:pt idx="95">
                  <c:v>2.63973086235162</c:v>
                </c:pt>
                <c:pt idx="96">
                  <c:v>2.75539291747147</c:v>
                </c:pt>
                <c:pt idx="97">
                  <c:v>2.8762135578129802</c:v>
                </c:pt>
                <c:pt idx="98">
                  <c:v>3.0024157592304799</c:v>
                </c:pt>
                <c:pt idx="99">
                  <c:v>3.1342330486673902</c:v>
                </c:pt>
                <c:pt idx="100">
                  <c:v>3.2719098534432298</c:v>
                </c:pt>
                <c:pt idx="101">
                  <c:v>3.41570188898551</c:v>
                </c:pt>
                <c:pt idx="102">
                  <c:v>3.56587658161915</c:v>
                </c:pt>
                <c:pt idx="103">
                  <c:v>3.72271352411635</c:v>
                </c:pt>
                <c:pt idx="104">
                  <c:v>3.8865049625208599</c:v>
                </c:pt>
                <c:pt idx="105">
                  <c:v>4.0575563133720003</c:v>
                </c:pt>
                <c:pt idx="106">
                  <c:v>4.23618671092225</c:v>
                </c:pt>
                <c:pt idx="107">
                  <c:v>4.42272958430729</c:v>
                </c:pt>
                <c:pt idx="108">
                  <c:v>4.6175332649168404</c:v>
                </c:pt>
                <c:pt idx="109">
                  <c:v>4.8209616244496099</c:v>
                </c:pt>
                <c:pt idx="110">
                  <c:v>5.0333947443293798</c:v>
                </c:pt>
                <c:pt idx="111">
                  <c:v>5.2552296173239297</c:v>
                </c:pt>
                <c:pt idx="112">
                  <c:v>5.4868808823506798</c:v>
                </c:pt>
                <c:pt idx="113">
                  <c:v>5.7287815935797104</c:v>
                </c:pt>
                <c:pt idx="114">
                  <c:v>5.9813840250592696</c:v>
                </c:pt>
                <c:pt idx="115">
                  <c:v>6.24516051219618</c:v>
                </c:pt>
                <c:pt idx="116">
                  <c:v>6.5206043315234403</c:v>
                </c:pt>
                <c:pt idx="117">
                  <c:v>6.8082306202859497</c:v>
                </c:pt>
                <c:pt idx="118">
                  <c:v>7.1085773374687404</c:v>
                </c:pt>
                <c:pt idx="119">
                  <c:v>7.4222062679882903</c:v>
                </c:pt>
                <c:pt idx="120">
                  <c:v>7.7497040718596004</c:v>
                </c:pt>
                <c:pt idx="121">
                  <c:v>8.0916833802488508</c:v>
                </c:pt>
                <c:pt idx="122">
                  <c:v>8.4487839404170995</c:v>
                </c:pt>
                <c:pt idx="123">
                  <c:v>8.8216738116599593</c:v>
                </c:pt>
                <c:pt idx="124">
                  <c:v>9.2110506144489399</c:v>
                </c:pt>
                <c:pt idx="125">
                  <c:v>9.6176428350864498</c:v>
                </c:pt>
              </c:numCache>
            </c:numRef>
          </c:yVal>
          <c:smooth val="1"/>
        </c:ser>
        <c:dLbls>
          <c:showLegendKey val="0"/>
          <c:showVal val="0"/>
          <c:showCatName val="0"/>
          <c:showSerName val="0"/>
          <c:showPercent val="0"/>
          <c:showBubbleSize val="0"/>
        </c:dLbls>
        <c:axId val="621479512"/>
        <c:axId val="621479904"/>
      </c:scatterChart>
      <c:valAx>
        <c:axId val="621479512"/>
        <c:scaling>
          <c:orientation val="minMax"/>
          <c:max val="120"/>
          <c:min val="50"/>
        </c:scaling>
        <c:delete val="0"/>
        <c:axPos val="b"/>
        <c:title>
          <c:tx>
            <c:rich>
              <a:bodyPr/>
              <a:lstStyle/>
              <a:p>
                <a:pPr>
                  <a:defRPr sz="1700"/>
                </a:pPr>
                <a:r>
                  <a:rPr lang="en-US" sz="1700" dirty="0" smtClean="0"/>
                  <a:t>Recipient weight (kg)</a:t>
                </a:r>
                <a:endParaRPr lang="en-US" sz="1700" dirty="0"/>
              </a:p>
            </c:rich>
          </c:tx>
          <c:layout>
            <c:manualLayout>
              <c:xMode val="edge"/>
              <c:yMode val="edge"/>
              <c:x val="0.40636802313427628"/>
              <c:y val="0.88582020997375333"/>
            </c:manualLayout>
          </c:layout>
          <c:overlay val="0"/>
        </c:title>
        <c:numFmt formatCode="#,##0" sourceLinked="0"/>
        <c:majorTickMark val="out"/>
        <c:minorTickMark val="none"/>
        <c:tickLblPos val="nextTo"/>
        <c:txPr>
          <a:bodyPr rot="0"/>
          <a:lstStyle/>
          <a:p>
            <a:pPr>
              <a:defRPr sz="1500" b="1"/>
            </a:pPr>
            <a:endParaRPr lang="en-US"/>
          </a:p>
        </c:txPr>
        <c:crossAx val="621479904"/>
        <c:crosses val="autoZero"/>
        <c:crossBetween val="midCat"/>
        <c:majorUnit val="10"/>
      </c:valAx>
      <c:valAx>
        <c:axId val="621479904"/>
        <c:scaling>
          <c:orientation val="minMax"/>
          <c:max val="3"/>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30-Day EGF</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21479512"/>
        <c:crossesAt val="5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Microsoft_Excel_Worksheet7!$B$1</c:f>
              <c:strCache>
                <c:ptCount val="1"/>
                <c:pt idx="0">
                  <c:v>yhat</c:v>
                </c:pt>
              </c:strCache>
            </c:strRef>
          </c:tx>
          <c:spPr>
            <a:ln w="38100">
              <a:solidFill>
                <a:srgbClr val="00FF00"/>
              </a:solidFill>
            </a:ln>
          </c:spPr>
          <c:marker>
            <c:symbol val="none"/>
          </c:marker>
          <c:xVal>
            <c:numRef>
              <c:f>Microsoft_Excel_Worksheet7!$A$2:$A$10002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Microsoft_Excel_Worksheet7!$B$2:$B$10002</c:f>
              <c:numCache>
                <c:formatCode>General</c:formatCode>
                <c:ptCount val="10001"/>
                <c:pt idx="0">
                  <c:v>1.8044007118823</c:v>
                </c:pt>
                <c:pt idx="1">
                  <c:v>1.7747609278638099</c:v>
                </c:pt>
                <c:pt idx="2">
                  <c:v>1.74560801840199</c:v>
                </c:pt>
                <c:pt idx="3">
                  <c:v>1.71693398590707</c:v>
                </c:pt>
                <c:pt idx="4">
                  <c:v>1.68873096416075</c:v>
                </c:pt>
                <c:pt idx="5">
                  <c:v>1.66099121615829</c:v>
                </c:pt>
                <c:pt idx="6">
                  <c:v>1.6337071319859999</c:v>
                </c:pt>
                <c:pt idx="7">
                  <c:v>1.6068712267335501</c:v>
                </c:pt>
                <c:pt idx="8">
                  <c:v>1.5804761384406401</c:v>
                </c:pt>
                <c:pt idx="9">
                  <c:v>1.5545146260774101</c:v>
                </c:pt>
                <c:pt idx="10">
                  <c:v>1.5289795675579201</c:v>
                </c:pt>
                <c:pt idx="11">
                  <c:v>1.5038639577863899</c:v>
                </c:pt>
                <c:pt idx="12">
                  <c:v>1.4791609067354501</c:v>
                </c:pt>
                <c:pt idx="13">
                  <c:v>1.45486363755598</c:v>
                </c:pt>
                <c:pt idx="14">
                  <c:v>1.43096907085639</c:v>
                </c:pt>
                <c:pt idx="15">
                  <c:v>1.4074881102783401</c:v>
                </c:pt>
                <c:pt idx="16">
                  <c:v>1.38443408552128</c:v>
                </c:pt>
                <c:pt idx="17">
                  <c:v>1.3618191052153199</c:v>
                </c:pt>
                <c:pt idx="18">
                  <c:v>1.3396541174421901</c:v>
                </c:pt>
                <c:pt idx="19">
                  <c:v>1.3179489707279199</c:v>
                </c:pt>
                <c:pt idx="20">
                  <c:v>1.2967124752657699</c:v>
                </c:pt>
                <c:pt idx="21">
                  <c:v>1.2759524641514099</c:v>
                </c:pt>
                <c:pt idx="22">
                  <c:v>1.2556758544346001</c:v>
                </c:pt>
                <c:pt idx="23">
                  <c:v>1.2358887078143199</c:v>
                </c:pt>
                <c:pt idx="24">
                  <c:v>1.21659629082535</c:v>
                </c:pt>
                <c:pt idx="25">
                  <c:v>1.19780313438574</c:v>
                </c:pt>
                <c:pt idx="26">
                  <c:v>1.17951309259437</c:v>
                </c:pt>
                <c:pt idx="27">
                  <c:v>1.16172940068764</c:v>
                </c:pt>
                <c:pt idx="28">
                  <c:v>1.14445473208283</c:v>
                </c:pt>
                <c:pt idx="29">
                  <c:v>1.1276912544537701</c:v>
                </c:pt>
                <c:pt idx="30">
                  <c:v>1.11144068480167</c:v>
                </c:pt>
                <c:pt idx="31">
                  <c:v>1.0957043435004401</c:v>
                </c:pt>
                <c:pt idx="32">
                  <c:v>1.0804832073116999</c:v>
                </c:pt>
                <c:pt idx="33">
                  <c:v>1.0657779613796601</c:v>
                </c:pt>
                <c:pt idx="34">
                  <c:v>1.0515890502308101</c:v>
                </c:pt>
                <c:pt idx="35">
                  <c:v>1.0379167278170001</c:v>
                </c:pt>
                <c:pt idx="36">
                  <c:v>1.02476110665414</c:v>
                </c:pt>
                <c:pt idx="37">
                  <c:v>1.01212220612159</c:v>
                </c:pt>
                <c:pt idx="38">
                  <c:v>1</c:v>
                </c:pt>
                <c:pt idx="39">
                  <c:v>0.98839112626108006</c:v>
                </c:pt>
                <c:pt idx="40">
                  <c:v>0.97727922195760997</c:v>
                </c:pt>
                <c:pt idx="41">
                  <c:v>0.96664545963387405</c:v>
                </c:pt>
                <c:pt idx="42">
                  <c:v>0.956471911041755</c:v>
                </c:pt>
                <c:pt idx="43">
                  <c:v>0.94674149683932896</c:v>
                </c:pt>
                <c:pt idx="44">
                  <c:v>0.93743793925917995</c:v>
                </c:pt>
                <c:pt idx="45">
                  <c:v>0.92854571754974102</c:v>
                </c:pt>
                <c:pt idx="46">
                  <c:v>0.92005002600687702</c:v>
                </c:pt>
                <c:pt idx="47">
                  <c:v>0.91193673442579903</c:v>
                </c:pt>
                <c:pt idx="48">
                  <c:v>0.90419235081529303</c:v>
                </c:pt>
                <c:pt idx="49">
                  <c:v>0.89680398622728696</c:v>
                </c:pt>
                <c:pt idx="50">
                  <c:v>0.88975932156497695</c:v>
                </c:pt>
                <c:pt idx="51">
                  <c:v>0.88304657624217398</c:v>
                </c:pt>
                <c:pt idx="52">
                  <c:v>0.87665447857534595</c:v>
                </c:pt>
                <c:pt idx="53">
                  <c:v>0.87057223779790904</c:v>
                </c:pt>
                <c:pt idx="54">
                  <c:v>0.864789517593895</c:v>
                </c:pt>
                <c:pt idx="55">
                  <c:v>0.85929641105513599</c:v>
                </c:pt>
                <c:pt idx="56">
                  <c:v>0.85408341697256396</c:v>
                </c:pt>
                <c:pt idx="57">
                  <c:v>0.84914141737833604</c:v>
                </c:pt>
                <c:pt idx="58">
                  <c:v>0.84446165626104397</c:v>
                </c:pt>
                <c:pt idx="59">
                  <c:v>0.84003571938155996</c:v>
                </c:pt>
                <c:pt idx="60">
                  <c:v>0.83585551512188105</c:v>
                </c:pt>
                <c:pt idx="61">
                  <c:v>0.83191325630390001</c:v>
                </c:pt>
                <c:pt idx="62">
                  <c:v>0.82820144291924302</c:v>
                </c:pt>
                <c:pt idx="63">
                  <c:v>0.82471284571523196</c:v>
                </c:pt>
                <c:pt idx="64">
                  <c:v>0.82144049058574498</c:v>
                </c:pt>
                <c:pt idx="65">
                  <c:v>0.81837764371911303</c:v>
                </c:pt>
                <c:pt idx="66">
                  <c:v>0.81551779745845399</c:v>
                </c:pt>
                <c:pt idx="67">
                  <c:v>0.81285465683279201</c:v>
                </c:pt>
                <c:pt idx="68">
                  <c:v>0.81038212672013799</c:v>
                </c:pt>
                <c:pt idx="69">
                  <c:v>0.80809429960629497</c:v>
                </c:pt>
                <c:pt idx="70">
                  <c:v>0.80598544390564697</c:v>
                </c:pt>
              </c:numCache>
            </c:numRef>
          </c:yVal>
          <c:smooth val="0"/>
        </c:ser>
        <c:ser>
          <c:idx val="1"/>
          <c:order val="1"/>
          <c:tx>
            <c:strRef>
              <c:f>Microsoft_Excel_Worksheet7!$C$1</c:f>
              <c:strCache>
                <c:ptCount val="1"/>
                <c:pt idx="0">
                  <c:v>lower</c:v>
                </c:pt>
              </c:strCache>
            </c:strRef>
          </c:tx>
          <c:spPr>
            <a:ln w="41275">
              <a:solidFill>
                <a:srgbClr val="00FF00"/>
              </a:solidFill>
              <a:prstDash val="sysDash"/>
            </a:ln>
          </c:spPr>
          <c:marker>
            <c:symbol val="none"/>
          </c:marker>
          <c:xVal>
            <c:numRef>
              <c:f>Microsoft_Excel_Worksheet7!$A$2:$A$10002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Microsoft_Excel_Worksheet7!$C$2:$C$10002</c:f>
              <c:numCache>
                <c:formatCode>General</c:formatCode>
                <c:ptCount val="10001"/>
                <c:pt idx="0">
                  <c:v>1.2116199823910501</c:v>
                </c:pt>
                <c:pt idx="1">
                  <c:v>1.20541179823933</c:v>
                </c:pt>
                <c:pt idx="2">
                  <c:v>1.1992349376964599</c:v>
                </c:pt>
                <c:pt idx="3">
                  <c:v>1.19308919968792</c:v>
                </c:pt>
                <c:pt idx="4">
                  <c:v>1.18697437895893</c:v>
                </c:pt>
                <c:pt idx="5">
                  <c:v>1.18089026523183</c:v>
                </c:pt>
                <c:pt idx="6">
                  <c:v>1.17483664218947</c:v>
                </c:pt>
                <c:pt idx="7">
                  <c:v>1.1688132862407501</c:v>
                </c:pt>
                <c:pt idx="8">
                  <c:v>1.1628199650120401</c:v>
                </c:pt>
                <c:pt idx="9">
                  <c:v>1.1568564354900299</c:v>
                </c:pt>
                <c:pt idx="10">
                  <c:v>1.1509224417183801</c:v>
                </c:pt>
                <c:pt idx="11">
                  <c:v>1.1450177119174001</c:v>
                </c:pt>
                <c:pt idx="12">
                  <c:v>1.1391419548508801</c:v>
                </c:pt>
                <c:pt idx="13">
                  <c:v>1.13329485519942</c:v>
                </c:pt>
                <c:pt idx="14">
                  <c:v>1.1274763260248399</c:v>
                </c:pt>
                <c:pt idx="15">
                  <c:v>1.1216872906753199</c:v>
                </c:pt>
                <c:pt idx="16">
                  <c:v>1.1159289305325599</c:v>
                </c:pt>
                <c:pt idx="17">
                  <c:v>1.1102024357010201</c:v>
                </c:pt>
                <c:pt idx="18">
                  <c:v>1.1045090116362</c:v>
                </c:pt>
                <c:pt idx="19">
                  <c:v>1.0988498861993199</c:v>
                </c:pt>
                <c:pt idx="20">
                  <c:v>1.0932263172304499</c:v>
                </c:pt>
                <c:pt idx="21">
                  <c:v>1.08763960074474</c:v>
                </c:pt>
                <c:pt idx="22">
                  <c:v>1.0820910798713499</c:v>
                </c:pt>
                <c:pt idx="23">
                  <c:v>1.0765821546721299</c:v>
                </c:pt>
                <c:pt idx="24">
                  <c:v>1.07111429299903</c:v>
                </c:pt>
                <c:pt idx="25">
                  <c:v>1.06568904257449</c:v>
                </c:pt>
                <c:pt idx="26">
                  <c:v>1.06030804451042</c:v>
                </c:pt>
                <c:pt idx="27">
                  <c:v>1.05497304851829</c:v>
                </c:pt>
                <c:pt idx="28">
                  <c:v>1.04968593010795</c:v>
                </c:pt>
                <c:pt idx="29">
                  <c:v>1.0444487101265501</c:v>
                </c:pt>
                <c:pt idx="30">
                  <c:v>1.0392635770543199</c:v>
                </c:pt>
                <c:pt idx="31">
                  <c:v>1.03413291255289</c:v>
                </c:pt>
                <c:pt idx="32">
                  <c:v>1.0290593208572401</c:v>
                </c:pt>
                <c:pt idx="33">
                  <c:v>1.0240456627180601</c:v>
                </c:pt>
                <c:pt idx="34">
                  <c:v>1.0190950947421</c:v>
                </c:pt>
                <c:pt idx="35">
                  <c:v>1.01421111514852</c:v>
                </c:pt>
                <c:pt idx="36">
                  <c:v>1.0093976171664401</c:v>
                </c:pt>
                <c:pt idx="37">
                  <c:v>1.00465895155102</c:v>
                </c:pt>
                <c:pt idx="38">
                  <c:v>1</c:v>
                </c:pt>
                <c:pt idx="39">
                  <c:v>0.981406300081894</c:v>
                </c:pt>
                <c:pt idx="40">
                  <c:v>0.96380776487361797</c:v>
                </c:pt>
                <c:pt idx="41">
                  <c:v>0.94714963215159698</c:v>
                </c:pt>
                <c:pt idx="42">
                  <c:v>0.93138045444558104</c:v>
                </c:pt>
                <c:pt idx="43">
                  <c:v>0.91645183461679502</c:v>
                </c:pt>
                <c:pt idx="44">
                  <c:v>0.90231818177737799</c:v>
                </c:pt>
                <c:pt idx="45">
                  <c:v>0.88893648588848595</c:v>
                </c:pt>
                <c:pt idx="46">
                  <c:v>0.87626610956809903</c:v>
                </c:pt>
                <c:pt idx="47">
                  <c:v>0.86426859581930404</c:v>
                </c:pt>
                <c:pt idx="48">
                  <c:v>0.85290749055720705</c:v>
                </c:pt>
                <c:pt idx="49">
                  <c:v>0.84214817896856298</c:v>
                </c:pt>
                <c:pt idx="50">
                  <c:v>0.83195773488328595</c:v>
                </c:pt>
                <c:pt idx="51">
                  <c:v>0.82230478247122396</c:v>
                </c:pt>
                <c:pt idx="52">
                  <c:v>0.81315936970043101</c:v>
                </c:pt>
                <c:pt idx="53">
                  <c:v>0.80449285310362095</c:v>
                </c:pt>
                <c:pt idx="54">
                  <c:v>0.79627779349584304</c:v>
                </c:pt>
                <c:pt idx="55">
                  <c:v>0.78848786236656299</c:v>
                </c:pt>
                <c:pt idx="56">
                  <c:v>0.781097758730674</c:v>
                </c:pt>
                <c:pt idx="57">
                  <c:v>0.77408313626260505</c:v>
                </c:pt>
                <c:pt idx="58">
                  <c:v>0.76742054055275</c:v>
                </c:pt>
                <c:pt idx="59">
                  <c:v>0.76108735631323798</c:v>
                </c:pt>
                <c:pt idx="60">
                  <c:v>0.75506176431862404</c:v>
                </c:pt>
                <c:pt idx="61">
                  <c:v>0.74932270779552901</c:v>
                </c:pt>
                <c:pt idx="62">
                  <c:v>0.74384986787434604</c:v>
                </c:pt>
                <c:pt idx="63">
                  <c:v>0.73862364758855403</c:v>
                </c:pt>
                <c:pt idx="64">
                  <c:v>0.733625163758161</c:v>
                </c:pt>
                <c:pt idx="65">
                  <c:v>0.728836245930922</c:v>
                </c:pt>
                <c:pt idx="66">
                  <c:v>0.72423944138834295</c:v>
                </c:pt>
                <c:pt idx="67">
                  <c:v>0.71981802506514203</c:v>
                </c:pt>
                <c:pt idx="68">
                  <c:v>0.71555601309391004</c:v>
                </c:pt>
                <c:pt idx="69">
                  <c:v>0.71143817858450997</c:v>
                </c:pt>
                <c:pt idx="70">
                  <c:v>0.70745006819226997</c:v>
                </c:pt>
              </c:numCache>
            </c:numRef>
          </c:yVal>
          <c:smooth val="0"/>
        </c:ser>
        <c:ser>
          <c:idx val="2"/>
          <c:order val="2"/>
          <c:tx>
            <c:strRef>
              <c:f>Microsoft_Excel_Worksheet7!$D$1</c:f>
              <c:strCache>
                <c:ptCount val="1"/>
                <c:pt idx="0">
                  <c:v>upper</c:v>
                </c:pt>
              </c:strCache>
            </c:strRef>
          </c:tx>
          <c:spPr>
            <a:ln w="41275">
              <a:solidFill>
                <a:srgbClr val="00FF00"/>
              </a:solidFill>
              <a:prstDash val="sysDash"/>
            </a:ln>
          </c:spPr>
          <c:marker>
            <c:symbol val="none"/>
          </c:marker>
          <c:xVal>
            <c:numRef>
              <c:f>Microsoft_Excel_Worksheet7!$A$2:$A$10002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Microsoft_Excel_Worksheet7!$D$2:$D$10002</c:f>
              <c:numCache>
                <c:formatCode>General</c:formatCode>
                <c:ptCount val="10001"/>
                <c:pt idx="0">
                  <c:v>2.6871972865750502</c:v>
                </c:pt>
                <c:pt idx="1">
                  <c:v>2.61302930307526</c:v>
                </c:pt>
                <c:pt idx="2">
                  <c:v>2.5409094232714899</c:v>
                </c:pt>
                <c:pt idx="3">
                  <c:v>2.4707811559553199</c:v>
                </c:pt>
                <c:pt idx="4">
                  <c:v>2.4025895755362101</c:v>
                </c:pt>
                <c:pt idx="5">
                  <c:v>2.3362812797964501</c:v>
                </c:pt>
                <c:pt idx="6">
                  <c:v>2.27180434900965</c:v>
                </c:pt>
                <c:pt idx="7">
                  <c:v>2.20910830643342</c:v>
                </c:pt>
                <c:pt idx="8">
                  <c:v>2.14814408020109</c:v>
                </c:pt>
                <c:pt idx="9">
                  <c:v>2.0888639666554498</c:v>
                </c:pt>
                <c:pt idx="10">
                  <c:v>2.03122159519212</c:v>
                </c:pt>
                <c:pt idx="11">
                  <c:v>1.97517189471398</c:v>
                </c:pt>
                <c:pt idx="12">
                  <c:v>1.92067106184397</c:v>
                </c:pt>
                <c:pt idx="13">
                  <c:v>1.8676765311090899</c:v>
                </c:pt>
                <c:pt idx="14">
                  <c:v>1.8161556340319001</c:v>
                </c:pt>
                <c:pt idx="15">
                  <c:v>1.76610967873428</c:v>
                </c:pt>
                <c:pt idx="16">
                  <c:v>1.7175446255689799</c:v>
                </c:pt>
                <c:pt idx="17">
                  <c:v>1.6704622649818199</c:v>
                </c:pt>
                <c:pt idx="18">
                  <c:v>1.6248605810116801</c:v>
                </c:pt>
                <c:pt idx="19">
                  <c:v>1.5807341032273701</c:v>
                </c:pt>
                <c:pt idx="20">
                  <c:v>1.5380742459344201</c:v>
                </c:pt>
                <c:pt idx="21">
                  <c:v>1.49686963370888</c:v>
                </c:pt>
                <c:pt idx="22">
                  <c:v>1.4571064125189299</c:v>
                </c:pt>
                <c:pt idx="23">
                  <c:v>1.41876854587853</c:v>
                </c:pt>
                <c:pt idx="24">
                  <c:v>1.38183809563948</c:v>
                </c:pt>
                <c:pt idx="25">
                  <c:v>1.3462954871697701</c:v>
                </c:pt>
                <c:pt idx="26">
                  <c:v>1.3121197587856901</c:v>
                </c:pt>
                <c:pt idx="27">
                  <c:v>1.27928879540345</c:v>
                </c:pt>
                <c:pt idx="28">
                  <c:v>1.2477795464516599</c:v>
                </c:pt>
                <c:pt idx="29">
                  <c:v>1.2175682281396401</c:v>
                </c:pt>
                <c:pt idx="30">
                  <c:v>1.1886305102058301</c:v>
                </c:pt>
                <c:pt idx="31">
                  <c:v>1.16094168727497</c:v>
                </c:pt>
                <c:pt idx="32">
                  <c:v>1.1344768349312</c:v>
                </c:pt>
                <c:pt idx="33">
                  <c:v>1.1092109505621901</c:v>
                </c:pt>
                <c:pt idx="34">
                  <c:v>1.08511907894639</c:v>
                </c:pt>
                <c:pt idx="35">
                  <c:v>1.06217642243508</c:v>
                </c:pt>
                <c:pt idx="36">
                  <c:v>1.04035843541907</c:v>
                </c:pt>
                <c:pt idx="37">
                  <c:v>1.01964090255997</c:v>
                </c:pt>
                <c:pt idx="38">
                  <c:v>1</c:v>
                </c:pt>
                <c:pt idx="39">
                  <c:v>0.99542566456943105</c:v>
                </c:pt>
                <c:pt idx="40">
                  <c:v>0.99093897401346298</c:v>
                </c:pt>
                <c:pt idx="41">
                  <c:v>0.98654258304270404</c:v>
                </c:pt>
                <c:pt idx="42">
                  <c:v>0.98223933328774804</c:v>
                </c:pt>
                <c:pt idx="43">
                  <c:v>0.97803226310563296</c:v>
                </c:pt>
                <c:pt idx="44">
                  <c:v>0.97392461740210701</c:v>
                </c:pt>
                <c:pt idx="45">
                  <c:v>0.969919857343018</c:v>
                </c:pt>
                <c:pt idx="46">
                  <c:v>0.96602166980129101</c:v>
                </c:pt>
                <c:pt idx="47">
                  <c:v>0.96223397635642205</c:v>
                </c:pt>
                <c:pt idx="48">
                  <c:v>0.95856094163127603</c:v>
                </c:pt>
                <c:pt idx="49">
                  <c:v>0.95500698071707801</c:v>
                </c:pt>
                <c:pt idx="50">
                  <c:v>0.95157676540242797</c:v>
                </c:pt>
                <c:pt idx="51">
                  <c:v>0.94827522888730498</c:v>
                </c:pt>
                <c:pt idx="52">
                  <c:v>0.94510756862991996</c:v>
                </c:pt>
                <c:pt idx="53">
                  <c:v>0.94207924694495604</c:v>
                </c:pt>
                <c:pt idx="54">
                  <c:v>0.93919598894878198</c:v>
                </c:pt>
                <c:pt idx="55">
                  <c:v>0.93646377743347398</c:v>
                </c:pt>
                <c:pt idx="56">
                  <c:v>0.93388884425035401</c:v>
                </c:pt>
                <c:pt idx="57">
                  <c:v>0.93147765779860403</c:v>
                </c:pt>
                <c:pt idx="58">
                  <c:v>0.92923690624896405</c:v>
                </c:pt>
                <c:pt idx="59">
                  <c:v>0.927173476189596</c:v>
                </c:pt>
                <c:pt idx="60">
                  <c:v>0.92529442646342697</c:v>
                </c:pt>
                <c:pt idx="61">
                  <c:v>0.92360695707490803</c:v>
                </c:pt>
                <c:pt idx="62">
                  <c:v>0.92211837317874401</c:v>
                </c:pt>
                <c:pt idx="63">
                  <c:v>0.92083604432143895</c:v>
                </c:pt>
                <c:pt idx="64">
                  <c:v>0.91976735928347297</c:v>
                </c:pt>
                <c:pt idx="65">
                  <c:v>0.918919677058328</c:v>
                </c:pt>
                <c:pt idx="66">
                  <c:v>0.91830027469447395</c:v>
                </c:pt>
                <c:pt idx="67">
                  <c:v>0.91791629290605803</c:v>
                </c:pt>
                <c:pt idx="68">
                  <c:v>0.917774680514445</c:v>
                </c:pt>
                <c:pt idx="69">
                  <c:v>0.91788213890269499</c:v>
                </c:pt>
                <c:pt idx="70">
                  <c:v>0.91824506773703796</c:v>
                </c:pt>
              </c:numCache>
            </c:numRef>
          </c:yVal>
          <c:smooth val="1"/>
        </c:ser>
        <c:dLbls>
          <c:showLegendKey val="0"/>
          <c:showVal val="0"/>
          <c:showCatName val="0"/>
          <c:showSerName val="0"/>
          <c:showPercent val="0"/>
          <c:showBubbleSize val="0"/>
        </c:dLbls>
        <c:axId val="621480296"/>
        <c:axId val="752057656"/>
      </c:scatterChart>
      <c:valAx>
        <c:axId val="621480296"/>
        <c:scaling>
          <c:orientation val="minMax"/>
          <c:max val="70"/>
          <c:min val="5"/>
        </c:scaling>
        <c:delete val="0"/>
        <c:axPos val="b"/>
        <c:title>
          <c:tx>
            <c:rich>
              <a:bodyPr/>
              <a:lstStyle/>
              <a:p>
                <a:pPr>
                  <a:defRPr sz="1700"/>
                </a:pPr>
                <a:r>
                  <a:rPr lang="en-US" sz="1700" dirty="0" smtClean="0"/>
                  <a:t>Transplant center volume (cases per year)</a:t>
                </a:r>
                <a:endParaRPr lang="en-US" sz="1700" dirty="0"/>
              </a:p>
            </c:rich>
          </c:tx>
          <c:layout>
            <c:manualLayout>
              <c:xMode val="edge"/>
              <c:yMode val="edge"/>
              <c:x val="0.29353982300884951"/>
              <c:y val="0.89119655405977483"/>
            </c:manualLayout>
          </c:layout>
          <c:overlay val="0"/>
        </c:title>
        <c:numFmt formatCode="#,##0" sourceLinked="0"/>
        <c:majorTickMark val="out"/>
        <c:minorTickMark val="none"/>
        <c:tickLblPos val="nextTo"/>
        <c:txPr>
          <a:bodyPr rot="0"/>
          <a:lstStyle/>
          <a:p>
            <a:pPr>
              <a:defRPr sz="1500" b="1"/>
            </a:pPr>
            <a:endParaRPr lang="en-US"/>
          </a:p>
        </c:txPr>
        <c:crossAx val="752057656"/>
        <c:crosses val="autoZero"/>
        <c:crossBetween val="midCat"/>
        <c:majorUnit val="5"/>
      </c:valAx>
      <c:valAx>
        <c:axId val="75205765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30-Day EGF</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21480296"/>
        <c:crossesAt val="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Microsoft_Excel_Worksheet9!$B$1</c:f>
              <c:strCache>
                <c:ptCount val="1"/>
                <c:pt idx="0">
                  <c:v>yhat</c:v>
                </c:pt>
              </c:strCache>
            </c:strRef>
          </c:tx>
          <c:spPr>
            <a:ln w="38100">
              <a:solidFill>
                <a:srgbClr val="00FF00"/>
              </a:solidFill>
            </a:ln>
          </c:spPr>
          <c:marker>
            <c:symbol val="none"/>
          </c:marker>
          <c:xVal>
            <c:numRef>
              <c:f>Microsoft_Excel_Worksheet9!$A$2:$A$9977</c:f>
              <c:numCache>
                <c:formatCode>General</c:formatCode>
                <c:ptCount val="997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numCache>
            </c:numRef>
          </c:xVal>
          <c:yVal>
            <c:numRef>
              <c:f>Microsoft_Excel_Worksheet9!$B$2:$B$9977</c:f>
              <c:numCache>
                <c:formatCode>General</c:formatCode>
                <c:ptCount val="9976"/>
                <c:pt idx="0">
                  <c:v>1.1247869648447799</c:v>
                </c:pt>
                <c:pt idx="1">
                  <c:v>1.1146583969424899</c:v>
                </c:pt>
                <c:pt idx="2">
                  <c:v>1.1046210355450501</c:v>
                </c:pt>
                <c:pt idx="3">
                  <c:v>1.09467405934911</c:v>
                </c:pt>
                <c:pt idx="4">
                  <c:v>1.0848166544470901</c:v>
                </c:pt>
                <c:pt idx="5">
                  <c:v>1.0750480142605301</c:v>
                </c:pt>
                <c:pt idx="6">
                  <c:v>1.0653673394741201</c:v>
                </c:pt>
                <c:pt idx="7">
                  <c:v>1.0557738379702799</c:v>
                </c:pt>
                <c:pt idx="8">
                  <c:v>1.04626672476434</c:v>
                </c:pt>
                <c:pt idx="9">
                  <c:v>1.0368452219403499</c:v>
                </c:pt>
                <c:pt idx="10">
                  <c:v>1.02750855858736</c:v>
                </c:pt>
                <c:pt idx="11">
                  <c:v>1.0182559707364101</c:v>
                </c:pt>
                <c:pt idx="12">
                  <c:v>1.0090867012979701</c:v>
                </c:pt>
                <c:pt idx="13">
                  <c:v>1</c:v>
                </c:pt>
                <c:pt idx="14">
                  <c:v>0.99099512332659001</c:v>
                </c:pt>
                <c:pt idx="15">
                  <c:v>0.98207133445708406</c:v>
                </c:pt>
                <c:pt idx="16">
                  <c:v>0.97322790320580699</c:v>
                </c:pt>
                <c:pt idx="17">
                  <c:v>0.96446410596231802</c:v>
                </c:pt>
                <c:pt idx="18">
                  <c:v>0.95577922563219697</c:v>
                </c:pt>
                <c:pt idx="19">
                  <c:v>0.94717255157837199</c:v>
                </c:pt>
                <c:pt idx="20">
                  <c:v>0.93864337956296995</c:v>
                </c:pt>
                <c:pt idx="21">
                  <c:v>0.93019101168969298</c:v>
                </c:pt>
                <c:pt idx="22">
                  <c:v>0.92181475634671295</c:v>
                </c:pt>
                <c:pt idx="23">
                  <c:v>0.91351392815008203</c:v>
                </c:pt>
                <c:pt idx="24">
                  <c:v>0.90528784788764805</c:v>
                </c:pt>
                <c:pt idx="25">
                  <c:v>0.89713584246348299</c:v>
                </c:pt>
                <c:pt idx="26">
                  <c:v>0.88905724484280402</c:v>
                </c:pt>
                <c:pt idx="27">
                  <c:v>0.88105139399739296</c:v>
                </c:pt>
                <c:pt idx="28">
                  <c:v>0.87311763485151095</c:v>
                </c:pt>
                <c:pt idx="29">
                  <c:v>0.86525531822829405</c:v>
                </c:pt>
                <c:pt idx="30">
                  <c:v>0.85746380079663598</c:v>
                </c:pt>
                <c:pt idx="31">
                  <c:v>0.84974244501854901</c:v>
                </c:pt>
                <c:pt idx="32">
                  <c:v>0.84209061909699601</c:v>
                </c:pt>
                <c:pt idx="33">
                  <c:v>0.83450769692419202</c:v>
                </c:pt>
                <c:pt idx="34">
                  <c:v>0.82699305803037904</c:v>
                </c:pt>
                <c:pt idx="35">
                  <c:v>0.81954608753304903</c:v>
                </c:pt>
                <c:pt idx="36">
                  <c:v>0.81216617608663899</c:v>
                </c:pt>
                <c:pt idx="37">
                  <c:v>0.80485271983266404</c:v>
                </c:pt>
                <c:pt idx="38">
                  <c:v>0.79760512035031195</c:v>
                </c:pt>
                <c:pt idx="39">
                  <c:v>0.79042278460747695</c:v>
                </c:pt>
                <c:pt idx="40">
                  <c:v>0.78330512491223403</c:v>
                </c:pt>
              </c:numCache>
            </c:numRef>
          </c:yVal>
          <c:smooth val="0"/>
        </c:ser>
        <c:ser>
          <c:idx val="1"/>
          <c:order val="1"/>
          <c:tx>
            <c:strRef>
              <c:f>Microsoft_Excel_Worksheet9!$C$1</c:f>
              <c:strCache>
                <c:ptCount val="1"/>
                <c:pt idx="0">
                  <c:v>lower</c:v>
                </c:pt>
              </c:strCache>
            </c:strRef>
          </c:tx>
          <c:spPr>
            <a:ln w="41275">
              <a:solidFill>
                <a:srgbClr val="00FF00"/>
              </a:solidFill>
              <a:prstDash val="sysDash"/>
            </a:ln>
          </c:spPr>
          <c:marker>
            <c:symbol val="none"/>
          </c:marker>
          <c:xVal>
            <c:numRef>
              <c:f>Microsoft_Excel_Worksheet9!$A$2:$A$9977</c:f>
              <c:numCache>
                <c:formatCode>General</c:formatCode>
                <c:ptCount val="997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numCache>
            </c:numRef>
          </c:xVal>
          <c:yVal>
            <c:numRef>
              <c:f>Microsoft_Excel_Worksheet9!$C$2:$C$9977</c:f>
              <c:numCache>
                <c:formatCode>General</c:formatCode>
                <c:ptCount val="9976"/>
                <c:pt idx="0">
                  <c:v>1.00393304195147</c:v>
                </c:pt>
                <c:pt idx="1">
                  <c:v>1.00362995184786</c:v>
                </c:pt>
                <c:pt idx="2">
                  <c:v>1.0033269532479601</c:v>
                </c:pt>
                <c:pt idx="3">
                  <c:v>1.00302404612417</c:v>
                </c:pt>
                <c:pt idx="4">
                  <c:v>1.00272123044885</c:v>
                </c:pt>
                <c:pt idx="5">
                  <c:v>1.00241850619441</c:v>
                </c:pt>
                <c:pt idx="6">
                  <c:v>1.00211587333324</c:v>
                </c:pt>
                <c:pt idx="7">
                  <c:v>1.00181333183775</c:v>
                </c:pt>
                <c:pt idx="8">
                  <c:v>1.00151088168036</c:v>
                </c:pt>
                <c:pt idx="9">
                  <c:v>1.0012085228334899</c:v>
                </c:pt>
                <c:pt idx="10">
                  <c:v>1.00090625526957</c:v>
                </c:pt>
                <c:pt idx="11">
                  <c:v>1.00060407896105</c:v>
                </c:pt>
                <c:pt idx="12">
                  <c:v>1.0003019938803701</c:v>
                </c:pt>
                <c:pt idx="13">
                  <c:v>1</c:v>
                </c:pt>
                <c:pt idx="14">
                  <c:v>0.98236791399017898</c:v>
                </c:pt>
                <c:pt idx="15">
                  <c:v>0.96504671843741496</c:v>
                </c:pt>
                <c:pt idx="16">
                  <c:v>0.94803093169443098</c:v>
                </c:pt>
                <c:pt idx="17">
                  <c:v>0.93131516876682297</c:v>
                </c:pt>
                <c:pt idx="18">
                  <c:v>0.914894139608875</c:v>
                </c:pt>
                <c:pt idx="19">
                  <c:v>0.89876264744941003</c:v>
                </c:pt>
                <c:pt idx="20">
                  <c:v>0.882915587147167</c:v>
                </c:pt>
                <c:pt idx="21">
                  <c:v>0.86734794357517697</c:v>
                </c:pt>
                <c:pt idx="22">
                  <c:v>0.85205479003361695</c:v>
                </c:pt>
                <c:pt idx="23">
                  <c:v>0.83703128669066396</c:v>
                </c:pt>
                <c:pt idx="24">
                  <c:v>0.82227267905082302</c:v>
                </c:pt>
                <c:pt idx="25">
                  <c:v>0.80777429645027299</c:v>
                </c:pt>
                <c:pt idx="26">
                  <c:v>0.79353155057873803</c:v>
                </c:pt>
                <c:pt idx="27">
                  <c:v>0.77953993402742705</c:v>
                </c:pt>
                <c:pt idx="28">
                  <c:v>0.76579501886256496</c:v>
                </c:pt>
                <c:pt idx="29">
                  <c:v>0.75229245522408705</c:v>
                </c:pt>
                <c:pt idx="30">
                  <c:v>0.73902796994903597</c:v>
                </c:pt>
                <c:pt idx="31">
                  <c:v>0.72599736521923097</c:v>
                </c:pt>
                <c:pt idx="32">
                  <c:v>0.71319651723278199</c:v>
                </c:pt>
                <c:pt idx="33">
                  <c:v>0.70062137489902898</c:v>
                </c:pt>
                <c:pt idx="34">
                  <c:v>0.68826795855649003</c:v>
                </c:pt>
                <c:pt idx="35">
                  <c:v>0.67613235871341704</c:v>
                </c:pt>
                <c:pt idx="36">
                  <c:v>0.66421073481055903</c:v>
                </c:pt>
                <c:pt idx="37">
                  <c:v>0.65249931400573302</c:v>
                </c:pt>
                <c:pt idx="38">
                  <c:v>0.64099438997983404</c:v>
                </c:pt>
                <c:pt idx="39">
                  <c:v>0.629692321763896</c:v>
                </c:pt>
                <c:pt idx="40">
                  <c:v>0.61858953258683103</c:v>
                </c:pt>
              </c:numCache>
            </c:numRef>
          </c:yVal>
          <c:smooth val="0"/>
        </c:ser>
        <c:ser>
          <c:idx val="2"/>
          <c:order val="2"/>
          <c:tx>
            <c:strRef>
              <c:f>Microsoft_Excel_Worksheet9!$D$1</c:f>
              <c:strCache>
                <c:ptCount val="1"/>
                <c:pt idx="0">
                  <c:v>upper</c:v>
                </c:pt>
              </c:strCache>
            </c:strRef>
          </c:tx>
          <c:spPr>
            <a:ln w="41275">
              <a:solidFill>
                <a:srgbClr val="00FF00"/>
              </a:solidFill>
              <a:prstDash val="sysDash"/>
            </a:ln>
          </c:spPr>
          <c:marker>
            <c:symbol val="none"/>
          </c:marker>
          <c:xVal>
            <c:numRef>
              <c:f>Microsoft_Excel_Worksheet9!$A$2:$A$9977</c:f>
              <c:numCache>
                <c:formatCode>General</c:formatCode>
                <c:ptCount val="997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numCache>
            </c:numRef>
          </c:xVal>
          <c:yVal>
            <c:numRef>
              <c:f>Microsoft_Excel_Worksheet9!$D$2:$D$9977</c:f>
              <c:numCache>
                <c:formatCode>General</c:formatCode>
                <c:ptCount val="9976"/>
                <c:pt idx="0">
                  <c:v>1.26018933874864</c:v>
                </c:pt>
                <c:pt idx="1">
                  <c:v>1.2379695719391599</c:v>
                </c:pt>
                <c:pt idx="2">
                  <c:v>1.21614158596919</c:v>
                </c:pt>
                <c:pt idx="3">
                  <c:v>1.1946984729252601</c:v>
                </c:pt>
                <c:pt idx="4">
                  <c:v>1.1736334466948399</c:v>
                </c:pt>
                <c:pt idx="5">
                  <c:v>1.1529398408187099</c:v>
                </c:pt>
                <c:pt idx="6">
                  <c:v>1.1326111063812501</c:v>
                </c:pt>
                <c:pt idx="7">
                  <c:v>1.11264080993785</c:v>
                </c:pt>
                <c:pt idx="8">
                  <c:v>1.0930226314789899</c:v>
                </c:pt>
                <c:pt idx="9">
                  <c:v>1.0737503624300699</c:v>
                </c:pt>
                <c:pt idx="10">
                  <c:v>1.0548179036866301</c:v>
                </c:pt>
                <c:pt idx="11">
                  <c:v>1.0362192636841301</c:v>
                </c:pt>
                <c:pt idx="12">
                  <c:v>1.01794855650181</c:v>
                </c:pt>
                <c:pt idx="13">
                  <c:v>1</c:v>
                </c:pt>
                <c:pt idx="14">
                  <c:v>0.999698097292399</c:v>
                </c:pt>
                <c:pt idx="15">
                  <c:v>0.99939628573004102</c:v>
                </c:pt>
                <c:pt idx="16">
                  <c:v>0.99909456528541296</c:v>
                </c:pt>
                <c:pt idx="17">
                  <c:v>0.99879293593100305</c:v>
                </c:pt>
                <c:pt idx="18">
                  <c:v>0.99849139763931205</c:v>
                </c:pt>
                <c:pt idx="19">
                  <c:v>0.99818995038284797</c:v>
                </c:pt>
                <c:pt idx="20">
                  <c:v>0.99788859413412601</c:v>
                </c:pt>
                <c:pt idx="21">
                  <c:v>0.99758732886567203</c:v>
                </c:pt>
                <c:pt idx="22">
                  <c:v>0.99728615455001901</c:v>
                </c:pt>
                <c:pt idx="23">
                  <c:v>0.99698507115970603</c:v>
                </c:pt>
                <c:pt idx="24">
                  <c:v>0.99668407866728503</c:v>
                </c:pt>
                <c:pt idx="25">
                  <c:v>0.99638317704531199</c:v>
                </c:pt>
                <c:pt idx="26">
                  <c:v>0.99608236626635305</c:v>
                </c:pt>
                <c:pt idx="27">
                  <c:v>0.99578164630298305</c:v>
                </c:pt>
                <c:pt idx="28">
                  <c:v>0.99548101712778403</c:v>
                </c:pt>
                <c:pt idx="29">
                  <c:v>0.99518047871334703</c:v>
                </c:pt>
                <c:pt idx="30">
                  <c:v>0.99488003103227096</c:v>
                </c:pt>
                <c:pt idx="31">
                  <c:v>0.99457967405716396</c:v>
                </c:pt>
                <c:pt idx="32">
                  <c:v>0.99427940776064005</c:v>
                </c:pt>
                <c:pt idx="33">
                  <c:v>0.99397923211532502</c:v>
                </c:pt>
                <c:pt idx="34">
                  <c:v>0.99367914709384897</c:v>
                </c:pt>
                <c:pt idx="35">
                  <c:v>0.99337915266885402</c:v>
                </c:pt>
                <c:pt idx="36">
                  <c:v>0.99307924881298804</c:v>
                </c:pt>
                <c:pt idx="37">
                  <c:v>0.99277943549890901</c:v>
                </c:pt>
                <c:pt idx="38">
                  <c:v>0.99247971269928004</c:v>
                </c:pt>
                <c:pt idx="39">
                  <c:v>0.99218008038677696</c:v>
                </c:pt>
                <c:pt idx="40">
                  <c:v>0.99188053853407998</c:v>
                </c:pt>
              </c:numCache>
            </c:numRef>
          </c:yVal>
          <c:smooth val="1"/>
        </c:ser>
        <c:dLbls>
          <c:showLegendKey val="0"/>
          <c:showVal val="0"/>
          <c:showCatName val="0"/>
          <c:showSerName val="0"/>
          <c:showPercent val="0"/>
          <c:showBubbleSize val="0"/>
        </c:dLbls>
        <c:axId val="752058440"/>
        <c:axId val="752058832"/>
      </c:scatterChart>
      <c:valAx>
        <c:axId val="752058440"/>
        <c:scaling>
          <c:orientation val="minMax"/>
          <c:max val="60"/>
          <c:min val="25"/>
        </c:scaling>
        <c:delete val="0"/>
        <c:axPos val="b"/>
        <c:title>
          <c:tx>
            <c:rich>
              <a:bodyPr/>
              <a:lstStyle/>
              <a:p>
                <a:pPr>
                  <a:defRPr sz="1700"/>
                </a:pPr>
                <a:r>
                  <a:rPr lang="en-US" sz="1700" b="1" i="0" u="none" strike="noStrike" baseline="0" dirty="0" smtClean="0">
                    <a:effectLst/>
                  </a:rPr>
                  <a:t>Recipient FEV1 (% predicted)</a:t>
                </a:r>
                <a:endParaRPr lang="en-US" sz="1700" dirty="0"/>
              </a:p>
            </c:rich>
          </c:tx>
          <c:layout>
            <c:manualLayout>
              <c:xMode val="edge"/>
              <c:yMode val="edge"/>
              <c:x val="0.37291297935103246"/>
              <c:y val="0.88582020997375333"/>
            </c:manualLayout>
          </c:layout>
          <c:overlay val="0"/>
        </c:title>
        <c:numFmt formatCode="#,##0" sourceLinked="0"/>
        <c:majorTickMark val="out"/>
        <c:minorTickMark val="none"/>
        <c:tickLblPos val="nextTo"/>
        <c:txPr>
          <a:bodyPr rot="0"/>
          <a:lstStyle/>
          <a:p>
            <a:pPr>
              <a:defRPr sz="1500" b="1"/>
            </a:pPr>
            <a:endParaRPr lang="en-US"/>
          </a:p>
        </c:txPr>
        <c:crossAx val="752058832"/>
        <c:crosses val="autoZero"/>
        <c:crossBetween val="midCat"/>
        <c:majorUnit val="5"/>
      </c:valAx>
      <c:valAx>
        <c:axId val="75205883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effectLst/>
                  </a:rPr>
                  <a:t>Hazard Ratio of 30-Day EGF</a:t>
                </a:r>
                <a:endParaRPr lang="en-US" sz="1700" dirty="0">
                  <a:effectLst/>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52058440"/>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36"/>
          <c:h val="0.81644145288290582"/>
        </c:manualLayout>
      </c:layout>
      <c:scatterChart>
        <c:scatterStyle val="lineMarker"/>
        <c:varyColors val="0"/>
        <c:ser>
          <c:idx val="0"/>
          <c:order val="0"/>
          <c:tx>
            <c:strRef>
              <c:f>Sheet1!$B$1</c:f>
              <c:strCache>
                <c:ptCount val="1"/>
                <c:pt idx="0">
                  <c:v> Primary (N=45,542)</c:v>
                </c:pt>
              </c:strCache>
            </c:strRef>
          </c:tx>
          <c:spPr>
            <a:ln w="41275">
              <a:solidFill>
                <a:srgbClr val="00FF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92.906000000000006</c:v>
                </c:pt>
                <c:pt idx="2">
                  <c:v>90.436999999999998</c:v>
                </c:pt>
                <c:pt idx="3">
                  <c:v>88.715000000000003</c:v>
                </c:pt>
                <c:pt idx="4">
                  <c:v>87.468999999999994</c:v>
                </c:pt>
                <c:pt idx="5">
                  <c:v>86.3</c:v>
                </c:pt>
                <c:pt idx="6">
                  <c:v>85.182000000000002</c:v>
                </c:pt>
                <c:pt idx="7">
                  <c:v>84.132999999999996</c:v>
                </c:pt>
                <c:pt idx="8">
                  <c:v>83.257999999999996</c:v>
                </c:pt>
                <c:pt idx="9">
                  <c:v>82.433999999999997</c:v>
                </c:pt>
                <c:pt idx="10">
                  <c:v>81.564999999999998</c:v>
                </c:pt>
                <c:pt idx="11">
                  <c:v>80.769000000000005</c:v>
                </c:pt>
                <c:pt idx="12">
                  <c:v>80.019000000000005</c:v>
                </c:pt>
                <c:pt idx="13">
                  <c:v>71.879000000000005</c:v>
                </c:pt>
                <c:pt idx="14">
                  <c:v>64.974999999999994</c:v>
                </c:pt>
                <c:pt idx="15">
                  <c:v>58.999000000000002</c:v>
                </c:pt>
                <c:pt idx="16">
                  <c:v>53.603000000000002</c:v>
                </c:pt>
                <c:pt idx="17">
                  <c:v>48.603000000000002</c:v>
                </c:pt>
                <c:pt idx="18">
                  <c:v>43.991</c:v>
                </c:pt>
                <c:pt idx="19">
                  <c:v>39.426000000000002</c:v>
                </c:pt>
                <c:pt idx="20">
                  <c:v>35.423000000000002</c:v>
                </c:pt>
                <c:pt idx="21">
                  <c:v>31.494</c:v>
                </c:pt>
                <c:pt idx="22">
                  <c:v>27.786000000000001</c:v>
                </c:pt>
                <c:pt idx="23">
                  <c:v>24.878</c:v>
                </c:pt>
                <c:pt idx="24">
                  <c:v>22.071000000000002</c:v>
                </c:pt>
                <c:pt idx="25">
                  <c:v>19.654</c:v>
                </c:pt>
                <c:pt idx="26">
                  <c:v>17.507999999999999</c:v>
                </c:pt>
                <c:pt idx="27">
                  <c:v>15.398999999999999</c:v>
                </c:pt>
                <c:pt idx="28">
                  <c:v>13.635999999999999</c:v>
                </c:pt>
                <c:pt idx="29">
                  <c:v>12.010999999999999</c:v>
                </c:pt>
                <c:pt idx="30">
                  <c:v>11.036</c:v>
                </c:pt>
                <c:pt idx="31">
                  <c:v>9.7899999999999991</c:v>
                </c:pt>
              </c:numCache>
            </c:numRef>
          </c:yVal>
          <c:smooth val="0"/>
        </c:ser>
        <c:ser>
          <c:idx val="1"/>
          <c:order val="1"/>
          <c:tx>
            <c:strRef>
              <c:f>Sheet1!$C$1</c:f>
              <c:strCache>
                <c:ptCount val="1"/>
                <c:pt idx="0">
                  <c:v>LCL (Primary)</c:v>
                </c:pt>
              </c:strCache>
            </c:strRef>
          </c:tx>
          <c:spPr>
            <a:ln w="41275">
              <a:solidFill>
                <a:srgbClr val="00FFFF"/>
              </a:solidFill>
              <a:prstDash val="sysDash"/>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92.667000000000002</c:v>
                </c:pt>
                <c:pt idx="2">
                  <c:v>90.164000000000001</c:v>
                </c:pt>
                <c:pt idx="3">
                  <c:v>88.42</c:v>
                </c:pt>
                <c:pt idx="4">
                  <c:v>87.161000000000001</c:v>
                </c:pt>
                <c:pt idx="5">
                  <c:v>85.98</c:v>
                </c:pt>
                <c:pt idx="6">
                  <c:v>84.850999999999999</c:v>
                </c:pt>
                <c:pt idx="7">
                  <c:v>83.792000000000002</c:v>
                </c:pt>
                <c:pt idx="8">
                  <c:v>82.91</c:v>
                </c:pt>
                <c:pt idx="9">
                  <c:v>82.08</c:v>
                </c:pt>
                <c:pt idx="10">
                  <c:v>81.203000000000003</c:v>
                </c:pt>
                <c:pt idx="11">
                  <c:v>80.400999999999996</c:v>
                </c:pt>
                <c:pt idx="12">
                  <c:v>79.646000000000001</c:v>
                </c:pt>
                <c:pt idx="13">
                  <c:v>71.451999999999998</c:v>
                </c:pt>
                <c:pt idx="14">
                  <c:v>64.510000000000005</c:v>
                </c:pt>
                <c:pt idx="15">
                  <c:v>58.506</c:v>
                </c:pt>
                <c:pt idx="16">
                  <c:v>53.085999999999999</c:v>
                </c:pt>
                <c:pt idx="17">
                  <c:v>48.064999999999998</c:v>
                </c:pt>
                <c:pt idx="18">
                  <c:v>43.433999999999997</c:v>
                </c:pt>
                <c:pt idx="19">
                  <c:v>38.851999999999997</c:v>
                </c:pt>
                <c:pt idx="20">
                  <c:v>34.832000000000001</c:v>
                </c:pt>
                <c:pt idx="21">
                  <c:v>30.887</c:v>
                </c:pt>
                <c:pt idx="22">
                  <c:v>27.164000000000001</c:v>
                </c:pt>
                <c:pt idx="23">
                  <c:v>24.242999999999999</c:v>
                </c:pt>
                <c:pt idx="24">
                  <c:v>21.422000000000001</c:v>
                </c:pt>
                <c:pt idx="25">
                  <c:v>18.989000000000001</c:v>
                </c:pt>
                <c:pt idx="26">
                  <c:v>16.826000000000001</c:v>
                </c:pt>
                <c:pt idx="27">
                  <c:v>14.696999999999999</c:v>
                </c:pt>
                <c:pt idx="28">
                  <c:v>12.91</c:v>
                </c:pt>
                <c:pt idx="29">
                  <c:v>11.255000000000001</c:v>
                </c:pt>
                <c:pt idx="30">
                  <c:v>10.247999999999999</c:v>
                </c:pt>
                <c:pt idx="31">
                  <c:v>8.9339999999999993</c:v>
                </c:pt>
              </c:numCache>
            </c:numRef>
          </c:yVal>
          <c:smooth val="0"/>
        </c:ser>
        <c:ser>
          <c:idx val="2"/>
          <c:order val="2"/>
          <c:tx>
            <c:strRef>
              <c:f>Sheet1!$D$1</c:f>
              <c:strCache>
                <c:ptCount val="1"/>
                <c:pt idx="0">
                  <c:v>UCL (Primary)</c:v>
                </c:pt>
              </c:strCache>
            </c:strRef>
          </c:tx>
          <c:spPr>
            <a:ln w="41275">
              <a:solidFill>
                <a:srgbClr val="00FFFF"/>
              </a:solidFill>
              <a:prstDash val="sysDash"/>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93.144000000000005</c:v>
                </c:pt>
                <c:pt idx="2">
                  <c:v>90.71</c:v>
                </c:pt>
                <c:pt idx="3">
                  <c:v>89.009</c:v>
                </c:pt>
                <c:pt idx="4">
                  <c:v>87.777000000000001</c:v>
                </c:pt>
                <c:pt idx="5">
                  <c:v>86.62</c:v>
                </c:pt>
                <c:pt idx="6">
                  <c:v>85.512</c:v>
                </c:pt>
                <c:pt idx="7">
                  <c:v>84.472999999999999</c:v>
                </c:pt>
                <c:pt idx="8">
                  <c:v>83.605999999999995</c:v>
                </c:pt>
                <c:pt idx="9">
                  <c:v>82.789000000000001</c:v>
                </c:pt>
                <c:pt idx="10">
                  <c:v>81.926000000000002</c:v>
                </c:pt>
                <c:pt idx="11">
                  <c:v>81.137</c:v>
                </c:pt>
                <c:pt idx="12">
                  <c:v>80.391999999999996</c:v>
                </c:pt>
                <c:pt idx="13">
                  <c:v>72.305000000000007</c:v>
                </c:pt>
                <c:pt idx="14">
                  <c:v>65.438999999999993</c:v>
                </c:pt>
                <c:pt idx="15">
                  <c:v>59.491999999999997</c:v>
                </c:pt>
                <c:pt idx="16">
                  <c:v>54.119</c:v>
                </c:pt>
                <c:pt idx="17">
                  <c:v>49.140999999999998</c:v>
                </c:pt>
                <c:pt idx="18">
                  <c:v>44.548000000000002</c:v>
                </c:pt>
                <c:pt idx="19">
                  <c:v>40.000999999999998</c:v>
                </c:pt>
                <c:pt idx="20">
                  <c:v>36.012999999999998</c:v>
                </c:pt>
                <c:pt idx="21">
                  <c:v>32.100999999999999</c:v>
                </c:pt>
                <c:pt idx="22">
                  <c:v>28.408000000000001</c:v>
                </c:pt>
                <c:pt idx="23">
                  <c:v>25.512</c:v>
                </c:pt>
                <c:pt idx="24">
                  <c:v>22.721</c:v>
                </c:pt>
                <c:pt idx="25">
                  <c:v>20.318000000000001</c:v>
                </c:pt>
                <c:pt idx="26">
                  <c:v>18.189</c:v>
                </c:pt>
                <c:pt idx="27">
                  <c:v>16.102</c:v>
                </c:pt>
                <c:pt idx="28">
                  <c:v>14.362</c:v>
                </c:pt>
                <c:pt idx="29">
                  <c:v>12.766999999999999</c:v>
                </c:pt>
                <c:pt idx="30">
                  <c:v>11.824999999999999</c:v>
                </c:pt>
                <c:pt idx="31">
                  <c:v>10.646000000000001</c:v>
                </c:pt>
              </c:numCache>
            </c:numRef>
          </c:yVal>
          <c:smooth val="0"/>
        </c:ser>
        <c:ser>
          <c:idx val="3"/>
          <c:order val="3"/>
          <c:tx>
            <c:strRef>
              <c:f>Sheet1!$E$1</c:f>
              <c:strCache>
                <c:ptCount val="1"/>
                <c:pt idx="0">
                  <c:v> First Retransplant (N=1,799)</c:v>
                </c:pt>
              </c:strCache>
            </c:strRef>
          </c:tx>
          <c:spPr>
            <a:ln w="41275">
              <a:solidFill>
                <a:srgbClr val="FF99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85.462000000000003</c:v>
                </c:pt>
                <c:pt idx="2">
                  <c:v>80.536000000000001</c:v>
                </c:pt>
                <c:pt idx="3">
                  <c:v>77.959000000000003</c:v>
                </c:pt>
                <c:pt idx="4">
                  <c:v>76.120999999999995</c:v>
                </c:pt>
                <c:pt idx="5">
                  <c:v>73.929000000000002</c:v>
                </c:pt>
                <c:pt idx="6">
                  <c:v>71.960999999999999</c:v>
                </c:pt>
                <c:pt idx="7">
                  <c:v>70.451999999999998</c:v>
                </c:pt>
                <c:pt idx="8">
                  <c:v>69.522999999999996</c:v>
                </c:pt>
                <c:pt idx="9">
                  <c:v>68.128</c:v>
                </c:pt>
                <c:pt idx="10">
                  <c:v>66.614000000000004</c:v>
                </c:pt>
                <c:pt idx="11">
                  <c:v>65.853999999999999</c:v>
                </c:pt>
                <c:pt idx="12">
                  <c:v>64.798000000000002</c:v>
                </c:pt>
                <c:pt idx="13">
                  <c:v>54.37</c:v>
                </c:pt>
                <c:pt idx="14">
                  <c:v>46.542999999999999</c:v>
                </c:pt>
                <c:pt idx="15">
                  <c:v>41.293999999999997</c:v>
                </c:pt>
                <c:pt idx="16">
                  <c:v>37.210999999999999</c:v>
                </c:pt>
                <c:pt idx="17">
                  <c:v>32.493000000000002</c:v>
                </c:pt>
                <c:pt idx="18">
                  <c:v>28.172999999999998</c:v>
                </c:pt>
                <c:pt idx="19">
                  <c:v>24.37</c:v>
                </c:pt>
                <c:pt idx="20">
                  <c:v>23.071000000000002</c:v>
                </c:pt>
                <c:pt idx="21">
                  <c:v>18.504999999999999</c:v>
                </c:pt>
                <c:pt idx="22">
                  <c:v>16.954999999999998</c:v>
                </c:pt>
                <c:pt idx="23">
                  <c:v>15.763</c:v>
                </c:pt>
                <c:pt idx="24">
                  <c:v>13.499000000000001</c:v>
                </c:pt>
                <c:pt idx="25">
                  <c:v>11.757</c:v>
                </c:pt>
                <c:pt idx="26">
                  <c:v>10.834</c:v>
                </c:pt>
                <c:pt idx="27">
                  <c:v>9.8490000000000002</c:v>
                </c:pt>
                <c:pt idx="28">
                  <c:v>9.3309999999999995</c:v>
                </c:pt>
                <c:pt idx="29">
                  <c:v>7.9980000000000002</c:v>
                </c:pt>
              </c:numCache>
            </c:numRef>
          </c:yVal>
          <c:smooth val="0"/>
        </c:ser>
        <c:ser>
          <c:idx val="4"/>
          <c:order val="4"/>
          <c:tx>
            <c:strRef>
              <c:f>Sheet1!$F$1</c:f>
              <c:strCache>
                <c:ptCount val="1"/>
                <c:pt idx="0">
                  <c:v>LCL (Retx)</c:v>
                </c:pt>
              </c:strCache>
            </c:strRef>
          </c:tx>
          <c:spPr>
            <a:ln w="41275">
              <a:solidFill>
                <a:srgbClr val="FF9900"/>
              </a:solidFill>
              <a:prstDash val="sysDash"/>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Sheet1!$F$2:$F$33</c:f>
              <c:numCache>
                <c:formatCode>General</c:formatCode>
                <c:ptCount val="32"/>
                <c:pt idx="0">
                  <c:v>100</c:v>
                </c:pt>
                <c:pt idx="1">
                  <c:v>83.775999999999996</c:v>
                </c:pt>
                <c:pt idx="2">
                  <c:v>78.650000000000006</c:v>
                </c:pt>
                <c:pt idx="3">
                  <c:v>75.986000000000004</c:v>
                </c:pt>
                <c:pt idx="4">
                  <c:v>74.093999999999994</c:v>
                </c:pt>
                <c:pt idx="5">
                  <c:v>71.840999999999994</c:v>
                </c:pt>
                <c:pt idx="6">
                  <c:v>69.825000000000003</c:v>
                </c:pt>
                <c:pt idx="7">
                  <c:v>68.283000000000001</c:v>
                </c:pt>
                <c:pt idx="8">
                  <c:v>67.335999999999999</c:v>
                </c:pt>
                <c:pt idx="9">
                  <c:v>65.915000000000006</c:v>
                </c:pt>
                <c:pt idx="10">
                  <c:v>64.373999999999995</c:v>
                </c:pt>
                <c:pt idx="11">
                  <c:v>63.601999999999997</c:v>
                </c:pt>
                <c:pt idx="12">
                  <c:v>62.529000000000003</c:v>
                </c:pt>
                <c:pt idx="13">
                  <c:v>51.966000000000001</c:v>
                </c:pt>
                <c:pt idx="14">
                  <c:v>44.067</c:v>
                </c:pt>
                <c:pt idx="15">
                  <c:v>38.79</c:v>
                </c:pt>
                <c:pt idx="16">
                  <c:v>34.683999999999997</c:v>
                </c:pt>
                <c:pt idx="17">
                  <c:v>29.922000000000001</c:v>
                </c:pt>
                <c:pt idx="18">
                  <c:v>25.542999999999999</c:v>
                </c:pt>
                <c:pt idx="19">
                  <c:v>21.69</c:v>
                </c:pt>
                <c:pt idx="20">
                  <c:v>20.358000000000001</c:v>
                </c:pt>
                <c:pt idx="21">
                  <c:v>15.648999999999999</c:v>
                </c:pt>
                <c:pt idx="22">
                  <c:v>14.061</c:v>
                </c:pt>
                <c:pt idx="23">
                  <c:v>12.826000000000001</c:v>
                </c:pt>
                <c:pt idx="24">
                  <c:v>10.423999999999999</c:v>
                </c:pt>
                <c:pt idx="25">
                  <c:v>8.5850000000000009</c:v>
                </c:pt>
                <c:pt idx="26">
                  <c:v>7.6239999999999997</c:v>
                </c:pt>
                <c:pt idx="27">
                  <c:v>6.6040000000000001</c:v>
                </c:pt>
                <c:pt idx="28">
                  <c:v>6.0709999999999997</c:v>
                </c:pt>
                <c:pt idx="29">
                  <c:v>4.617</c:v>
                </c:pt>
              </c:numCache>
            </c:numRef>
          </c:yVal>
          <c:smooth val="0"/>
        </c:ser>
        <c:ser>
          <c:idx val="5"/>
          <c:order val="5"/>
          <c:tx>
            <c:strRef>
              <c:f>Sheet1!$G$1</c:f>
              <c:strCache>
                <c:ptCount val="1"/>
                <c:pt idx="0">
                  <c:v>UCL (Retx)</c:v>
                </c:pt>
              </c:strCache>
            </c:strRef>
          </c:tx>
          <c:spPr>
            <a:ln w="41275">
              <a:solidFill>
                <a:srgbClr val="FF9900"/>
              </a:solidFill>
              <a:prstDash val="sysDash"/>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Sheet1!$G$2:$G$33</c:f>
              <c:numCache>
                <c:formatCode>General</c:formatCode>
                <c:ptCount val="32"/>
                <c:pt idx="0">
                  <c:v>100</c:v>
                </c:pt>
                <c:pt idx="1">
                  <c:v>87.147999999999996</c:v>
                </c:pt>
                <c:pt idx="2">
                  <c:v>82.421999999999997</c:v>
                </c:pt>
                <c:pt idx="3">
                  <c:v>79.932000000000002</c:v>
                </c:pt>
                <c:pt idx="4">
                  <c:v>78.149000000000001</c:v>
                </c:pt>
                <c:pt idx="5">
                  <c:v>76.016000000000005</c:v>
                </c:pt>
                <c:pt idx="6">
                  <c:v>74.096000000000004</c:v>
                </c:pt>
                <c:pt idx="7">
                  <c:v>72.62</c:v>
                </c:pt>
                <c:pt idx="8">
                  <c:v>71.709999999999994</c:v>
                </c:pt>
                <c:pt idx="9">
                  <c:v>70.341999999999999</c:v>
                </c:pt>
                <c:pt idx="10">
                  <c:v>68.853999999999999</c:v>
                </c:pt>
                <c:pt idx="11">
                  <c:v>68.106999999999999</c:v>
                </c:pt>
                <c:pt idx="12">
                  <c:v>67.066000000000003</c:v>
                </c:pt>
                <c:pt idx="13">
                  <c:v>56.774000000000001</c:v>
                </c:pt>
                <c:pt idx="14">
                  <c:v>49.018000000000001</c:v>
                </c:pt>
                <c:pt idx="15">
                  <c:v>43.798999999999999</c:v>
                </c:pt>
                <c:pt idx="16">
                  <c:v>39.738</c:v>
                </c:pt>
                <c:pt idx="17">
                  <c:v>35.064</c:v>
                </c:pt>
                <c:pt idx="18">
                  <c:v>30.803999999999998</c:v>
                </c:pt>
                <c:pt idx="19">
                  <c:v>27.050999999999998</c:v>
                </c:pt>
                <c:pt idx="20">
                  <c:v>25.783999999999999</c:v>
                </c:pt>
                <c:pt idx="21">
                  <c:v>21.361000000000001</c:v>
                </c:pt>
                <c:pt idx="22">
                  <c:v>19.847999999999999</c:v>
                </c:pt>
                <c:pt idx="23">
                  <c:v>18.699000000000002</c:v>
                </c:pt>
                <c:pt idx="24">
                  <c:v>16.574999999999999</c:v>
                </c:pt>
                <c:pt idx="25">
                  <c:v>14.93</c:v>
                </c:pt>
                <c:pt idx="26">
                  <c:v>14.045</c:v>
                </c:pt>
                <c:pt idx="27">
                  <c:v>13.093999999999999</c:v>
                </c:pt>
                <c:pt idx="28">
                  <c:v>12.590999999999999</c:v>
                </c:pt>
                <c:pt idx="29">
                  <c:v>11.379</c:v>
                </c:pt>
              </c:numCache>
            </c:numRef>
          </c:yVal>
          <c:smooth val="0"/>
        </c:ser>
        <c:dLbls>
          <c:showLegendKey val="0"/>
          <c:showVal val="0"/>
          <c:showCatName val="0"/>
          <c:showSerName val="0"/>
          <c:showPercent val="0"/>
          <c:showBubbleSize val="0"/>
        </c:dLbls>
        <c:axId val="431719448"/>
        <c:axId val="431719840"/>
      </c:scatterChart>
      <c:valAx>
        <c:axId val="431719448"/>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31719840"/>
        <c:crosses val="autoZero"/>
        <c:crossBetween val="midCat"/>
        <c:majorUnit val="1"/>
      </c:valAx>
      <c:valAx>
        <c:axId val="43171984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31719448"/>
        <c:crosses val="autoZero"/>
        <c:crossBetween val="midCat"/>
        <c:majorUnit val="20"/>
      </c:valAx>
      <c:spPr>
        <a:solidFill>
          <a:schemeClr val="bg2"/>
        </a:solidFill>
        <a:ln>
          <a:solidFill>
            <a:schemeClr val="tx1"/>
          </a:solidFill>
        </a:ln>
      </c:spPr>
    </c:plotArea>
    <c:legend>
      <c:legendPos val="r"/>
      <c:legendEntry>
        <c:idx val="1"/>
        <c:delete val="1"/>
      </c:legendEntry>
      <c:legendEntry>
        <c:idx val="2"/>
        <c:delete val="1"/>
      </c:legendEntry>
      <c:legendEntry>
        <c:idx val="4"/>
        <c:delete val="1"/>
      </c:legendEntry>
      <c:legendEntry>
        <c:idx val="5"/>
        <c:delete val="1"/>
      </c:legendEntry>
      <c:layout>
        <c:manualLayout>
          <c:xMode val="edge"/>
          <c:yMode val="edge"/>
          <c:x val="8.9970501474926259E-2"/>
          <c:y val="0.66777611131941839"/>
          <c:w val="0.31904187861473066"/>
          <c:h val="0.15599800024996877"/>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185378037422752E-2"/>
          <c:w val="0.88204654727893528"/>
          <c:h val="0.84869951739904692"/>
        </c:manualLayout>
      </c:layout>
      <c:scatterChart>
        <c:scatterStyle val="lineMarker"/>
        <c:varyColors val="0"/>
        <c:ser>
          <c:idx val="0"/>
          <c:order val="0"/>
          <c:tx>
            <c:strRef>
              <c:f>Sheet1!$B$1</c:f>
              <c:strCache>
                <c:ptCount val="1"/>
                <c:pt idx="0">
                  <c:v> 1990-1998 (N=9,783)</c:v>
                </c:pt>
              </c:strCache>
            </c:strRef>
          </c:tx>
          <c:spPr>
            <a:ln w="41275">
              <a:solidFill>
                <a:srgbClr val="00FF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87.936000000000007</c:v>
                </c:pt>
                <c:pt idx="2">
                  <c:v>84.457999999999998</c:v>
                </c:pt>
                <c:pt idx="3">
                  <c:v>82.36</c:v>
                </c:pt>
                <c:pt idx="4">
                  <c:v>80.932000000000002</c:v>
                </c:pt>
                <c:pt idx="5">
                  <c:v>79.626000000000005</c:v>
                </c:pt>
                <c:pt idx="6">
                  <c:v>78.061999999999998</c:v>
                </c:pt>
                <c:pt idx="7">
                  <c:v>76.765000000000001</c:v>
                </c:pt>
                <c:pt idx="8">
                  <c:v>75.778000000000006</c:v>
                </c:pt>
                <c:pt idx="9">
                  <c:v>74.748999999999995</c:v>
                </c:pt>
                <c:pt idx="10">
                  <c:v>73.832999999999998</c:v>
                </c:pt>
                <c:pt idx="11">
                  <c:v>72.885999999999996</c:v>
                </c:pt>
                <c:pt idx="12">
                  <c:v>72.082999999999998</c:v>
                </c:pt>
                <c:pt idx="13">
                  <c:v>63.789000000000001</c:v>
                </c:pt>
                <c:pt idx="14">
                  <c:v>56.798000000000002</c:v>
                </c:pt>
                <c:pt idx="15">
                  <c:v>50.92</c:v>
                </c:pt>
                <c:pt idx="16">
                  <c:v>45.972999999999999</c:v>
                </c:pt>
                <c:pt idx="17">
                  <c:v>41.103000000000002</c:v>
                </c:pt>
                <c:pt idx="18">
                  <c:v>36.506999999999998</c:v>
                </c:pt>
                <c:pt idx="19">
                  <c:v>32.332000000000001</c:v>
                </c:pt>
                <c:pt idx="20">
                  <c:v>28.687000000000001</c:v>
                </c:pt>
                <c:pt idx="21">
                  <c:v>25.177</c:v>
                </c:pt>
                <c:pt idx="22">
                  <c:v>21.939</c:v>
                </c:pt>
                <c:pt idx="23">
                  <c:v>19.734000000000002</c:v>
                </c:pt>
                <c:pt idx="24">
                  <c:v>17.442</c:v>
                </c:pt>
                <c:pt idx="25">
                  <c:v>15.509</c:v>
                </c:pt>
                <c:pt idx="26">
                  <c:v>13.858000000000001</c:v>
                </c:pt>
                <c:pt idx="27">
                  <c:v>12.22</c:v>
                </c:pt>
                <c:pt idx="28">
                  <c:v>10.840999999999999</c:v>
                </c:pt>
                <c:pt idx="29">
                  <c:v>9.5410000000000004</c:v>
                </c:pt>
                <c:pt idx="30">
                  <c:v>8.734</c:v>
                </c:pt>
                <c:pt idx="31">
                  <c:v>7.7750000000000004</c:v>
                </c:pt>
              </c:numCache>
            </c:numRef>
          </c:yVal>
          <c:smooth val="0"/>
        </c:ser>
        <c:ser>
          <c:idx val="1"/>
          <c:order val="1"/>
          <c:tx>
            <c:strRef>
              <c:f>Sheet1!$C$1</c:f>
              <c:strCache>
                <c:ptCount val="1"/>
                <c:pt idx="0">
                  <c:v> 1999-2008 (N=21,593)</c:v>
                </c:pt>
              </c:strCache>
            </c:strRef>
          </c:tx>
          <c:spPr>
            <a:ln w="41275">
              <a:solidFill>
                <a:srgbClr val="00FF00"/>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93.224999999999994</c:v>
                </c:pt>
                <c:pt idx="2">
                  <c:v>90.784999999999997</c:v>
                </c:pt>
                <c:pt idx="3">
                  <c:v>88.95</c:v>
                </c:pt>
                <c:pt idx="4">
                  <c:v>87.623000000000005</c:v>
                </c:pt>
                <c:pt idx="5">
                  <c:v>86.340999999999994</c:v>
                </c:pt>
                <c:pt idx="6">
                  <c:v>85.213999999999999</c:v>
                </c:pt>
                <c:pt idx="7">
                  <c:v>84.203999999999994</c:v>
                </c:pt>
                <c:pt idx="8">
                  <c:v>83.334999999999994</c:v>
                </c:pt>
                <c:pt idx="9">
                  <c:v>82.507999999999996</c:v>
                </c:pt>
                <c:pt idx="10">
                  <c:v>81.628</c:v>
                </c:pt>
                <c:pt idx="11">
                  <c:v>80.808999999999997</c:v>
                </c:pt>
                <c:pt idx="12">
                  <c:v>80.010999999999996</c:v>
                </c:pt>
                <c:pt idx="13">
                  <c:v>72.012</c:v>
                </c:pt>
                <c:pt idx="14">
                  <c:v>65.641000000000005</c:v>
                </c:pt>
                <c:pt idx="15">
                  <c:v>59.997</c:v>
                </c:pt>
                <c:pt idx="16">
                  <c:v>54.826999999999998</c:v>
                </c:pt>
                <c:pt idx="17">
                  <c:v>50.073</c:v>
                </c:pt>
                <c:pt idx="18">
                  <c:v>45.664000000000001</c:v>
                </c:pt>
                <c:pt idx="19">
                  <c:v>41.148000000000003</c:v>
                </c:pt>
                <c:pt idx="20">
                  <c:v>37.341000000000001</c:v>
                </c:pt>
                <c:pt idx="21">
                  <c:v>33.436</c:v>
                </c:pt>
                <c:pt idx="22">
                  <c:v>29.896999999999998</c:v>
                </c:pt>
                <c:pt idx="23">
                  <c:v>26.646999999999998</c:v>
                </c:pt>
                <c:pt idx="24">
                  <c:v>23.774999999999999</c:v>
                </c:pt>
                <c:pt idx="25">
                  <c:v>21.22</c:v>
                </c:pt>
              </c:numCache>
            </c:numRef>
          </c:yVal>
          <c:smooth val="0"/>
        </c:ser>
        <c:ser>
          <c:idx val="2"/>
          <c:order val="2"/>
          <c:tx>
            <c:strRef>
              <c:f>Sheet1!$D$1</c:f>
              <c:strCache>
                <c:ptCount val="1"/>
                <c:pt idx="0">
                  <c:v> 2009-6/2013 (N=16,006)</c:v>
                </c:pt>
              </c:strCache>
            </c:strRef>
          </c:tx>
          <c:spPr>
            <a:ln w="41275">
              <a:solidFill>
                <a:srgbClr val="FF00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94.647999999999996</c:v>
                </c:pt>
                <c:pt idx="2">
                  <c:v>92.483000000000004</c:v>
                </c:pt>
                <c:pt idx="3">
                  <c:v>91.046000000000006</c:v>
                </c:pt>
                <c:pt idx="4">
                  <c:v>89.965999999999994</c:v>
                </c:pt>
                <c:pt idx="5">
                  <c:v>88.92</c:v>
                </c:pt>
                <c:pt idx="6">
                  <c:v>87.99</c:v>
                </c:pt>
                <c:pt idx="7">
                  <c:v>86.989000000000004</c:v>
                </c:pt>
                <c:pt idx="8">
                  <c:v>86.17</c:v>
                </c:pt>
                <c:pt idx="9">
                  <c:v>85.418999999999997</c:v>
                </c:pt>
                <c:pt idx="10">
                  <c:v>84.51</c:v>
                </c:pt>
                <c:pt idx="11">
                  <c:v>83.853999999999999</c:v>
                </c:pt>
                <c:pt idx="12">
                  <c:v>83.168999999999997</c:v>
                </c:pt>
                <c:pt idx="13">
                  <c:v>74.704999999999998</c:v>
                </c:pt>
                <c:pt idx="14">
                  <c:v>66.754999999999995</c:v>
                </c:pt>
                <c:pt idx="15">
                  <c:v>60.168999999999997</c:v>
                </c:pt>
              </c:numCache>
            </c:numRef>
          </c:yVal>
          <c:smooth val="0"/>
        </c:ser>
        <c:dLbls>
          <c:showLegendKey val="0"/>
          <c:showVal val="0"/>
          <c:showCatName val="0"/>
          <c:showSerName val="0"/>
          <c:showPercent val="0"/>
          <c:showBubbleSize val="0"/>
        </c:dLbls>
        <c:axId val="431720624"/>
        <c:axId val="646057136"/>
      </c:scatterChart>
      <c:valAx>
        <c:axId val="431720624"/>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46057136"/>
        <c:crosses val="autoZero"/>
        <c:crossBetween val="midCat"/>
        <c:majorUnit val="1"/>
      </c:valAx>
      <c:valAx>
        <c:axId val="64605713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31720624"/>
        <c:crosses val="autoZero"/>
        <c:crossBetween val="midCat"/>
        <c:majorUnit val="20"/>
      </c:valAx>
      <c:spPr>
        <a:solidFill>
          <a:schemeClr val="bg2"/>
        </a:solidFill>
        <a:ln>
          <a:solidFill>
            <a:schemeClr val="tx1"/>
          </a:solidFill>
        </a:ln>
      </c:spPr>
    </c:plotArea>
    <c:legend>
      <c:legendPos val="r"/>
      <c:layout>
        <c:manualLayout>
          <c:xMode val="edge"/>
          <c:yMode val="edge"/>
          <c:x val="0.12519905697628506"/>
          <c:y val="0.61236876640419946"/>
          <c:w val="0.28046465983787428"/>
          <c:h val="0.20551308102616206"/>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0.11061492313460818"/>
          <c:w val="0.89827073606950636"/>
          <c:h val="0.76353143357080555"/>
        </c:manualLayout>
      </c:layout>
      <c:scatterChart>
        <c:scatterStyle val="lineMarker"/>
        <c:varyColors val="0"/>
        <c:ser>
          <c:idx val="0"/>
          <c:order val="0"/>
          <c:tx>
            <c:strRef>
              <c:f>Sheet1!$B$1</c:f>
              <c:strCache>
                <c:ptCount val="1"/>
                <c:pt idx="0">
                  <c:v> Primary 1990-1998 (N=9,437)</c:v>
                </c:pt>
              </c:strCache>
            </c:strRef>
          </c:tx>
          <c:spPr>
            <a:ln w="41275">
              <a:solidFill>
                <a:srgbClr val="00FF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88.418000000000006</c:v>
                </c:pt>
                <c:pt idx="2">
                  <c:v>85.132999999999996</c:v>
                </c:pt>
                <c:pt idx="3">
                  <c:v>83.052999999999997</c:v>
                </c:pt>
                <c:pt idx="4">
                  <c:v>81.605000000000004</c:v>
                </c:pt>
                <c:pt idx="5">
                  <c:v>80.326999999999998</c:v>
                </c:pt>
                <c:pt idx="6">
                  <c:v>78.769000000000005</c:v>
                </c:pt>
                <c:pt idx="7">
                  <c:v>77.521000000000001</c:v>
                </c:pt>
                <c:pt idx="8">
                  <c:v>76.509</c:v>
                </c:pt>
                <c:pt idx="9">
                  <c:v>75.484999999999999</c:v>
                </c:pt>
                <c:pt idx="10">
                  <c:v>74.643000000000001</c:v>
                </c:pt>
                <c:pt idx="11">
                  <c:v>73.692999999999998</c:v>
                </c:pt>
                <c:pt idx="12">
                  <c:v>72.882000000000005</c:v>
                </c:pt>
                <c:pt idx="13">
                  <c:v>64.563000000000002</c:v>
                </c:pt>
                <c:pt idx="14">
                  <c:v>57.533999999999999</c:v>
                </c:pt>
                <c:pt idx="15">
                  <c:v>51.561999999999998</c:v>
                </c:pt>
                <c:pt idx="16">
                  <c:v>46.512</c:v>
                </c:pt>
                <c:pt idx="17">
                  <c:v>41.65</c:v>
                </c:pt>
                <c:pt idx="18">
                  <c:v>37.003999999999998</c:v>
                </c:pt>
                <c:pt idx="19">
                  <c:v>32.753999999999998</c:v>
                </c:pt>
                <c:pt idx="20">
                  <c:v>29.033000000000001</c:v>
                </c:pt>
                <c:pt idx="21">
                  <c:v>25.532</c:v>
                </c:pt>
                <c:pt idx="22">
                  <c:v>22.236999999999998</c:v>
                </c:pt>
                <c:pt idx="23">
                  <c:v>19.972000000000001</c:v>
                </c:pt>
                <c:pt idx="24">
                  <c:v>17.655999999999999</c:v>
                </c:pt>
                <c:pt idx="25">
                  <c:v>15.7</c:v>
                </c:pt>
                <c:pt idx="26">
                  <c:v>14.021000000000001</c:v>
                </c:pt>
                <c:pt idx="27">
                  <c:v>12.353999999999999</c:v>
                </c:pt>
                <c:pt idx="28">
                  <c:v>10.939</c:v>
                </c:pt>
                <c:pt idx="29">
                  <c:v>9.6359999999999992</c:v>
                </c:pt>
                <c:pt idx="30">
                  <c:v>8.8539999999999992</c:v>
                </c:pt>
                <c:pt idx="31">
                  <c:v>7.8540000000000001</c:v>
                </c:pt>
              </c:numCache>
            </c:numRef>
          </c:yVal>
          <c:smooth val="0"/>
        </c:ser>
        <c:ser>
          <c:idx val="1"/>
          <c:order val="1"/>
          <c:tx>
            <c:strRef>
              <c:f>Sheet1!$C$1</c:f>
              <c:strCache>
                <c:ptCount val="1"/>
                <c:pt idx="0">
                  <c:v> Primary 1999-2008 (N=20,797)</c:v>
                </c:pt>
              </c:strCache>
            </c:strRef>
          </c:tx>
          <c:spPr>
            <a:ln w="41275">
              <a:solidFill>
                <a:srgbClr val="00FF00"/>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93.484999999999999</c:v>
                </c:pt>
                <c:pt idx="2">
                  <c:v>91.093000000000004</c:v>
                </c:pt>
                <c:pt idx="3">
                  <c:v>89.292000000000002</c:v>
                </c:pt>
                <c:pt idx="4">
                  <c:v>88.007000000000005</c:v>
                </c:pt>
                <c:pt idx="5">
                  <c:v>86.775000000000006</c:v>
                </c:pt>
                <c:pt idx="6">
                  <c:v>85.688000000000002</c:v>
                </c:pt>
                <c:pt idx="7">
                  <c:v>84.674000000000007</c:v>
                </c:pt>
                <c:pt idx="8">
                  <c:v>83.826999999999998</c:v>
                </c:pt>
                <c:pt idx="9">
                  <c:v>83.013000000000005</c:v>
                </c:pt>
                <c:pt idx="10">
                  <c:v>82.153999999999996</c:v>
                </c:pt>
                <c:pt idx="11">
                  <c:v>81.337999999999994</c:v>
                </c:pt>
                <c:pt idx="12">
                  <c:v>80.563999999999993</c:v>
                </c:pt>
                <c:pt idx="13">
                  <c:v>72.661000000000001</c:v>
                </c:pt>
                <c:pt idx="14">
                  <c:v>66.281999999999996</c:v>
                </c:pt>
                <c:pt idx="15">
                  <c:v>60.615000000000002</c:v>
                </c:pt>
                <c:pt idx="16">
                  <c:v>55.402000000000001</c:v>
                </c:pt>
                <c:pt idx="17">
                  <c:v>50.618000000000002</c:v>
                </c:pt>
                <c:pt idx="18">
                  <c:v>46.216999999999999</c:v>
                </c:pt>
                <c:pt idx="19">
                  <c:v>41.703000000000003</c:v>
                </c:pt>
                <c:pt idx="20">
                  <c:v>37.802</c:v>
                </c:pt>
                <c:pt idx="21">
                  <c:v>33.905999999999999</c:v>
                </c:pt>
                <c:pt idx="22">
                  <c:v>30.289000000000001</c:v>
                </c:pt>
                <c:pt idx="23">
                  <c:v>27.001999999999999</c:v>
                </c:pt>
                <c:pt idx="24">
                  <c:v>24.129000000000001</c:v>
                </c:pt>
                <c:pt idx="25">
                  <c:v>21.567</c:v>
                </c:pt>
              </c:numCache>
            </c:numRef>
          </c:yVal>
          <c:smooth val="0"/>
        </c:ser>
        <c:ser>
          <c:idx val="2"/>
          <c:order val="2"/>
          <c:tx>
            <c:strRef>
              <c:f>Sheet1!$D$1</c:f>
              <c:strCache>
                <c:ptCount val="1"/>
                <c:pt idx="0">
                  <c:v> Primary 2009-6/2013 (N=15,308)</c:v>
                </c:pt>
              </c:strCache>
            </c:strRef>
          </c:tx>
          <c:spPr>
            <a:ln w="41275">
              <a:solidFill>
                <a:srgbClr val="FF00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94.882999999999996</c:v>
                </c:pt>
                <c:pt idx="2">
                  <c:v>92.82</c:v>
                </c:pt>
                <c:pt idx="3">
                  <c:v>91.433000000000007</c:v>
                </c:pt>
                <c:pt idx="4">
                  <c:v>90.372</c:v>
                </c:pt>
                <c:pt idx="5">
                  <c:v>89.361999999999995</c:v>
                </c:pt>
                <c:pt idx="6">
                  <c:v>88.477999999999994</c:v>
                </c:pt>
                <c:pt idx="7">
                  <c:v>87.507999999999996</c:v>
                </c:pt>
                <c:pt idx="8">
                  <c:v>86.686000000000007</c:v>
                </c:pt>
                <c:pt idx="9">
                  <c:v>85.977999999999994</c:v>
                </c:pt>
                <c:pt idx="10">
                  <c:v>85.076999999999998</c:v>
                </c:pt>
                <c:pt idx="11">
                  <c:v>84.412999999999997</c:v>
                </c:pt>
                <c:pt idx="12">
                  <c:v>83.739000000000004</c:v>
                </c:pt>
                <c:pt idx="13">
                  <c:v>75.424999999999997</c:v>
                </c:pt>
                <c:pt idx="14">
                  <c:v>67.706000000000003</c:v>
                </c:pt>
                <c:pt idx="15">
                  <c:v>61.162999999999997</c:v>
                </c:pt>
              </c:numCache>
            </c:numRef>
          </c:yVal>
          <c:smooth val="0"/>
        </c:ser>
        <c:ser>
          <c:idx val="3"/>
          <c:order val="3"/>
          <c:tx>
            <c:strRef>
              <c:f>Sheet1!$E$1</c:f>
              <c:strCache>
                <c:ptCount val="1"/>
                <c:pt idx="0">
                  <c:v> First Retx 1990-1998 (N=337)</c:v>
                </c:pt>
              </c:strCache>
            </c:strRef>
          </c:tx>
          <c:spPr>
            <a:ln w="41275">
              <a:solidFill>
                <a:srgbClr val="9933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74.447000000000003</c:v>
                </c:pt>
                <c:pt idx="2">
                  <c:v>65.811000000000007</c:v>
                </c:pt>
                <c:pt idx="3">
                  <c:v>63.131</c:v>
                </c:pt>
                <c:pt idx="4">
                  <c:v>62.232999999999997</c:v>
                </c:pt>
                <c:pt idx="5">
                  <c:v>60.139000000000003</c:v>
                </c:pt>
                <c:pt idx="6">
                  <c:v>58.344000000000001</c:v>
                </c:pt>
                <c:pt idx="7">
                  <c:v>55.651000000000003</c:v>
                </c:pt>
                <c:pt idx="8">
                  <c:v>55.651000000000003</c:v>
                </c:pt>
                <c:pt idx="9">
                  <c:v>54.454000000000001</c:v>
                </c:pt>
                <c:pt idx="10">
                  <c:v>51.462000000000003</c:v>
                </c:pt>
                <c:pt idx="11">
                  <c:v>50.564999999999998</c:v>
                </c:pt>
                <c:pt idx="12">
                  <c:v>49.966000000000001</c:v>
                </c:pt>
                <c:pt idx="13">
                  <c:v>42.454000000000001</c:v>
                </c:pt>
                <c:pt idx="14">
                  <c:v>36.642000000000003</c:v>
                </c:pt>
                <c:pt idx="15">
                  <c:v>33.228000000000002</c:v>
                </c:pt>
                <c:pt idx="16">
                  <c:v>31.006</c:v>
                </c:pt>
                <c:pt idx="17">
                  <c:v>25.754999999999999</c:v>
                </c:pt>
                <c:pt idx="18">
                  <c:v>22.425999999999998</c:v>
                </c:pt>
                <c:pt idx="19">
                  <c:v>20.306000000000001</c:v>
                </c:pt>
                <c:pt idx="20">
                  <c:v>18.800999999999998</c:v>
                </c:pt>
                <c:pt idx="21">
                  <c:v>14.884</c:v>
                </c:pt>
                <c:pt idx="22">
                  <c:v>13.295</c:v>
                </c:pt>
                <c:pt idx="23">
                  <c:v>12.891999999999999</c:v>
                </c:pt>
                <c:pt idx="24">
                  <c:v>11.281000000000001</c:v>
                </c:pt>
                <c:pt idx="25">
                  <c:v>10.026999999999999</c:v>
                </c:pt>
                <c:pt idx="26">
                  <c:v>9.1920000000000002</c:v>
                </c:pt>
                <c:pt idx="27">
                  <c:v>8.3559999999999999</c:v>
                </c:pt>
                <c:pt idx="28">
                  <c:v>7.9160000000000004</c:v>
                </c:pt>
                <c:pt idx="29">
                  <c:v>6.7850000000000001</c:v>
                </c:pt>
              </c:numCache>
            </c:numRef>
          </c:yVal>
          <c:smooth val="0"/>
        </c:ser>
        <c:ser>
          <c:idx val="4"/>
          <c:order val="4"/>
          <c:tx>
            <c:strRef>
              <c:f>Sheet1!$F$1</c:f>
              <c:strCache>
                <c:ptCount val="1"/>
                <c:pt idx="0">
                  <c:v> First Retx 1999-2008 (N=775)</c:v>
                </c:pt>
              </c:strCache>
            </c:strRef>
          </c:tx>
          <c:spPr>
            <a:ln w="41275">
              <a:solidFill>
                <a:srgbClr val="FF66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Sheet1!$F$2:$F$33</c:f>
              <c:numCache>
                <c:formatCode>General</c:formatCode>
                <c:ptCount val="32"/>
                <c:pt idx="0">
                  <c:v>100</c:v>
                </c:pt>
                <c:pt idx="1">
                  <c:v>86.567999999999998</c:v>
                </c:pt>
                <c:pt idx="2">
                  <c:v>82.778000000000006</c:v>
                </c:pt>
                <c:pt idx="3">
                  <c:v>80.138000000000005</c:v>
                </c:pt>
                <c:pt idx="4">
                  <c:v>77.625</c:v>
                </c:pt>
                <c:pt idx="5">
                  <c:v>75.105999999999995</c:v>
                </c:pt>
                <c:pt idx="6">
                  <c:v>72.977000000000004</c:v>
                </c:pt>
                <c:pt idx="7">
                  <c:v>72.042000000000002</c:v>
                </c:pt>
                <c:pt idx="8">
                  <c:v>70.570999999999998</c:v>
                </c:pt>
                <c:pt idx="9">
                  <c:v>69.367999999999995</c:v>
                </c:pt>
                <c:pt idx="10">
                  <c:v>68.162999999999997</c:v>
                </c:pt>
                <c:pt idx="11">
                  <c:v>67.225999999999999</c:v>
                </c:pt>
                <c:pt idx="12">
                  <c:v>65.887</c:v>
                </c:pt>
                <c:pt idx="13">
                  <c:v>55.347999999999999</c:v>
                </c:pt>
                <c:pt idx="14">
                  <c:v>49.439</c:v>
                </c:pt>
                <c:pt idx="15">
                  <c:v>44.261000000000003</c:v>
                </c:pt>
                <c:pt idx="16">
                  <c:v>40.279000000000003</c:v>
                </c:pt>
                <c:pt idx="17">
                  <c:v>36.201000000000001</c:v>
                </c:pt>
                <c:pt idx="18">
                  <c:v>31.332999999999998</c:v>
                </c:pt>
                <c:pt idx="19">
                  <c:v>26.431000000000001</c:v>
                </c:pt>
                <c:pt idx="20">
                  <c:v>25.408999999999999</c:v>
                </c:pt>
                <c:pt idx="21">
                  <c:v>20.617000000000001</c:v>
                </c:pt>
                <c:pt idx="22">
                  <c:v>19.405000000000001</c:v>
                </c:pt>
                <c:pt idx="23">
                  <c:v>16.913</c:v>
                </c:pt>
              </c:numCache>
            </c:numRef>
          </c:yVal>
          <c:smooth val="0"/>
        </c:ser>
        <c:ser>
          <c:idx val="5"/>
          <c:order val="5"/>
          <c:tx>
            <c:strRef>
              <c:f>Sheet1!$G$1</c:f>
              <c:strCache>
                <c:ptCount val="1"/>
                <c:pt idx="0">
                  <c:v> First Retx 2009-6/2013 (N=687)</c:v>
                </c:pt>
              </c:strCache>
            </c:strRef>
          </c:tx>
          <c:spPr>
            <a:ln w="41275">
              <a:solidFill>
                <a:srgbClr val="FFFF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Sheet1!$G$2:$G$33</c:f>
              <c:numCache>
                <c:formatCode>General</c:formatCode>
                <c:ptCount val="32"/>
                <c:pt idx="0">
                  <c:v>100</c:v>
                </c:pt>
                <c:pt idx="1">
                  <c:v>89.626000000000005</c:v>
                </c:pt>
                <c:pt idx="2">
                  <c:v>85.292000000000002</c:v>
                </c:pt>
                <c:pt idx="3">
                  <c:v>82.846999999999994</c:v>
                </c:pt>
                <c:pt idx="4">
                  <c:v>81.314999999999998</c:v>
                </c:pt>
                <c:pt idx="5">
                  <c:v>79.459000000000003</c:v>
                </c:pt>
                <c:pt idx="6">
                  <c:v>77.596000000000004</c:v>
                </c:pt>
                <c:pt idx="7">
                  <c:v>76.040999999999997</c:v>
                </c:pt>
                <c:pt idx="8">
                  <c:v>75.263000000000005</c:v>
                </c:pt>
                <c:pt idx="9">
                  <c:v>73.548000000000002</c:v>
                </c:pt>
                <c:pt idx="10">
                  <c:v>72.451999999999998</c:v>
                </c:pt>
                <c:pt idx="11">
                  <c:v>71.98</c:v>
                </c:pt>
                <c:pt idx="12">
                  <c:v>71.021000000000001</c:v>
                </c:pt>
                <c:pt idx="13">
                  <c:v>59.066000000000003</c:v>
                </c:pt>
                <c:pt idx="14">
                  <c:v>45.999000000000002</c:v>
                </c:pt>
                <c:pt idx="15">
                  <c:v>38.612000000000002</c:v>
                </c:pt>
              </c:numCache>
            </c:numRef>
          </c:yVal>
          <c:smooth val="0"/>
        </c:ser>
        <c:dLbls>
          <c:showLegendKey val="0"/>
          <c:showVal val="0"/>
          <c:showCatName val="0"/>
          <c:showSerName val="0"/>
          <c:showPercent val="0"/>
          <c:showBubbleSize val="0"/>
        </c:dLbls>
        <c:axId val="646057920"/>
        <c:axId val="646058312"/>
      </c:scatterChart>
      <c:valAx>
        <c:axId val="646057920"/>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46058312"/>
        <c:crosses val="autoZero"/>
        <c:crossBetween val="midCat"/>
        <c:majorUnit val="1"/>
      </c:valAx>
      <c:valAx>
        <c:axId val="64605831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46057920"/>
        <c:crosses val="autoZero"/>
        <c:crossBetween val="midCat"/>
        <c:majorUnit val="20"/>
      </c:valAx>
      <c:spPr>
        <a:solidFill>
          <a:schemeClr val="bg2"/>
        </a:solidFill>
        <a:ln>
          <a:solidFill>
            <a:schemeClr val="tx1"/>
          </a:solidFill>
        </a:ln>
      </c:spPr>
    </c:plotArea>
    <c:legend>
      <c:legendPos val="r"/>
      <c:layout>
        <c:manualLayout>
          <c:xMode val="edge"/>
          <c:yMode val="edge"/>
          <c:x val="9.7345132743362831E-2"/>
          <c:y val="1.4336957880264968E-2"/>
          <c:w val="0.86621036861542744"/>
          <c:h val="0.1449827104945215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0.11061492313460818"/>
          <c:w val="0.89827073606950636"/>
          <c:h val="0.76353143357080555"/>
        </c:manualLayout>
      </c:layout>
      <c:scatterChart>
        <c:scatterStyle val="lineMarker"/>
        <c:varyColors val="0"/>
        <c:ser>
          <c:idx val="0"/>
          <c:order val="0"/>
          <c:tx>
            <c:strRef>
              <c:f>Sheet1!$B$1</c:f>
              <c:strCache>
                <c:ptCount val="1"/>
                <c:pt idx="0">
                  <c:v> Primary 1990-1998 (N=6,730)</c:v>
                </c:pt>
              </c:strCache>
            </c:strRef>
          </c:tx>
          <c:spPr>
            <a:ln w="41275">
              <a:solidFill>
                <a:srgbClr val="00FF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88.585999999999999</c:v>
                </c:pt>
                <c:pt idx="14">
                  <c:v>78.941999999999993</c:v>
                </c:pt>
                <c:pt idx="15">
                  <c:v>70.747</c:v>
                </c:pt>
                <c:pt idx="16">
                  <c:v>63.817999999999998</c:v>
                </c:pt>
                <c:pt idx="17">
                  <c:v>57.146999999999998</c:v>
                </c:pt>
                <c:pt idx="18">
                  <c:v>50.773000000000003</c:v>
                </c:pt>
                <c:pt idx="19">
                  <c:v>44.941000000000003</c:v>
                </c:pt>
                <c:pt idx="20">
                  <c:v>39.835999999999999</c:v>
                </c:pt>
                <c:pt idx="21">
                  <c:v>35.031999999999996</c:v>
                </c:pt>
                <c:pt idx="22">
                  <c:v>30.510999999999999</c:v>
                </c:pt>
                <c:pt idx="23">
                  <c:v>27.402999999999999</c:v>
                </c:pt>
                <c:pt idx="24">
                  <c:v>24.225999999999999</c:v>
                </c:pt>
                <c:pt idx="25">
                  <c:v>21.542000000000002</c:v>
                </c:pt>
                <c:pt idx="26">
                  <c:v>19.238</c:v>
                </c:pt>
                <c:pt idx="27">
                  <c:v>16.951000000000001</c:v>
                </c:pt>
                <c:pt idx="28">
                  <c:v>15.01</c:v>
                </c:pt>
                <c:pt idx="29">
                  <c:v>13.221</c:v>
                </c:pt>
                <c:pt idx="30">
                  <c:v>12.148999999999999</c:v>
                </c:pt>
                <c:pt idx="31">
                  <c:v>10.776</c:v>
                </c:pt>
              </c:numCache>
            </c:numRef>
          </c:yVal>
          <c:smooth val="0"/>
        </c:ser>
        <c:ser>
          <c:idx val="1"/>
          <c:order val="1"/>
          <c:tx>
            <c:strRef>
              <c:f>Sheet1!$C$1</c:f>
              <c:strCache>
                <c:ptCount val="1"/>
                <c:pt idx="0">
                  <c:v> Primary 1999-2008 (N=16,213)</c:v>
                </c:pt>
              </c:strCache>
            </c:strRef>
          </c:tx>
          <c:spPr>
            <a:ln w="41275">
              <a:solidFill>
                <a:srgbClr val="00FF00"/>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90.19</c:v>
                </c:pt>
                <c:pt idx="14">
                  <c:v>82.272999999999996</c:v>
                </c:pt>
                <c:pt idx="15">
                  <c:v>75.238</c:v>
                </c:pt>
                <c:pt idx="16">
                  <c:v>68.766999999999996</c:v>
                </c:pt>
                <c:pt idx="17">
                  <c:v>62.829000000000001</c:v>
                </c:pt>
                <c:pt idx="18">
                  <c:v>57.366</c:v>
                </c:pt>
                <c:pt idx="19">
                  <c:v>51.764000000000003</c:v>
                </c:pt>
                <c:pt idx="20">
                  <c:v>46.921999999999997</c:v>
                </c:pt>
                <c:pt idx="21">
                  <c:v>42.085999999999999</c:v>
                </c:pt>
                <c:pt idx="22">
                  <c:v>37.594999999999999</c:v>
                </c:pt>
                <c:pt idx="23">
                  <c:v>33.515999999999998</c:v>
                </c:pt>
                <c:pt idx="24">
                  <c:v>29.949000000000002</c:v>
                </c:pt>
                <c:pt idx="25">
                  <c:v>26.77</c:v>
                </c:pt>
              </c:numCache>
            </c:numRef>
          </c:yVal>
          <c:smooth val="0"/>
        </c:ser>
        <c:ser>
          <c:idx val="2"/>
          <c:order val="2"/>
          <c:tx>
            <c:strRef>
              <c:f>Sheet1!$D$1</c:f>
              <c:strCache>
                <c:ptCount val="1"/>
                <c:pt idx="0">
                  <c:v> Primary 2009-6/2013 (N=11,082)</c:v>
                </c:pt>
              </c:strCache>
            </c:strRef>
          </c:tx>
          <c:spPr>
            <a:ln w="41275">
              <a:solidFill>
                <a:srgbClr val="FF00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90.072000000000003</c:v>
                </c:pt>
                <c:pt idx="14">
                  <c:v>80.853999999999999</c:v>
                </c:pt>
                <c:pt idx="15">
                  <c:v>73.040000000000006</c:v>
                </c:pt>
              </c:numCache>
            </c:numRef>
          </c:yVal>
          <c:smooth val="0"/>
        </c:ser>
        <c:ser>
          <c:idx val="3"/>
          <c:order val="3"/>
          <c:tx>
            <c:strRef>
              <c:f>Sheet1!$E$1</c:f>
              <c:strCache>
                <c:ptCount val="1"/>
                <c:pt idx="0">
                  <c:v> First Retx 1990-1998 (N=167)</c:v>
                </c:pt>
              </c:strCache>
            </c:strRef>
          </c:tx>
          <c:spPr>
            <a:ln w="41275">
              <a:solidFill>
                <a:srgbClr val="9933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84.965000000000003</c:v>
                </c:pt>
                <c:pt idx="14">
                  <c:v>73.332999999999998</c:v>
                </c:pt>
                <c:pt idx="15">
                  <c:v>66.501999999999995</c:v>
                </c:pt>
                <c:pt idx="16">
                  <c:v>62.052999999999997</c:v>
                </c:pt>
                <c:pt idx="17">
                  <c:v>51.545999999999999</c:v>
                </c:pt>
                <c:pt idx="18">
                  <c:v>44.883000000000003</c:v>
                </c:pt>
                <c:pt idx="19">
                  <c:v>40.64</c:v>
                </c:pt>
                <c:pt idx="20">
                  <c:v>37.627000000000002</c:v>
                </c:pt>
                <c:pt idx="21">
                  <c:v>29.788</c:v>
                </c:pt>
                <c:pt idx="22">
                  <c:v>26.608000000000001</c:v>
                </c:pt>
                <c:pt idx="23">
                  <c:v>25.802</c:v>
                </c:pt>
                <c:pt idx="24">
                  <c:v>22.576000000000001</c:v>
                </c:pt>
                <c:pt idx="25">
                  <c:v>20.068000000000001</c:v>
                </c:pt>
                <c:pt idx="26">
                  <c:v>18.396000000000001</c:v>
                </c:pt>
                <c:pt idx="27">
                  <c:v>16.722999999999999</c:v>
                </c:pt>
                <c:pt idx="28">
                  <c:v>15.843</c:v>
                </c:pt>
                <c:pt idx="29">
                  <c:v>13.58</c:v>
                </c:pt>
              </c:numCache>
            </c:numRef>
          </c:yVal>
          <c:smooth val="0"/>
        </c:ser>
        <c:ser>
          <c:idx val="4"/>
          <c:order val="4"/>
          <c:tx>
            <c:strRef>
              <c:f>Sheet1!$F$1</c:f>
              <c:strCache>
                <c:ptCount val="1"/>
                <c:pt idx="0">
                  <c:v> First Retx 1999-2008 (N=491)</c:v>
                </c:pt>
              </c:strCache>
            </c:strRef>
          </c:tx>
          <c:spPr>
            <a:ln w="41275">
              <a:solidFill>
                <a:srgbClr val="FF66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Sheet1!$F$2:$F$33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84.004000000000005</c:v>
                </c:pt>
                <c:pt idx="14">
                  <c:v>75.037000000000006</c:v>
                </c:pt>
                <c:pt idx="15">
                  <c:v>67.177000000000007</c:v>
                </c:pt>
                <c:pt idx="16">
                  <c:v>61.134</c:v>
                </c:pt>
                <c:pt idx="17">
                  <c:v>54.944000000000003</c:v>
                </c:pt>
                <c:pt idx="18">
                  <c:v>47.557000000000002</c:v>
                </c:pt>
                <c:pt idx="19">
                  <c:v>40.116</c:v>
                </c:pt>
                <c:pt idx="20">
                  <c:v>38.564999999999998</c:v>
                </c:pt>
                <c:pt idx="21">
                  <c:v>31.292000000000002</c:v>
                </c:pt>
                <c:pt idx="22">
                  <c:v>29.451000000000001</c:v>
                </c:pt>
                <c:pt idx="23">
                  <c:v>25.669</c:v>
                </c:pt>
              </c:numCache>
            </c:numRef>
          </c:yVal>
          <c:smooth val="0"/>
        </c:ser>
        <c:ser>
          <c:idx val="5"/>
          <c:order val="5"/>
          <c:tx>
            <c:strRef>
              <c:f>Sheet1!$G$1</c:f>
              <c:strCache>
                <c:ptCount val="1"/>
                <c:pt idx="0">
                  <c:v> First Retx 2009-6/2013 (N=433)</c:v>
                </c:pt>
              </c:strCache>
            </c:strRef>
          </c:tx>
          <c:spPr>
            <a:ln w="41275">
              <a:solidFill>
                <a:srgbClr val="FFFF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Sheet1!$G$2:$G$33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83.167000000000002</c:v>
                </c:pt>
                <c:pt idx="14">
                  <c:v>64.768000000000001</c:v>
                </c:pt>
                <c:pt idx="15">
                  <c:v>54.366</c:v>
                </c:pt>
              </c:numCache>
            </c:numRef>
          </c:yVal>
          <c:smooth val="0"/>
        </c:ser>
        <c:dLbls>
          <c:showLegendKey val="0"/>
          <c:showVal val="0"/>
          <c:showCatName val="0"/>
          <c:showSerName val="0"/>
          <c:showPercent val="0"/>
          <c:showBubbleSize val="0"/>
        </c:dLbls>
        <c:axId val="879288352"/>
        <c:axId val="879288744"/>
      </c:scatterChart>
      <c:valAx>
        <c:axId val="879288352"/>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79288744"/>
        <c:crosses val="autoZero"/>
        <c:crossBetween val="midCat"/>
        <c:majorUnit val="1"/>
      </c:valAx>
      <c:valAx>
        <c:axId val="87928874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79288352"/>
        <c:crosses val="autoZero"/>
        <c:crossBetween val="midCat"/>
        <c:majorUnit val="20"/>
      </c:valAx>
      <c:spPr>
        <a:solidFill>
          <a:schemeClr val="bg2"/>
        </a:solidFill>
        <a:ln>
          <a:solidFill>
            <a:schemeClr val="tx1"/>
          </a:solidFill>
        </a:ln>
      </c:spPr>
    </c:plotArea>
    <c:legend>
      <c:legendPos val="r"/>
      <c:layout>
        <c:manualLayout>
          <c:xMode val="edge"/>
          <c:yMode val="edge"/>
          <c:x val="0.18436578171091444"/>
          <c:y val="3.0730390258594725E-2"/>
          <c:w val="0.80426346596056031"/>
          <c:h val="0.1449827104945215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185378037422752E-2"/>
          <c:w val="0.87737962511323264"/>
          <c:h val="0.81644145288290582"/>
        </c:manualLayout>
      </c:layout>
      <c:scatterChart>
        <c:scatterStyle val="lineMarker"/>
        <c:varyColors val="0"/>
        <c:ser>
          <c:idx val="0"/>
          <c:order val="0"/>
          <c:tx>
            <c:strRef>
              <c:f>Sheet1!$B$1</c:f>
              <c:strCache>
                <c:ptCount val="1"/>
                <c:pt idx="0">
                  <c:v> Male (N=26,133)</c:v>
                </c:pt>
              </c:strCache>
            </c:strRef>
          </c:tx>
          <c:spPr>
            <a:ln w="41275">
              <a:solidFill>
                <a:srgbClr val="00FFFF"/>
              </a:solidFill>
            </a:ln>
          </c:spPr>
          <c:marker>
            <c:symbol val="none"/>
          </c:marker>
          <c:xVal>
            <c:numRef>
              <c:f>Sheet1!$A$2:$A$35</c:f>
              <c:numCache>
                <c:formatCode>General</c:formatCode>
                <c:ptCount val="3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Sheet1!$B$2:$B$35</c:f>
              <c:numCache>
                <c:formatCode>General</c:formatCode>
                <c:ptCount val="34"/>
                <c:pt idx="0">
                  <c:v>100</c:v>
                </c:pt>
                <c:pt idx="1">
                  <c:v>92.406000000000006</c:v>
                </c:pt>
                <c:pt idx="2">
                  <c:v>89.537999999999997</c:v>
                </c:pt>
                <c:pt idx="3">
                  <c:v>87.626000000000005</c:v>
                </c:pt>
                <c:pt idx="4">
                  <c:v>86.215999999999994</c:v>
                </c:pt>
                <c:pt idx="5">
                  <c:v>84.991</c:v>
                </c:pt>
                <c:pt idx="6">
                  <c:v>83.748999999999995</c:v>
                </c:pt>
                <c:pt idx="7">
                  <c:v>82.597999999999999</c:v>
                </c:pt>
                <c:pt idx="8">
                  <c:v>81.725999999999999</c:v>
                </c:pt>
                <c:pt idx="9">
                  <c:v>80.88</c:v>
                </c:pt>
                <c:pt idx="10">
                  <c:v>79.894999999999996</c:v>
                </c:pt>
                <c:pt idx="11">
                  <c:v>79.11</c:v>
                </c:pt>
                <c:pt idx="12">
                  <c:v>78.334000000000003</c:v>
                </c:pt>
                <c:pt idx="13">
                  <c:v>70.128</c:v>
                </c:pt>
                <c:pt idx="14">
                  <c:v>63.12</c:v>
                </c:pt>
                <c:pt idx="15">
                  <c:v>57.1</c:v>
                </c:pt>
                <c:pt idx="16">
                  <c:v>51.709000000000003</c:v>
                </c:pt>
                <c:pt idx="17">
                  <c:v>46.814</c:v>
                </c:pt>
                <c:pt idx="18">
                  <c:v>42.284999999999997</c:v>
                </c:pt>
                <c:pt idx="19">
                  <c:v>37.808999999999997</c:v>
                </c:pt>
                <c:pt idx="20">
                  <c:v>34.003999999999998</c:v>
                </c:pt>
                <c:pt idx="21">
                  <c:v>30.114999999999998</c:v>
                </c:pt>
                <c:pt idx="22">
                  <c:v>26.625</c:v>
                </c:pt>
                <c:pt idx="23">
                  <c:v>23.763000000000002</c:v>
                </c:pt>
                <c:pt idx="24">
                  <c:v>21.01</c:v>
                </c:pt>
                <c:pt idx="25">
                  <c:v>18.552</c:v>
                </c:pt>
                <c:pt idx="26">
                  <c:v>16.228000000000002</c:v>
                </c:pt>
                <c:pt idx="27">
                  <c:v>14.298</c:v>
                </c:pt>
                <c:pt idx="28">
                  <c:v>12.707000000000001</c:v>
                </c:pt>
                <c:pt idx="29">
                  <c:v>11.343</c:v>
                </c:pt>
                <c:pt idx="30">
                  <c:v>10.427</c:v>
                </c:pt>
                <c:pt idx="31">
                  <c:v>9.2200000000000006</c:v>
                </c:pt>
                <c:pt idx="32">
                  <c:v>8.5960000000000001</c:v>
                </c:pt>
                <c:pt idx="33">
                  <c:v>6.3040000000000003</c:v>
                </c:pt>
              </c:numCache>
            </c:numRef>
          </c:yVal>
          <c:smooth val="0"/>
        </c:ser>
        <c:ser>
          <c:idx val="1"/>
          <c:order val="1"/>
          <c:tx>
            <c:strRef>
              <c:f>Sheet1!$C$1</c:f>
              <c:strCache>
                <c:ptCount val="1"/>
                <c:pt idx="0">
                  <c:v> Female (N=21,247)</c:v>
                </c:pt>
              </c:strCache>
            </c:strRef>
          </c:tx>
          <c:spPr>
            <a:ln w="41275">
              <a:solidFill>
                <a:srgbClr val="FF99FF"/>
              </a:solidFill>
              <a:prstDash val="solid"/>
            </a:ln>
          </c:spPr>
          <c:marker>
            <c:symbol val="none"/>
          </c:marker>
          <c:xVal>
            <c:numRef>
              <c:f>Sheet1!$A$2:$A$35</c:f>
              <c:numCache>
                <c:formatCode>General</c:formatCode>
                <c:ptCount val="3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Sheet1!$C$2:$C$35</c:f>
              <c:numCache>
                <c:formatCode>General</c:formatCode>
                <c:ptCount val="34"/>
                <c:pt idx="0">
                  <c:v>100</c:v>
                </c:pt>
                <c:pt idx="1">
                  <c:v>92.875</c:v>
                </c:pt>
                <c:pt idx="2">
                  <c:v>90.683999999999997</c:v>
                </c:pt>
                <c:pt idx="3">
                  <c:v>89.116</c:v>
                </c:pt>
                <c:pt idx="4">
                  <c:v>88.025999999999996</c:v>
                </c:pt>
                <c:pt idx="5">
                  <c:v>86.837000000000003</c:v>
                </c:pt>
                <c:pt idx="6">
                  <c:v>85.790999999999997</c:v>
                </c:pt>
                <c:pt idx="7">
                  <c:v>84.825000000000003</c:v>
                </c:pt>
                <c:pt idx="8">
                  <c:v>83.94</c:v>
                </c:pt>
                <c:pt idx="9">
                  <c:v>83.097999999999999</c:v>
                </c:pt>
                <c:pt idx="10">
                  <c:v>82.305999999999997</c:v>
                </c:pt>
                <c:pt idx="11">
                  <c:v>81.501999999999995</c:v>
                </c:pt>
                <c:pt idx="12">
                  <c:v>80.754000000000005</c:v>
                </c:pt>
                <c:pt idx="13">
                  <c:v>72.506</c:v>
                </c:pt>
                <c:pt idx="14">
                  <c:v>65.644000000000005</c:v>
                </c:pt>
                <c:pt idx="15">
                  <c:v>59.79</c:v>
                </c:pt>
                <c:pt idx="16">
                  <c:v>54.491999999999997</c:v>
                </c:pt>
                <c:pt idx="17">
                  <c:v>49.399000000000001</c:v>
                </c:pt>
                <c:pt idx="18">
                  <c:v>44.723999999999997</c:v>
                </c:pt>
                <c:pt idx="19">
                  <c:v>40.124000000000002</c:v>
                </c:pt>
                <c:pt idx="20">
                  <c:v>36.090000000000003</c:v>
                </c:pt>
                <c:pt idx="21">
                  <c:v>32.095999999999997</c:v>
                </c:pt>
                <c:pt idx="22">
                  <c:v>28.302</c:v>
                </c:pt>
                <c:pt idx="23">
                  <c:v>25.454999999999998</c:v>
                </c:pt>
                <c:pt idx="24">
                  <c:v>22.629000000000001</c:v>
                </c:pt>
                <c:pt idx="25">
                  <c:v>20.292999999999999</c:v>
                </c:pt>
                <c:pt idx="26">
                  <c:v>18.405000000000001</c:v>
                </c:pt>
                <c:pt idx="27">
                  <c:v>16.187000000000001</c:v>
                </c:pt>
                <c:pt idx="28">
                  <c:v>14.335000000000001</c:v>
                </c:pt>
                <c:pt idx="29">
                  <c:v>12.44</c:v>
                </c:pt>
                <c:pt idx="30">
                  <c:v>11.349</c:v>
                </c:pt>
                <c:pt idx="31">
                  <c:v>10.17</c:v>
                </c:pt>
                <c:pt idx="32">
                  <c:v>8.6069999999999993</c:v>
                </c:pt>
                <c:pt idx="33">
                  <c:v>7.7389999999999999</c:v>
                </c:pt>
              </c:numCache>
            </c:numRef>
          </c:yVal>
          <c:smooth val="0"/>
        </c:ser>
        <c:dLbls>
          <c:showLegendKey val="0"/>
          <c:showVal val="0"/>
          <c:showCatName val="0"/>
          <c:showSerName val="0"/>
          <c:showPercent val="0"/>
          <c:showBubbleSize val="0"/>
        </c:dLbls>
        <c:axId val="879289528"/>
        <c:axId val="879289920"/>
      </c:scatterChart>
      <c:valAx>
        <c:axId val="879289528"/>
        <c:scaling>
          <c:orientation val="minMax"/>
          <c:max val="2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79289920"/>
        <c:crosses val="autoZero"/>
        <c:crossBetween val="midCat"/>
        <c:majorUnit val="1"/>
      </c:valAx>
      <c:valAx>
        <c:axId val="87928992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79289528"/>
        <c:crosses val="autoZero"/>
        <c:crossBetween val="midCat"/>
        <c:majorUnit val="20"/>
      </c:valAx>
      <c:spPr>
        <a:solidFill>
          <a:schemeClr val="bg2"/>
        </a:solidFill>
        <a:ln>
          <a:solidFill>
            <a:schemeClr val="tx1"/>
          </a:solidFill>
        </a:ln>
      </c:spPr>
    </c:plotArea>
    <c:legend>
      <c:legendPos val="r"/>
      <c:layout>
        <c:manualLayout>
          <c:xMode val="edge"/>
          <c:yMode val="edge"/>
          <c:x val="0.69747044340696351"/>
          <c:y val="6.3981669630005927E-2"/>
          <c:w val="0.24860625275822823"/>
          <c:h val="0.14238506477012955"/>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 Europe</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Sheet1!$B$2:$B$25</c:f>
              <c:numCache>
                <c:formatCode>General</c:formatCode>
                <c:ptCount val="24"/>
                <c:pt idx="0">
                  <c:v>15</c:v>
                </c:pt>
                <c:pt idx="1">
                  <c:v>19</c:v>
                </c:pt>
                <c:pt idx="2">
                  <c:v>21</c:v>
                </c:pt>
                <c:pt idx="3">
                  <c:v>24</c:v>
                </c:pt>
                <c:pt idx="4">
                  <c:v>31</c:v>
                </c:pt>
                <c:pt idx="5">
                  <c:v>29</c:v>
                </c:pt>
                <c:pt idx="6">
                  <c:v>13</c:v>
                </c:pt>
                <c:pt idx="7">
                  <c:v>12</c:v>
                </c:pt>
                <c:pt idx="8">
                  <c:v>20</c:v>
                </c:pt>
                <c:pt idx="9">
                  <c:v>20</c:v>
                </c:pt>
                <c:pt idx="10">
                  <c:v>23</c:v>
                </c:pt>
                <c:pt idx="11">
                  <c:v>23</c:v>
                </c:pt>
                <c:pt idx="12">
                  <c:v>27</c:v>
                </c:pt>
                <c:pt idx="13">
                  <c:v>21</c:v>
                </c:pt>
                <c:pt idx="14">
                  <c:v>21</c:v>
                </c:pt>
                <c:pt idx="15">
                  <c:v>31</c:v>
                </c:pt>
                <c:pt idx="16">
                  <c:v>43</c:v>
                </c:pt>
                <c:pt idx="17">
                  <c:v>60</c:v>
                </c:pt>
                <c:pt idx="18">
                  <c:v>47</c:v>
                </c:pt>
                <c:pt idx="19">
                  <c:v>58</c:v>
                </c:pt>
                <c:pt idx="20">
                  <c:v>52</c:v>
                </c:pt>
                <c:pt idx="21">
                  <c:v>60</c:v>
                </c:pt>
                <c:pt idx="22">
                  <c:v>72</c:v>
                </c:pt>
                <c:pt idx="23">
                  <c:v>56</c:v>
                </c:pt>
              </c:numCache>
            </c:numRef>
          </c:val>
        </c:ser>
        <c:ser>
          <c:idx val="1"/>
          <c:order val="1"/>
          <c:tx>
            <c:strRef>
              <c:f>Sheet1!$C$1</c:f>
              <c:strCache>
                <c:ptCount val="1"/>
                <c:pt idx="0">
                  <c:v> North America</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Sheet1!$C$2:$C$25</c:f>
              <c:numCache>
                <c:formatCode>General</c:formatCode>
                <c:ptCount val="24"/>
                <c:pt idx="0">
                  <c:v>11</c:v>
                </c:pt>
                <c:pt idx="1">
                  <c:v>16</c:v>
                </c:pt>
                <c:pt idx="2">
                  <c:v>17</c:v>
                </c:pt>
                <c:pt idx="3">
                  <c:v>12</c:v>
                </c:pt>
                <c:pt idx="4">
                  <c:v>21</c:v>
                </c:pt>
                <c:pt idx="5">
                  <c:v>12</c:v>
                </c:pt>
                <c:pt idx="6">
                  <c:v>22</c:v>
                </c:pt>
                <c:pt idx="7">
                  <c:v>33</c:v>
                </c:pt>
                <c:pt idx="8">
                  <c:v>22</c:v>
                </c:pt>
                <c:pt idx="9">
                  <c:v>23</c:v>
                </c:pt>
                <c:pt idx="10">
                  <c:v>15</c:v>
                </c:pt>
                <c:pt idx="11">
                  <c:v>29</c:v>
                </c:pt>
                <c:pt idx="12">
                  <c:v>30</c:v>
                </c:pt>
                <c:pt idx="13">
                  <c:v>35</c:v>
                </c:pt>
                <c:pt idx="14">
                  <c:v>32</c:v>
                </c:pt>
                <c:pt idx="15">
                  <c:v>72</c:v>
                </c:pt>
                <c:pt idx="16">
                  <c:v>54</c:v>
                </c:pt>
                <c:pt idx="17">
                  <c:v>83</c:v>
                </c:pt>
                <c:pt idx="18">
                  <c:v>70</c:v>
                </c:pt>
                <c:pt idx="19">
                  <c:v>81</c:v>
                </c:pt>
                <c:pt idx="20">
                  <c:v>86</c:v>
                </c:pt>
                <c:pt idx="21">
                  <c:v>71</c:v>
                </c:pt>
                <c:pt idx="22">
                  <c:v>101</c:v>
                </c:pt>
                <c:pt idx="23">
                  <c:v>90</c:v>
                </c:pt>
              </c:numCache>
            </c:numRef>
          </c:val>
        </c:ser>
        <c:ser>
          <c:idx val="2"/>
          <c:order val="2"/>
          <c:tx>
            <c:strRef>
              <c:f>Sheet1!$D$1</c:f>
              <c:strCache>
                <c:ptCount val="1"/>
                <c:pt idx="0">
                  <c:v> Other</c:v>
                </c:pt>
              </c:strCache>
            </c:strRef>
          </c:tx>
          <c:spPr>
            <a:gradFill>
              <a:gsLst>
                <a:gs pos="0">
                  <a:srgbClr val="C00000"/>
                </a:gs>
                <a:gs pos="50000">
                  <a:srgbClr val="FF0000"/>
                </a:gs>
                <a:gs pos="100000">
                  <a:srgbClr val="C00000"/>
                </a:gs>
              </a:gsLst>
              <a:lin ang="10800000" scaled="1"/>
            </a:gradFill>
            <a:ln w="9525">
              <a:solidFill>
                <a:schemeClr val="bg2"/>
              </a:solidFill>
            </a:ln>
          </c:spPr>
          <c:invertIfNegative val="0"/>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Sheet1!$D$2:$D$25</c:f>
              <c:numCache>
                <c:formatCode>General</c:formatCode>
                <c:ptCount val="24"/>
                <c:pt idx="0">
                  <c:v>0</c:v>
                </c:pt>
                <c:pt idx="1">
                  <c:v>0</c:v>
                </c:pt>
                <c:pt idx="2">
                  <c:v>0</c:v>
                </c:pt>
                <c:pt idx="3">
                  <c:v>2</c:v>
                </c:pt>
                <c:pt idx="4">
                  <c:v>0</c:v>
                </c:pt>
                <c:pt idx="5">
                  <c:v>0</c:v>
                </c:pt>
                <c:pt idx="6">
                  <c:v>1</c:v>
                </c:pt>
                <c:pt idx="7">
                  <c:v>1</c:v>
                </c:pt>
                <c:pt idx="8">
                  <c:v>1</c:v>
                </c:pt>
                <c:pt idx="9">
                  <c:v>0</c:v>
                </c:pt>
                <c:pt idx="10">
                  <c:v>0</c:v>
                </c:pt>
                <c:pt idx="11">
                  <c:v>1</c:v>
                </c:pt>
                <c:pt idx="12">
                  <c:v>1</c:v>
                </c:pt>
                <c:pt idx="13">
                  <c:v>1</c:v>
                </c:pt>
                <c:pt idx="14">
                  <c:v>1</c:v>
                </c:pt>
                <c:pt idx="15">
                  <c:v>5</c:v>
                </c:pt>
                <c:pt idx="16">
                  <c:v>6</c:v>
                </c:pt>
                <c:pt idx="17">
                  <c:v>12</c:v>
                </c:pt>
                <c:pt idx="18">
                  <c:v>17</c:v>
                </c:pt>
                <c:pt idx="19">
                  <c:v>9</c:v>
                </c:pt>
                <c:pt idx="20">
                  <c:v>6</c:v>
                </c:pt>
                <c:pt idx="21">
                  <c:v>11</c:v>
                </c:pt>
                <c:pt idx="22">
                  <c:v>7</c:v>
                </c:pt>
                <c:pt idx="23">
                  <c:v>14</c:v>
                </c:pt>
              </c:numCache>
            </c:numRef>
          </c:val>
        </c:ser>
        <c:dLbls>
          <c:showLegendKey val="0"/>
          <c:showVal val="0"/>
          <c:showCatName val="0"/>
          <c:showSerName val="0"/>
          <c:showPercent val="0"/>
          <c:showBubbleSize val="0"/>
        </c:dLbls>
        <c:gapWidth val="35"/>
        <c:overlap val="100"/>
        <c:axId val="756387048"/>
        <c:axId val="756387440"/>
      </c:barChart>
      <c:lineChart>
        <c:grouping val="standard"/>
        <c:varyColors val="0"/>
        <c:ser>
          <c:idx val="3"/>
          <c:order val="3"/>
          <c:tx>
            <c:strRef>
              <c:f>Sheet1!$E$1</c:f>
              <c:strCache>
                <c:ptCount val="1"/>
                <c:pt idx="0">
                  <c:v> % of Retransplants</c:v>
                </c:pt>
              </c:strCache>
            </c:strRef>
          </c:tx>
          <c:spPr>
            <a:ln w="41275">
              <a:solidFill>
                <a:schemeClr val="bg1">
                  <a:lumMod val="50000"/>
                  <a:lumOff val="50000"/>
                </a:schemeClr>
              </a:solidFill>
            </a:ln>
          </c:spPr>
          <c:marker>
            <c:symbol val="none"/>
          </c:marker>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Sheet1!$E$2:$E$25</c:f>
              <c:numCache>
                <c:formatCode>General</c:formatCode>
                <c:ptCount val="24"/>
                <c:pt idx="0">
                  <c:v>6.07477</c:v>
                </c:pt>
                <c:pt idx="1">
                  <c:v>4.8746499999999999</c:v>
                </c:pt>
                <c:pt idx="2">
                  <c:v>4.0816299999999996</c:v>
                </c:pt>
                <c:pt idx="3">
                  <c:v>3.3928600000000002</c:v>
                </c:pt>
                <c:pt idx="4">
                  <c:v>4.19693</c:v>
                </c:pt>
                <c:pt idx="5">
                  <c:v>3.1084200000000002</c:v>
                </c:pt>
                <c:pt idx="6">
                  <c:v>2.75651</c:v>
                </c:pt>
                <c:pt idx="7">
                  <c:v>3.2440099999999998</c:v>
                </c:pt>
                <c:pt idx="8">
                  <c:v>2.9757799999999999</c:v>
                </c:pt>
                <c:pt idx="9">
                  <c:v>2.8917299999999999</c:v>
                </c:pt>
                <c:pt idx="10">
                  <c:v>2.32986</c:v>
                </c:pt>
                <c:pt idx="11">
                  <c:v>3.09579</c:v>
                </c:pt>
                <c:pt idx="12">
                  <c:v>3.0510299999999999</c:v>
                </c:pt>
                <c:pt idx="13">
                  <c:v>2.94726</c:v>
                </c:pt>
                <c:pt idx="14">
                  <c:v>2.5352100000000002</c:v>
                </c:pt>
                <c:pt idx="15">
                  <c:v>4.3460799999999997</c:v>
                </c:pt>
                <c:pt idx="16">
                  <c:v>3.8049499999999998</c:v>
                </c:pt>
                <c:pt idx="17">
                  <c:v>5.4558299999999997</c:v>
                </c:pt>
                <c:pt idx="18">
                  <c:v>4.6095600000000001</c:v>
                </c:pt>
                <c:pt idx="19">
                  <c:v>4.6526199999999998</c:v>
                </c:pt>
                <c:pt idx="20">
                  <c:v>4.1714900000000004</c:v>
                </c:pt>
                <c:pt idx="21">
                  <c:v>3.7896999999999998</c:v>
                </c:pt>
                <c:pt idx="22">
                  <c:v>4.7974399999999999</c:v>
                </c:pt>
                <c:pt idx="23">
                  <c:v>4.1088899999999997</c:v>
                </c:pt>
              </c:numCache>
            </c:numRef>
          </c:val>
          <c:smooth val="0"/>
        </c:ser>
        <c:dLbls>
          <c:showLegendKey val="0"/>
          <c:showVal val="0"/>
          <c:showCatName val="0"/>
          <c:showSerName val="0"/>
          <c:showPercent val="0"/>
          <c:showBubbleSize val="0"/>
        </c:dLbls>
        <c:marker val="1"/>
        <c:smooth val="0"/>
        <c:axId val="756388224"/>
        <c:axId val="756387832"/>
      </c:lineChart>
      <c:catAx>
        <c:axId val="756387048"/>
        <c:scaling>
          <c:orientation val="minMax"/>
        </c:scaling>
        <c:delete val="0"/>
        <c:axPos val="b"/>
        <c:numFmt formatCode="General" sourceLinked="1"/>
        <c:majorTickMark val="out"/>
        <c:minorTickMark val="none"/>
        <c:tickLblPos val="nextTo"/>
        <c:txPr>
          <a:bodyPr rot="-2700000"/>
          <a:lstStyle/>
          <a:p>
            <a:pPr>
              <a:defRPr sz="1400" b="1"/>
            </a:pPr>
            <a:endParaRPr lang="en-US"/>
          </a:p>
        </c:txPr>
        <c:crossAx val="756387440"/>
        <c:crosses val="autoZero"/>
        <c:auto val="1"/>
        <c:lblAlgn val="ctr"/>
        <c:lblOffset val="100"/>
        <c:noMultiLvlLbl val="0"/>
      </c:catAx>
      <c:valAx>
        <c:axId val="756387440"/>
        <c:scaling>
          <c:orientation val="minMax"/>
          <c:max val="200"/>
        </c:scaling>
        <c:delete val="0"/>
        <c:axPos val="l"/>
        <c:majorGridlines>
          <c:spPr>
            <a:ln>
              <a:prstDash val="sysDash"/>
            </a:ln>
          </c:spPr>
        </c:majorGridlines>
        <c:title>
          <c:tx>
            <c:rich>
              <a:bodyPr rot="-5400000" vert="horz"/>
              <a:lstStyle/>
              <a:p>
                <a:pPr>
                  <a:defRPr sz="1700"/>
                </a:pPr>
                <a:r>
                  <a:rPr lang="en-US" sz="1700" dirty="0" smtClean="0"/>
                  <a:t>Number of Retransplants</a:t>
                </a:r>
                <a:endParaRPr lang="en-US" sz="1700" dirty="0"/>
              </a:p>
            </c:rich>
          </c:tx>
          <c:layout/>
          <c:overlay val="0"/>
        </c:title>
        <c:numFmt formatCode="General" sourceLinked="0"/>
        <c:majorTickMark val="out"/>
        <c:minorTickMark val="none"/>
        <c:tickLblPos val="nextTo"/>
        <c:txPr>
          <a:bodyPr/>
          <a:lstStyle/>
          <a:p>
            <a:pPr>
              <a:defRPr sz="1500" b="1"/>
            </a:pPr>
            <a:endParaRPr lang="en-US"/>
          </a:p>
        </c:txPr>
        <c:crossAx val="756387048"/>
        <c:crosses val="autoZero"/>
        <c:crossBetween val="between"/>
      </c:valAx>
      <c:valAx>
        <c:axId val="756387832"/>
        <c:scaling>
          <c:orientation val="minMax"/>
          <c:max val="10"/>
        </c:scaling>
        <c:delete val="0"/>
        <c:axPos val="r"/>
        <c:title>
          <c:tx>
            <c:rich>
              <a:bodyPr/>
              <a:lstStyle/>
              <a:p>
                <a:pPr>
                  <a:defRPr sz="1700" b="1"/>
                </a:pPr>
                <a:r>
                  <a:rPr lang="en-US" sz="1700" b="1" dirty="0" smtClean="0"/>
                  <a:t>Overall % of Retxs</a:t>
                </a:r>
                <a:endParaRPr lang="en-US" sz="1700" b="1" dirty="0"/>
              </a:p>
            </c:rich>
          </c:tx>
          <c:layout/>
          <c:overlay val="0"/>
        </c:title>
        <c:numFmt formatCode="General" sourceLinked="1"/>
        <c:majorTickMark val="out"/>
        <c:minorTickMark val="none"/>
        <c:tickLblPos val="nextTo"/>
        <c:txPr>
          <a:bodyPr/>
          <a:lstStyle/>
          <a:p>
            <a:pPr>
              <a:defRPr sz="1500" b="1"/>
            </a:pPr>
            <a:endParaRPr lang="en-US"/>
          </a:p>
        </c:txPr>
        <c:crossAx val="756388224"/>
        <c:crosses val="max"/>
        <c:crossBetween val="between"/>
      </c:valAx>
      <c:catAx>
        <c:axId val="756388224"/>
        <c:scaling>
          <c:orientation val="minMax"/>
        </c:scaling>
        <c:delete val="1"/>
        <c:axPos val="b"/>
        <c:numFmt formatCode="General" sourceLinked="1"/>
        <c:majorTickMark val="out"/>
        <c:minorTickMark val="none"/>
        <c:tickLblPos val="nextTo"/>
        <c:crossAx val="756387832"/>
        <c:crosses val="autoZero"/>
        <c:auto val="1"/>
        <c:lblAlgn val="ctr"/>
        <c:lblOffset val="100"/>
        <c:noMultiLvlLbl val="0"/>
      </c:catAx>
      <c:spPr>
        <a:solidFill>
          <a:schemeClr val="bg2"/>
        </a:solidFill>
        <a:ln>
          <a:solidFill>
            <a:schemeClr val="tx1"/>
          </a:solidFill>
        </a:ln>
      </c:spPr>
    </c:plotArea>
    <c:legend>
      <c:legendPos val="t"/>
      <c:layout>
        <c:manualLayout>
          <c:xMode val="edge"/>
          <c:yMode val="edge"/>
          <c:x val="0.10453278517176505"/>
          <c:y val="1.6393442622950821E-2"/>
          <c:w val="0.79830894478898107"/>
          <c:h val="8.0853233509745714E-2"/>
        </c:manualLayout>
      </c:layout>
      <c:overlay val="0"/>
      <c:spPr>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185378037422752E-2"/>
          <c:w val="0.87737962511323264"/>
          <c:h val="0.81644145288290582"/>
        </c:manualLayout>
      </c:layout>
      <c:scatterChart>
        <c:scatterStyle val="lineMarker"/>
        <c:varyColors val="0"/>
        <c:ser>
          <c:idx val="0"/>
          <c:order val="0"/>
          <c:tx>
            <c:strRef>
              <c:f>Sheet1!$B$1</c:f>
              <c:strCache>
                <c:ptCount val="1"/>
                <c:pt idx="0">
                  <c:v> Primary/Male (N=25,184)</c:v>
                </c:pt>
              </c:strCache>
            </c:strRef>
          </c:tx>
          <c:spPr>
            <a:ln w="41275">
              <a:solidFill>
                <a:srgbClr val="00FFFF"/>
              </a:solidFill>
            </a:ln>
          </c:spPr>
          <c:marker>
            <c:symbol val="none"/>
          </c:marker>
          <c:xVal>
            <c:numRef>
              <c:f>Sheet1!$A$2:$A$35</c:f>
              <c:numCache>
                <c:formatCode>General</c:formatCode>
                <c:ptCount val="3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Sheet1!$B$2:$B$35</c:f>
              <c:numCache>
                <c:formatCode>General</c:formatCode>
                <c:ptCount val="34"/>
                <c:pt idx="0">
                  <c:v>100</c:v>
                </c:pt>
                <c:pt idx="1">
                  <c:v>92.712999999999994</c:v>
                </c:pt>
                <c:pt idx="2">
                  <c:v>89.951999999999998</c:v>
                </c:pt>
                <c:pt idx="3">
                  <c:v>88.058000000000007</c:v>
                </c:pt>
                <c:pt idx="4">
                  <c:v>86.644000000000005</c:v>
                </c:pt>
                <c:pt idx="5">
                  <c:v>85.475999999999999</c:v>
                </c:pt>
                <c:pt idx="6">
                  <c:v>84.233000000000004</c:v>
                </c:pt>
                <c:pt idx="7">
                  <c:v>83.108999999999995</c:v>
                </c:pt>
                <c:pt idx="8">
                  <c:v>82.236999999999995</c:v>
                </c:pt>
                <c:pt idx="9">
                  <c:v>81.409000000000006</c:v>
                </c:pt>
                <c:pt idx="10">
                  <c:v>80.453999999999994</c:v>
                </c:pt>
                <c:pt idx="11">
                  <c:v>79.680999999999997</c:v>
                </c:pt>
                <c:pt idx="12">
                  <c:v>78.927000000000007</c:v>
                </c:pt>
                <c:pt idx="13">
                  <c:v>70.759</c:v>
                </c:pt>
                <c:pt idx="14">
                  <c:v>63.762</c:v>
                </c:pt>
                <c:pt idx="15">
                  <c:v>57.709000000000003</c:v>
                </c:pt>
                <c:pt idx="16">
                  <c:v>52.274999999999999</c:v>
                </c:pt>
                <c:pt idx="17">
                  <c:v>47.365000000000002</c:v>
                </c:pt>
                <c:pt idx="18">
                  <c:v>42.784999999999997</c:v>
                </c:pt>
                <c:pt idx="19">
                  <c:v>38.271999999999998</c:v>
                </c:pt>
                <c:pt idx="20">
                  <c:v>34.369</c:v>
                </c:pt>
                <c:pt idx="21">
                  <c:v>30.52</c:v>
                </c:pt>
                <c:pt idx="22">
                  <c:v>26.968</c:v>
                </c:pt>
                <c:pt idx="23">
                  <c:v>24.033000000000001</c:v>
                </c:pt>
                <c:pt idx="24">
                  <c:v>21.3</c:v>
                </c:pt>
                <c:pt idx="25">
                  <c:v>18.792000000000002</c:v>
                </c:pt>
                <c:pt idx="26">
                  <c:v>16.452000000000002</c:v>
                </c:pt>
                <c:pt idx="27">
                  <c:v>14.488</c:v>
                </c:pt>
                <c:pt idx="28">
                  <c:v>12.832000000000001</c:v>
                </c:pt>
                <c:pt idx="29">
                  <c:v>11.474</c:v>
                </c:pt>
                <c:pt idx="30">
                  <c:v>10.587</c:v>
                </c:pt>
                <c:pt idx="31">
                  <c:v>9.3209999999999997</c:v>
                </c:pt>
                <c:pt idx="32">
                  <c:v>8.6669999999999998</c:v>
                </c:pt>
                <c:pt idx="33">
                  <c:v>6.53</c:v>
                </c:pt>
              </c:numCache>
            </c:numRef>
          </c:yVal>
          <c:smooth val="0"/>
        </c:ser>
        <c:ser>
          <c:idx val="1"/>
          <c:order val="1"/>
          <c:tx>
            <c:strRef>
              <c:f>Sheet1!$C$1</c:f>
              <c:strCache>
                <c:ptCount val="1"/>
                <c:pt idx="0">
                  <c:v> Primary/Female (N=20,357)</c:v>
                </c:pt>
              </c:strCache>
            </c:strRef>
          </c:tx>
          <c:spPr>
            <a:ln w="41275">
              <a:solidFill>
                <a:srgbClr val="FF99FF"/>
              </a:solidFill>
              <a:prstDash val="solid"/>
            </a:ln>
          </c:spPr>
          <c:marker>
            <c:symbol val="none"/>
          </c:marker>
          <c:xVal>
            <c:numRef>
              <c:f>Sheet1!$A$2:$A$35</c:f>
              <c:numCache>
                <c:formatCode>General</c:formatCode>
                <c:ptCount val="3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Sheet1!$C$2:$C$35</c:f>
              <c:numCache>
                <c:formatCode>General</c:formatCode>
                <c:ptCount val="34"/>
                <c:pt idx="0">
                  <c:v>100</c:v>
                </c:pt>
                <c:pt idx="1">
                  <c:v>93.144000000000005</c:v>
                </c:pt>
                <c:pt idx="2">
                  <c:v>91.036000000000001</c:v>
                </c:pt>
                <c:pt idx="3">
                  <c:v>89.525000000000006</c:v>
                </c:pt>
                <c:pt idx="4">
                  <c:v>88.489000000000004</c:v>
                </c:pt>
                <c:pt idx="5">
                  <c:v>87.317999999999998</c:v>
                </c:pt>
                <c:pt idx="6">
                  <c:v>86.352999999999994</c:v>
                </c:pt>
                <c:pt idx="7">
                  <c:v>85.396000000000001</c:v>
                </c:pt>
                <c:pt idx="8">
                  <c:v>84.519000000000005</c:v>
                </c:pt>
                <c:pt idx="9">
                  <c:v>83.7</c:v>
                </c:pt>
                <c:pt idx="10">
                  <c:v>82.936000000000007</c:v>
                </c:pt>
                <c:pt idx="11">
                  <c:v>82.111999999999995</c:v>
                </c:pt>
                <c:pt idx="12">
                  <c:v>81.367000000000004</c:v>
                </c:pt>
                <c:pt idx="13">
                  <c:v>73.259</c:v>
                </c:pt>
                <c:pt idx="14">
                  <c:v>66.471000000000004</c:v>
                </c:pt>
                <c:pt idx="15">
                  <c:v>60.584000000000003</c:v>
                </c:pt>
                <c:pt idx="16">
                  <c:v>55.225000000000001</c:v>
                </c:pt>
                <c:pt idx="17">
                  <c:v>50.113999999999997</c:v>
                </c:pt>
                <c:pt idx="18">
                  <c:v>45.454999999999998</c:v>
                </c:pt>
                <c:pt idx="19">
                  <c:v>40.82</c:v>
                </c:pt>
                <c:pt idx="20">
                  <c:v>36.692999999999998</c:v>
                </c:pt>
                <c:pt idx="21">
                  <c:v>32.661999999999999</c:v>
                </c:pt>
                <c:pt idx="22">
                  <c:v>28.777000000000001</c:v>
                </c:pt>
                <c:pt idx="23">
                  <c:v>25.882999999999999</c:v>
                </c:pt>
                <c:pt idx="24">
                  <c:v>22.984000000000002</c:v>
                </c:pt>
                <c:pt idx="25">
                  <c:v>20.646000000000001</c:v>
                </c:pt>
                <c:pt idx="26">
                  <c:v>18.687000000000001</c:v>
                </c:pt>
                <c:pt idx="27">
                  <c:v>16.419</c:v>
                </c:pt>
                <c:pt idx="28">
                  <c:v>14.532</c:v>
                </c:pt>
                <c:pt idx="29">
                  <c:v>12.612</c:v>
                </c:pt>
                <c:pt idx="30">
                  <c:v>11.551</c:v>
                </c:pt>
                <c:pt idx="31">
                  <c:v>10.318</c:v>
                </c:pt>
                <c:pt idx="32">
                  <c:v>8.8829999999999991</c:v>
                </c:pt>
                <c:pt idx="33">
                  <c:v>7.9550000000000001</c:v>
                </c:pt>
              </c:numCache>
            </c:numRef>
          </c:yVal>
          <c:smooth val="0"/>
        </c:ser>
        <c:ser>
          <c:idx val="2"/>
          <c:order val="2"/>
          <c:tx>
            <c:strRef>
              <c:f>Sheet1!$D$1</c:f>
              <c:strCache>
                <c:ptCount val="1"/>
                <c:pt idx="0">
                  <c:v> First Retx/Male (N=929)</c:v>
                </c:pt>
              </c:strCache>
            </c:strRef>
          </c:tx>
          <c:spPr>
            <a:ln w="41275">
              <a:solidFill>
                <a:schemeClr val="bg1">
                  <a:lumMod val="50000"/>
                  <a:lumOff val="50000"/>
                </a:schemeClr>
              </a:solidFill>
            </a:ln>
          </c:spPr>
          <c:marker>
            <c:symbol val="none"/>
          </c:marker>
          <c:xVal>
            <c:numRef>
              <c:f>Sheet1!$A$2:$A$35</c:f>
              <c:numCache>
                <c:formatCode>General</c:formatCode>
                <c:ptCount val="3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Sheet1!$D$2:$D$35</c:f>
              <c:numCache>
                <c:formatCode>General</c:formatCode>
                <c:ptCount val="34"/>
                <c:pt idx="0">
                  <c:v>100</c:v>
                </c:pt>
                <c:pt idx="1">
                  <c:v>84.436000000000007</c:v>
                </c:pt>
                <c:pt idx="2">
                  <c:v>78.710999999999999</c:v>
                </c:pt>
                <c:pt idx="3">
                  <c:v>76.257000000000005</c:v>
                </c:pt>
                <c:pt idx="4">
                  <c:v>74.917000000000002</c:v>
                </c:pt>
                <c:pt idx="5">
                  <c:v>72.22</c:v>
                </c:pt>
                <c:pt idx="6">
                  <c:v>71.090999999999994</c:v>
                </c:pt>
                <c:pt idx="7">
                  <c:v>69.283000000000001</c:v>
                </c:pt>
                <c:pt idx="8">
                  <c:v>68.379000000000005</c:v>
                </c:pt>
                <c:pt idx="9">
                  <c:v>67.022000000000006</c:v>
                </c:pt>
                <c:pt idx="10">
                  <c:v>65.319000000000003</c:v>
                </c:pt>
                <c:pt idx="11">
                  <c:v>64.179000000000002</c:v>
                </c:pt>
                <c:pt idx="12">
                  <c:v>62.92</c:v>
                </c:pt>
                <c:pt idx="13">
                  <c:v>53.433</c:v>
                </c:pt>
                <c:pt idx="14">
                  <c:v>46.155000000000001</c:v>
                </c:pt>
                <c:pt idx="15">
                  <c:v>40.856999999999999</c:v>
                </c:pt>
                <c:pt idx="16">
                  <c:v>36.664999999999999</c:v>
                </c:pt>
                <c:pt idx="17">
                  <c:v>32.01</c:v>
                </c:pt>
                <c:pt idx="18">
                  <c:v>28.777999999999999</c:v>
                </c:pt>
                <c:pt idx="19">
                  <c:v>25.102</c:v>
                </c:pt>
                <c:pt idx="20">
                  <c:v>24.297000000000001</c:v>
                </c:pt>
                <c:pt idx="21">
                  <c:v>18.451000000000001</c:v>
                </c:pt>
                <c:pt idx="22">
                  <c:v>16.850999999999999</c:v>
                </c:pt>
                <c:pt idx="23">
                  <c:v>16.248999999999999</c:v>
                </c:pt>
                <c:pt idx="24">
                  <c:v>12.573</c:v>
                </c:pt>
                <c:pt idx="25">
                  <c:v>11.675000000000001</c:v>
                </c:pt>
                <c:pt idx="26">
                  <c:v>9.7970000000000006</c:v>
                </c:pt>
              </c:numCache>
            </c:numRef>
          </c:yVal>
          <c:smooth val="0"/>
        </c:ser>
        <c:ser>
          <c:idx val="3"/>
          <c:order val="3"/>
          <c:tx>
            <c:strRef>
              <c:f>Sheet1!$E$1</c:f>
              <c:strCache>
                <c:ptCount val="1"/>
                <c:pt idx="0">
                  <c:v> First Retx/Female (N=869)</c:v>
                </c:pt>
              </c:strCache>
            </c:strRef>
          </c:tx>
          <c:spPr>
            <a:ln w="41275">
              <a:solidFill>
                <a:srgbClr val="FF0000"/>
              </a:solidFill>
            </a:ln>
          </c:spPr>
          <c:marker>
            <c:symbol val="none"/>
          </c:marker>
          <c:xVal>
            <c:numRef>
              <c:f>Sheet1!$A$2:$A$35</c:f>
              <c:numCache>
                <c:formatCode>General</c:formatCode>
                <c:ptCount val="3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Sheet1!$E$2:$E$35</c:f>
              <c:numCache>
                <c:formatCode>General</c:formatCode>
                <c:ptCount val="34"/>
                <c:pt idx="0">
                  <c:v>100</c:v>
                </c:pt>
                <c:pt idx="1">
                  <c:v>86.650999999999996</c:v>
                </c:pt>
                <c:pt idx="2">
                  <c:v>82.564999999999998</c:v>
                </c:pt>
                <c:pt idx="3">
                  <c:v>79.855000000000004</c:v>
                </c:pt>
                <c:pt idx="4">
                  <c:v>77.489000000000004</c:v>
                </c:pt>
                <c:pt idx="5">
                  <c:v>75.825999999999993</c:v>
                </c:pt>
                <c:pt idx="6">
                  <c:v>72.968000000000004</c:v>
                </c:pt>
                <c:pt idx="7">
                  <c:v>71.774000000000001</c:v>
                </c:pt>
                <c:pt idx="8">
                  <c:v>70.817999999999998</c:v>
                </c:pt>
                <c:pt idx="9">
                  <c:v>69.382000000000005</c:v>
                </c:pt>
                <c:pt idx="10">
                  <c:v>68.063999999999993</c:v>
                </c:pt>
                <c:pt idx="11">
                  <c:v>67.703999999999994</c:v>
                </c:pt>
                <c:pt idx="12">
                  <c:v>66.86</c:v>
                </c:pt>
                <c:pt idx="13">
                  <c:v>55.43</c:v>
                </c:pt>
                <c:pt idx="14">
                  <c:v>47.029000000000003</c:v>
                </c:pt>
                <c:pt idx="15">
                  <c:v>41.808999999999997</c:v>
                </c:pt>
                <c:pt idx="16">
                  <c:v>37.828000000000003</c:v>
                </c:pt>
                <c:pt idx="17">
                  <c:v>33.036000000000001</c:v>
                </c:pt>
                <c:pt idx="18">
                  <c:v>27.67</c:v>
                </c:pt>
                <c:pt idx="19">
                  <c:v>23.728999999999999</c:v>
                </c:pt>
                <c:pt idx="20">
                  <c:v>22.003</c:v>
                </c:pt>
                <c:pt idx="21">
                  <c:v>18.562999999999999</c:v>
                </c:pt>
                <c:pt idx="22">
                  <c:v>17.058</c:v>
                </c:pt>
                <c:pt idx="23">
                  <c:v>15.292999999999999</c:v>
                </c:pt>
                <c:pt idx="24">
                  <c:v>14.488</c:v>
                </c:pt>
                <c:pt idx="25">
                  <c:v>11.932</c:v>
                </c:pt>
                <c:pt idx="26">
                  <c:v>11.932</c:v>
                </c:pt>
              </c:numCache>
            </c:numRef>
          </c:yVal>
          <c:smooth val="0"/>
        </c:ser>
        <c:dLbls>
          <c:showLegendKey val="0"/>
          <c:showVal val="0"/>
          <c:showCatName val="0"/>
          <c:showSerName val="0"/>
          <c:showPercent val="0"/>
          <c:showBubbleSize val="0"/>
        </c:dLbls>
        <c:axId val="492741088"/>
        <c:axId val="431148016"/>
      </c:scatterChart>
      <c:valAx>
        <c:axId val="492741088"/>
        <c:scaling>
          <c:orientation val="minMax"/>
          <c:max val="2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31148016"/>
        <c:crosses val="autoZero"/>
        <c:crossBetween val="midCat"/>
        <c:majorUnit val="1"/>
      </c:valAx>
      <c:valAx>
        <c:axId val="43114801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92741088"/>
        <c:crosses val="autoZero"/>
        <c:crossBetween val="midCat"/>
        <c:majorUnit val="20"/>
      </c:valAx>
      <c:spPr>
        <a:solidFill>
          <a:schemeClr val="bg2"/>
        </a:solidFill>
        <a:ln>
          <a:solidFill>
            <a:schemeClr val="tx1"/>
          </a:solidFill>
        </a:ln>
      </c:spPr>
    </c:plotArea>
    <c:legend>
      <c:legendPos val="r"/>
      <c:layout>
        <c:manualLayout>
          <c:xMode val="edge"/>
          <c:yMode val="edge"/>
          <c:x val="0.2889158711355771"/>
          <c:y val="4.5164465328930654E-2"/>
          <c:w val="0.67338501382017513"/>
          <c:h val="0.15851409702819405"/>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185378037422752E-2"/>
          <c:w val="0.87737962511323264"/>
          <c:h val="0.83727485236221033"/>
        </c:manualLayout>
      </c:layout>
      <c:scatterChart>
        <c:scatterStyle val="lineMarker"/>
        <c:varyColors val="0"/>
        <c:ser>
          <c:idx val="0"/>
          <c:order val="0"/>
          <c:tx>
            <c:strRef>
              <c:f>Sheet1!$B$1</c:f>
              <c:strCache>
                <c:ptCount val="1"/>
                <c:pt idx="0">
                  <c:v> Alpha-1 (N=2,904)</c:v>
                </c:pt>
              </c:strCache>
            </c:strRef>
          </c:tx>
          <c:spPr>
            <a:ln w="41275">
              <a:solidFill>
                <a:srgbClr val="00FF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93.61</c:v>
                </c:pt>
                <c:pt idx="2">
                  <c:v>90.55</c:v>
                </c:pt>
                <c:pt idx="3">
                  <c:v>88.24</c:v>
                </c:pt>
                <c:pt idx="4">
                  <c:v>87.19</c:v>
                </c:pt>
                <c:pt idx="5">
                  <c:v>85.998000000000005</c:v>
                </c:pt>
                <c:pt idx="6">
                  <c:v>84.876000000000005</c:v>
                </c:pt>
                <c:pt idx="7">
                  <c:v>84.103999999999999</c:v>
                </c:pt>
                <c:pt idx="8">
                  <c:v>83.260999999999996</c:v>
                </c:pt>
                <c:pt idx="9">
                  <c:v>82.451999999999998</c:v>
                </c:pt>
                <c:pt idx="10">
                  <c:v>81.677999999999997</c:v>
                </c:pt>
                <c:pt idx="11">
                  <c:v>80.760999999999996</c:v>
                </c:pt>
                <c:pt idx="12">
                  <c:v>79.978999999999999</c:v>
                </c:pt>
                <c:pt idx="13">
                  <c:v>72.762</c:v>
                </c:pt>
                <c:pt idx="14">
                  <c:v>66.478999999999999</c:v>
                </c:pt>
                <c:pt idx="15">
                  <c:v>61.514000000000003</c:v>
                </c:pt>
                <c:pt idx="16">
                  <c:v>57.209000000000003</c:v>
                </c:pt>
                <c:pt idx="17">
                  <c:v>52.417000000000002</c:v>
                </c:pt>
                <c:pt idx="18">
                  <c:v>48.295999999999999</c:v>
                </c:pt>
                <c:pt idx="19">
                  <c:v>43.198</c:v>
                </c:pt>
                <c:pt idx="20">
                  <c:v>38.74</c:v>
                </c:pt>
                <c:pt idx="21">
                  <c:v>35.054000000000002</c:v>
                </c:pt>
                <c:pt idx="22">
                  <c:v>31.306000000000001</c:v>
                </c:pt>
                <c:pt idx="23">
                  <c:v>27.875</c:v>
                </c:pt>
                <c:pt idx="24">
                  <c:v>24.45</c:v>
                </c:pt>
                <c:pt idx="25">
                  <c:v>20.966999999999999</c:v>
                </c:pt>
                <c:pt idx="26">
                  <c:v>18.277999999999999</c:v>
                </c:pt>
                <c:pt idx="27">
                  <c:v>16.234999999999999</c:v>
                </c:pt>
                <c:pt idx="28">
                  <c:v>13.183</c:v>
                </c:pt>
                <c:pt idx="29">
                  <c:v>10.351000000000001</c:v>
                </c:pt>
                <c:pt idx="30">
                  <c:v>8.2240000000000002</c:v>
                </c:pt>
                <c:pt idx="31">
                  <c:v>7.0380000000000003</c:v>
                </c:pt>
              </c:numCache>
            </c:numRef>
          </c:yVal>
          <c:smooth val="0"/>
        </c:ser>
        <c:ser>
          <c:idx val="1"/>
          <c:order val="1"/>
          <c:tx>
            <c:strRef>
              <c:f>Sheet1!$C$1</c:f>
              <c:strCache>
                <c:ptCount val="1"/>
                <c:pt idx="0">
                  <c:v> CF (N=7,336)</c:v>
                </c:pt>
              </c:strCache>
            </c:strRef>
          </c:tx>
          <c:spPr>
            <a:ln w="41275">
              <a:solidFill>
                <a:srgbClr val="00FF00"/>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94.289000000000001</c:v>
                </c:pt>
                <c:pt idx="2">
                  <c:v>92.472999999999999</c:v>
                </c:pt>
                <c:pt idx="3">
                  <c:v>91.034999999999997</c:v>
                </c:pt>
                <c:pt idx="4">
                  <c:v>90.123999999999995</c:v>
                </c:pt>
                <c:pt idx="5">
                  <c:v>89.224999999999994</c:v>
                </c:pt>
                <c:pt idx="6">
                  <c:v>88.352999999999994</c:v>
                </c:pt>
                <c:pt idx="7">
                  <c:v>87.408000000000001</c:v>
                </c:pt>
                <c:pt idx="8">
                  <c:v>86.843000000000004</c:v>
                </c:pt>
                <c:pt idx="9">
                  <c:v>86.162999999999997</c:v>
                </c:pt>
                <c:pt idx="10">
                  <c:v>85.466999999999999</c:v>
                </c:pt>
                <c:pt idx="11">
                  <c:v>84.712000000000003</c:v>
                </c:pt>
                <c:pt idx="12">
                  <c:v>84.063999999999993</c:v>
                </c:pt>
                <c:pt idx="13">
                  <c:v>76.944999999999993</c:v>
                </c:pt>
                <c:pt idx="14">
                  <c:v>70.891000000000005</c:v>
                </c:pt>
                <c:pt idx="15">
                  <c:v>65.492999999999995</c:v>
                </c:pt>
                <c:pt idx="16">
                  <c:v>61.323999999999998</c:v>
                </c:pt>
                <c:pt idx="17">
                  <c:v>57.761000000000003</c:v>
                </c:pt>
                <c:pt idx="18">
                  <c:v>54.844000000000001</c:v>
                </c:pt>
                <c:pt idx="19">
                  <c:v>51.106000000000002</c:v>
                </c:pt>
                <c:pt idx="20">
                  <c:v>48.356000000000002</c:v>
                </c:pt>
                <c:pt idx="21">
                  <c:v>45.524000000000001</c:v>
                </c:pt>
                <c:pt idx="22">
                  <c:v>42.24</c:v>
                </c:pt>
                <c:pt idx="23">
                  <c:v>39.637</c:v>
                </c:pt>
                <c:pt idx="24">
                  <c:v>38.072000000000003</c:v>
                </c:pt>
                <c:pt idx="25">
                  <c:v>35.442</c:v>
                </c:pt>
                <c:pt idx="26">
                  <c:v>34.008000000000003</c:v>
                </c:pt>
                <c:pt idx="27">
                  <c:v>32.128</c:v>
                </c:pt>
                <c:pt idx="28">
                  <c:v>30.373000000000001</c:v>
                </c:pt>
                <c:pt idx="29">
                  <c:v>28.513999999999999</c:v>
                </c:pt>
                <c:pt idx="30">
                  <c:v>26.51</c:v>
                </c:pt>
                <c:pt idx="31">
                  <c:v>25.114999999999998</c:v>
                </c:pt>
              </c:numCache>
            </c:numRef>
          </c:yVal>
          <c:smooth val="0"/>
        </c:ser>
        <c:ser>
          <c:idx val="2"/>
          <c:order val="2"/>
          <c:tx>
            <c:strRef>
              <c:f>Sheet1!$D$1</c:f>
              <c:strCache>
                <c:ptCount val="1"/>
                <c:pt idx="0">
                  <c:v> COPD (N=15,064)</c:v>
                </c:pt>
              </c:strCache>
            </c:strRef>
          </c:tx>
          <c:spPr>
            <a:ln w="41275">
              <a:solidFill>
                <a:srgbClr val="FF00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94.765000000000001</c:v>
                </c:pt>
                <c:pt idx="2">
                  <c:v>92.665999999999997</c:v>
                </c:pt>
                <c:pt idx="3">
                  <c:v>91.176000000000002</c:v>
                </c:pt>
                <c:pt idx="4">
                  <c:v>89.926000000000002</c:v>
                </c:pt>
                <c:pt idx="5">
                  <c:v>88.837000000000003</c:v>
                </c:pt>
                <c:pt idx="6">
                  <c:v>87.795000000000002</c:v>
                </c:pt>
                <c:pt idx="7">
                  <c:v>86.695999999999998</c:v>
                </c:pt>
                <c:pt idx="8">
                  <c:v>85.971000000000004</c:v>
                </c:pt>
                <c:pt idx="9">
                  <c:v>85.156000000000006</c:v>
                </c:pt>
                <c:pt idx="10">
                  <c:v>84.277000000000001</c:v>
                </c:pt>
                <c:pt idx="11">
                  <c:v>83.497</c:v>
                </c:pt>
                <c:pt idx="12">
                  <c:v>82.676000000000002</c:v>
                </c:pt>
                <c:pt idx="13">
                  <c:v>73.941999999999993</c:v>
                </c:pt>
                <c:pt idx="14">
                  <c:v>66.442999999999998</c:v>
                </c:pt>
                <c:pt idx="15">
                  <c:v>59.935000000000002</c:v>
                </c:pt>
                <c:pt idx="16">
                  <c:v>53.28</c:v>
                </c:pt>
                <c:pt idx="17">
                  <c:v>47.112000000000002</c:v>
                </c:pt>
                <c:pt idx="18">
                  <c:v>41.460999999999999</c:v>
                </c:pt>
                <c:pt idx="19">
                  <c:v>36.191000000000003</c:v>
                </c:pt>
                <c:pt idx="20">
                  <c:v>31.225999999999999</c:v>
                </c:pt>
                <c:pt idx="21">
                  <c:v>26.532</c:v>
                </c:pt>
                <c:pt idx="22">
                  <c:v>22.315000000000001</c:v>
                </c:pt>
                <c:pt idx="23">
                  <c:v>18.855</c:v>
                </c:pt>
                <c:pt idx="24">
                  <c:v>15.624000000000001</c:v>
                </c:pt>
                <c:pt idx="25">
                  <c:v>13.137</c:v>
                </c:pt>
                <c:pt idx="26">
                  <c:v>10.952999999999999</c:v>
                </c:pt>
                <c:pt idx="27">
                  <c:v>8.6129999999999995</c:v>
                </c:pt>
                <c:pt idx="28">
                  <c:v>7.298</c:v>
                </c:pt>
                <c:pt idx="29">
                  <c:v>5.7009999999999996</c:v>
                </c:pt>
                <c:pt idx="30">
                  <c:v>5.218</c:v>
                </c:pt>
                <c:pt idx="31">
                  <c:v>4.2859999999999996</c:v>
                </c:pt>
              </c:numCache>
            </c:numRef>
          </c:yVal>
          <c:smooth val="0"/>
        </c:ser>
        <c:ser>
          <c:idx val="3"/>
          <c:order val="3"/>
          <c:tx>
            <c:strRef>
              <c:f>Sheet1!$E$1</c:f>
              <c:strCache>
                <c:ptCount val="1"/>
                <c:pt idx="0">
                  <c:v> IPF (N=10,438)</c:v>
                </c:pt>
              </c:strCache>
            </c:strRef>
          </c:tx>
          <c:spPr>
            <a:ln w="41275">
              <a:solidFill>
                <a:schemeClr val="bg1">
                  <a:lumMod val="50000"/>
                  <a:lumOff val="50000"/>
                </a:schemeClr>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92.04</c:v>
                </c:pt>
                <c:pt idx="2">
                  <c:v>88.966999999999999</c:v>
                </c:pt>
                <c:pt idx="3">
                  <c:v>86.849000000000004</c:v>
                </c:pt>
                <c:pt idx="4">
                  <c:v>85.460999999999999</c:v>
                </c:pt>
                <c:pt idx="5">
                  <c:v>84.07</c:v>
                </c:pt>
                <c:pt idx="6">
                  <c:v>82.606999999999999</c:v>
                </c:pt>
                <c:pt idx="7">
                  <c:v>81.415999999999997</c:v>
                </c:pt>
                <c:pt idx="8">
                  <c:v>80.141000000000005</c:v>
                </c:pt>
                <c:pt idx="9">
                  <c:v>79.153000000000006</c:v>
                </c:pt>
                <c:pt idx="10">
                  <c:v>78.120999999999995</c:v>
                </c:pt>
                <c:pt idx="11">
                  <c:v>77.275999999999996</c:v>
                </c:pt>
                <c:pt idx="12">
                  <c:v>76.450999999999993</c:v>
                </c:pt>
                <c:pt idx="13">
                  <c:v>67.834000000000003</c:v>
                </c:pt>
                <c:pt idx="14">
                  <c:v>60.569000000000003</c:v>
                </c:pt>
                <c:pt idx="15">
                  <c:v>53.718000000000004</c:v>
                </c:pt>
                <c:pt idx="16">
                  <c:v>47.658000000000001</c:v>
                </c:pt>
                <c:pt idx="17">
                  <c:v>42.616</c:v>
                </c:pt>
                <c:pt idx="18">
                  <c:v>37.834000000000003</c:v>
                </c:pt>
                <c:pt idx="19">
                  <c:v>33.244</c:v>
                </c:pt>
                <c:pt idx="20">
                  <c:v>29.425000000000001</c:v>
                </c:pt>
                <c:pt idx="21">
                  <c:v>25.096</c:v>
                </c:pt>
                <c:pt idx="22">
                  <c:v>21.762</c:v>
                </c:pt>
                <c:pt idx="23">
                  <c:v>19.164999999999999</c:v>
                </c:pt>
                <c:pt idx="24">
                  <c:v>16.754000000000001</c:v>
                </c:pt>
                <c:pt idx="25">
                  <c:v>14.316000000000001</c:v>
                </c:pt>
                <c:pt idx="26">
                  <c:v>12.162000000000001</c:v>
                </c:pt>
                <c:pt idx="27">
                  <c:v>10.519</c:v>
                </c:pt>
                <c:pt idx="28">
                  <c:v>9.2750000000000004</c:v>
                </c:pt>
                <c:pt idx="29">
                  <c:v>8.8109999999999999</c:v>
                </c:pt>
                <c:pt idx="30">
                  <c:v>7.867</c:v>
                </c:pt>
                <c:pt idx="31">
                  <c:v>5.9409999999999998</c:v>
                </c:pt>
              </c:numCache>
            </c:numRef>
          </c:yVal>
          <c:smooth val="0"/>
        </c:ser>
        <c:ser>
          <c:idx val="4"/>
          <c:order val="4"/>
          <c:tx>
            <c:strRef>
              <c:f>Sheet1!$F$1</c:f>
              <c:strCache>
                <c:ptCount val="1"/>
                <c:pt idx="0">
                  <c:v> IPAH (N=1,584)</c:v>
                </c:pt>
              </c:strCache>
            </c:strRef>
          </c:tx>
          <c:spPr>
            <a:ln w="41275">
              <a:solidFill>
                <a:srgbClr val="FFFF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Sheet1!$F$2:$F$33</c:f>
              <c:numCache>
                <c:formatCode>General</c:formatCode>
                <c:ptCount val="32"/>
                <c:pt idx="0">
                  <c:v>100</c:v>
                </c:pt>
                <c:pt idx="1">
                  <c:v>83.289000000000001</c:v>
                </c:pt>
                <c:pt idx="2">
                  <c:v>80.150000000000006</c:v>
                </c:pt>
                <c:pt idx="3">
                  <c:v>78.201999999999998</c:v>
                </c:pt>
                <c:pt idx="4">
                  <c:v>77.161000000000001</c:v>
                </c:pt>
                <c:pt idx="5">
                  <c:v>76.313000000000002</c:v>
                </c:pt>
                <c:pt idx="6">
                  <c:v>75.855000000000004</c:v>
                </c:pt>
                <c:pt idx="7">
                  <c:v>74.741</c:v>
                </c:pt>
                <c:pt idx="8">
                  <c:v>73.822000000000003</c:v>
                </c:pt>
                <c:pt idx="9">
                  <c:v>73.23</c:v>
                </c:pt>
                <c:pt idx="10">
                  <c:v>72.834000000000003</c:v>
                </c:pt>
                <c:pt idx="11">
                  <c:v>72.635000000000005</c:v>
                </c:pt>
                <c:pt idx="12">
                  <c:v>71.637</c:v>
                </c:pt>
                <c:pt idx="13">
                  <c:v>65.53</c:v>
                </c:pt>
                <c:pt idx="14">
                  <c:v>60.302</c:v>
                </c:pt>
                <c:pt idx="15">
                  <c:v>56.366999999999997</c:v>
                </c:pt>
                <c:pt idx="16">
                  <c:v>52.237000000000002</c:v>
                </c:pt>
                <c:pt idx="17">
                  <c:v>48.816000000000003</c:v>
                </c:pt>
                <c:pt idx="18">
                  <c:v>45.633000000000003</c:v>
                </c:pt>
                <c:pt idx="19">
                  <c:v>42.591000000000001</c:v>
                </c:pt>
                <c:pt idx="20">
                  <c:v>39.292999999999999</c:v>
                </c:pt>
                <c:pt idx="21">
                  <c:v>36.11</c:v>
                </c:pt>
                <c:pt idx="22">
                  <c:v>33.279000000000003</c:v>
                </c:pt>
                <c:pt idx="23">
                  <c:v>31.388000000000002</c:v>
                </c:pt>
                <c:pt idx="24">
                  <c:v>28.968</c:v>
                </c:pt>
                <c:pt idx="25">
                  <c:v>27.431999999999999</c:v>
                </c:pt>
                <c:pt idx="26">
                  <c:v>24.904</c:v>
                </c:pt>
                <c:pt idx="27">
                  <c:v>22.068000000000001</c:v>
                </c:pt>
                <c:pt idx="28">
                  <c:v>20.597999999999999</c:v>
                </c:pt>
                <c:pt idx="29">
                  <c:v>19.273</c:v>
                </c:pt>
                <c:pt idx="30">
                  <c:v>18.689</c:v>
                </c:pt>
                <c:pt idx="31">
                  <c:v>17.161000000000001</c:v>
                </c:pt>
              </c:numCache>
            </c:numRef>
          </c:yVal>
          <c:smooth val="0"/>
        </c:ser>
        <c:ser>
          <c:idx val="5"/>
          <c:order val="5"/>
          <c:tx>
            <c:strRef>
              <c:f>Sheet1!$G$1</c:f>
              <c:strCache>
                <c:ptCount val="1"/>
                <c:pt idx="0">
                  <c:v> Sarcoidosis (N=1,136)</c:v>
                </c:pt>
              </c:strCache>
            </c:strRef>
          </c:tx>
          <c:spPr>
            <a:ln w="41275">
              <a:solidFill>
                <a:srgbClr val="FF00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Sheet1!$G$2:$G$33</c:f>
              <c:numCache>
                <c:formatCode>General</c:formatCode>
                <c:ptCount val="32"/>
                <c:pt idx="0">
                  <c:v>100</c:v>
                </c:pt>
                <c:pt idx="1">
                  <c:v>90.03</c:v>
                </c:pt>
                <c:pt idx="2">
                  <c:v>86.744</c:v>
                </c:pt>
                <c:pt idx="3">
                  <c:v>85.852999999999994</c:v>
                </c:pt>
                <c:pt idx="4">
                  <c:v>84.515000000000001</c:v>
                </c:pt>
                <c:pt idx="5">
                  <c:v>83.531999999999996</c:v>
                </c:pt>
                <c:pt idx="6">
                  <c:v>81.650999999999996</c:v>
                </c:pt>
                <c:pt idx="7">
                  <c:v>80.753</c:v>
                </c:pt>
                <c:pt idx="8">
                  <c:v>79.497</c:v>
                </c:pt>
                <c:pt idx="9">
                  <c:v>78.599000000000004</c:v>
                </c:pt>
                <c:pt idx="10">
                  <c:v>77.611000000000004</c:v>
                </c:pt>
                <c:pt idx="11">
                  <c:v>76.53</c:v>
                </c:pt>
                <c:pt idx="12">
                  <c:v>75.891999999999996</c:v>
                </c:pt>
                <c:pt idx="13">
                  <c:v>69.022999999999996</c:v>
                </c:pt>
                <c:pt idx="14">
                  <c:v>62.292999999999999</c:v>
                </c:pt>
                <c:pt idx="15">
                  <c:v>58.715000000000003</c:v>
                </c:pt>
                <c:pt idx="16">
                  <c:v>54.99</c:v>
                </c:pt>
                <c:pt idx="17">
                  <c:v>50.061999999999998</c:v>
                </c:pt>
                <c:pt idx="18">
                  <c:v>46.2</c:v>
                </c:pt>
                <c:pt idx="19">
                  <c:v>42.011000000000003</c:v>
                </c:pt>
                <c:pt idx="20">
                  <c:v>39.037999999999997</c:v>
                </c:pt>
                <c:pt idx="21">
                  <c:v>34.661999999999999</c:v>
                </c:pt>
                <c:pt idx="22">
                  <c:v>31.885000000000002</c:v>
                </c:pt>
                <c:pt idx="23">
                  <c:v>29.591000000000001</c:v>
                </c:pt>
                <c:pt idx="24">
                  <c:v>24.588000000000001</c:v>
                </c:pt>
                <c:pt idx="25">
                  <c:v>24.588000000000001</c:v>
                </c:pt>
                <c:pt idx="26">
                  <c:v>22.207999999999998</c:v>
                </c:pt>
                <c:pt idx="27">
                  <c:v>17.219000000000001</c:v>
                </c:pt>
              </c:numCache>
            </c:numRef>
          </c:yVal>
          <c:smooth val="0"/>
        </c:ser>
        <c:dLbls>
          <c:showLegendKey val="0"/>
          <c:showVal val="0"/>
          <c:showCatName val="0"/>
          <c:showSerName val="0"/>
          <c:showPercent val="0"/>
          <c:showBubbleSize val="0"/>
        </c:dLbls>
        <c:axId val="431148800"/>
        <c:axId val="431149192"/>
      </c:scatterChart>
      <c:valAx>
        <c:axId val="431148800"/>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31149192"/>
        <c:crosses val="autoZero"/>
        <c:crossBetween val="midCat"/>
        <c:majorUnit val="1"/>
      </c:valAx>
      <c:valAx>
        <c:axId val="43114919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31148800"/>
        <c:crosses val="autoZero"/>
        <c:crossBetween val="midCat"/>
        <c:majorUnit val="20"/>
      </c:valAx>
      <c:spPr>
        <a:solidFill>
          <a:schemeClr val="bg2"/>
        </a:solidFill>
        <a:ln>
          <a:solidFill>
            <a:schemeClr val="tx1"/>
          </a:solidFill>
        </a:ln>
      </c:spPr>
    </c:plotArea>
    <c:legend>
      <c:legendPos val="r"/>
      <c:layout>
        <c:manualLayout>
          <c:xMode val="edge"/>
          <c:yMode val="edge"/>
          <c:x val="0.15912236081109329"/>
          <c:y val="1.3578371062992126E-2"/>
          <c:w val="0.8041445427728614"/>
          <c:h val="0.1403690944881889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185378037422752E-2"/>
          <c:w val="0.87737962511323264"/>
          <c:h val="0.83727485236221033"/>
        </c:manualLayout>
      </c:layout>
      <c:scatterChart>
        <c:scatterStyle val="lineMarker"/>
        <c:varyColors val="0"/>
        <c:ser>
          <c:idx val="0"/>
          <c:order val="0"/>
          <c:tx>
            <c:strRef>
              <c:f>Sheet1!$B$1</c:f>
              <c:strCache>
                <c:ptCount val="1"/>
                <c:pt idx="0">
                  <c:v> Alpha-1 (N=2,883)</c:v>
                </c:pt>
              </c:strCache>
            </c:strRef>
          </c:tx>
          <c:spPr>
            <a:ln w="41275">
              <a:solidFill>
                <a:srgbClr val="00FF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93.668000000000006</c:v>
                </c:pt>
                <c:pt idx="2">
                  <c:v>90.62</c:v>
                </c:pt>
                <c:pt idx="3">
                  <c:v>88.364999999999995</c:v>
                </c:pt>
                <c:pt idx="4">
                  <c:v>87.307000000000002</c:v>
                </c:pt>
                <c:pt idx="5">
                  <c:v>86.143000000000001</c:v>
                </c:pt>
                <c:pt idx="6">
                  <c:v>85.013000000000005</c:v>
                </c:pt>
                <c:pt idx="7">
                  <c:v>84.236000000000004</c:v>
                </c:pt>
                <c:pt idx="8">
                  <c:v>83.385999999999996</c:v>
                </c:pt>
                <c:pt idx="9">
                  <c:v>82.572000000000003</c:v>
                </c:pt>
                <c:pt idx="10">
                  <c:v>81.792000000000002</c:v>
                </c:pt>
                <c:pt idx="11">
                  <c:v>80.869</c:v>
                </c:pt>
                <c:pt idx="12">
                  <c:v>80.117000000000004</c:v>
                </c:pt>
                <c:pt idx="13">
                  <c:v>72.893000000000001</c:v>
                </c:pt>
                <c:pt idx="14">
                  <c:v>66.569999999999993</c:v>
                </c:pt>
                <c:pt idx="15">
                  <c:v>61.621000000000002</c:v>
                </c:pt>
                <c:pt idx="16">
                  <c:v>57.295000000000002</c:v>
                </c:pt>
                <c:pt idx="17">
                  <c:v>52.481999999999999</c:v>
                </c:pt>
                <c:pt idx="18">
                  <c:v>48.343000000000004</c:v>
                </c:pt>
                <c:pt idx="19">
                  <c:v>43.28</c:v>
                </c:pt>
                <c:pt idx="20">
                  <c:v>38.801000000000002</c:v>
                </c:pt>
                <c:pt idx="21">
                  <c:v>35.101999999999997</c:v>
                </c:pt>
                <c:pt idx="22">
                  <c:v>31.341000000000001</c:v>
                </c:pt>
                <c:pt idx="23">
                  <c:v>27.896999999999998</c:v>
                </c:pt>
                <c:pt idx="24">
                  <c:v>24.553999999999998</c:v>
                </c:pt>
                <c:pt idx="25">
                  <c:v>21.056000000000001</c:v>
                </c:pt>
                <c:pt idx="26">
                  <c:v>18.356000000000002</c:v>
                </c:pt>
                <c:pt idx="27">
                  <c:v>16.303999999999998</c:v>
                </c:pt>
                <c:pt idx="28">
                  <c:v>13.239000000000001</c:v>
                </c:pt>
                <c:pt idx="29">
                  <c:v>10.395</c:v>
                </c:pt>
                <c:pt idx="30">
                  <c:v>8.2590000000000003</c:v>
                </c:pt>
                <c:pt idx="31">
                  <c:v>7.0679999999999996</c:v>
                </c:pt>
              </c:numCache>
            </c:numRef>
          </c:yVal>
          <c:smooth val="0"/>
        </c:ser>
        <c:ser>
          <c:idx val="1"/>
          <c:order val="1"/>
          <c:tx>
            <c:strRef>
              <c:f>Sheet1!$C$1</c:f>
              <c:strCache>
                <c:ptCount val="1"/>
                <c:pt idx="0">
                  <c:v> CF (N=7,217)</c:v>
                </c:pt>
              </c:strCache>
            </c:strRef>
          </c:tx>
          <c:spPr>
            <a:ln w="41275">
              <a:solidFill>
                <a:srgbClr val="00FF00"/>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94.5</c:v>
                </c:pt>
                <c:pt idx="2">
                  <c:v>92.712000000000003</c:v>
                </c:pt>
                <c:pt idx="3">
                  <c:v>91.308000000000007</c:v>
                </c:pt>
                <c:pt idx="4">
                  <c:v>90.426000000000002</c:v>
                </c:pt>
                <c:pt idx="5">
                  <c:v>89.528000000000006</c:v>
                </c:pt>
                <c:pt idx="6">
                  <c:v>88.656999999999996</c:v>
                </c:pt>
                <c:pt idx="7">
                  <c:v>87.727000000000004</c:v>
                </c:pt>
                <c:pt idx="8">
                  <c:v>87.167000000000002</c:v>
                </c:pt>
                <c:pt idx="9">
                  <c:v>86.492000000000004</c:v>
                </c:pt>
                <c:pt idx="10">
                  <c:v>85.828999999999994</c:v>
                </c:pt>
                <c:pt idx="11">
                  <c:v>85.061999999999998</c:v>
                </c:pt>
                <c:pt idx="12">
                  <c:v>84.403999999999996</c:v>
                </c:pt>
                <c:pt idx="13">
                  <c:v>77.319999999999993</c:v>
                </c:pt>
                <c:pt idx="14">
                  <c:v>71.23</c:v>
                </c:pt>
                <c:pt idx="15">
                  <c:v>65.811999999999998</c:v>
                </c:pt>
                <c:pt idx="16">
                  <c:v>61.603999999999999</c:v>
                </c:pt>
                <c:pt idx="17">
                  <c:v>58.015000000000001</c:v>
                </c:pt>
                <c:pt idx="18">
                  <c:v>55.088999999999999</c:v>
                </c:pt>
                <c:pt idx="19">
                  <c:v>51.335999999999999</c:v>
                </c:pt>
                <c:pt idx="20">
                  <c:v>48.591000000000001</c:v>
                </c:pt>
                <c:pt idx="21">
                  <c:v>45.72</c:v>
                </c:pt>
                <c:pt idx="22">
                  <c:v>42.503</c:v>
                </c:pt>
                <c:pt idx="23">
                  <c:v>39.932000000000002</c:v>
                </c:pt>
                <c:pt idx="24">
                  <c:v>38.42</c:v>
                </c:pt>
                <c:pt idx="25">
                  <c:v>35.941000000000003</c:v>
                </c:pt>
                <c:pt idx="26">
                  <c:v>34.482999999999997</c:v>
                </c:pt>
                <c:pt idx="27">
                  <c:v>32.567999999999998</c:v>
                </c:pt>
                <c:pt idx="28">
                  <c:v>30.78</c:v>
                </c:pt>
                <c:pt idx="29">
                  <c:v>28.882000000000001</c:v>
                </c:pt>
                <c:pt idx="30">
                  <c:v>26.827000000000002</c:v>
                </c:pt>
                <c:pt idx="31">
                  <c:v>25.388999999999999</c:v>
                </c:pt>
              </c:numCache>
            </c:numRef>
          </c:yVal>
          <c:smooth val="0"/>
        </c:ser>
        <c:ser>
          <c:idx val="2"/>
          <c:order val="2"/>
          <c:tx>
            <c:strRef>
              <c:f>Sheet1!$D$1</c:f>
              <c:strCache>
                <c:ptCount val="1"/>
                <c:pt idx="0">
                  <c:v> COPD (N=14,961)</c:v>
                </c:pt>
              </c:strCache>
            </c:strRef>
          </c:tx>
          <c:spPr>
            <a:ln w="41275">
              <a:solidFill>
                <a:srgbClr val="FF00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94.855999999999995</c:v>
                </c:pt>
                <c:pt idx="2">
                  <c:v>92.784000000000006</c:v>
                </c:pt>
                <c:pt idx="3">
                  <c:v>91.304000000000002</c:v>
                </c:pt>
                <c:pt idx="4">
                  <c:v>90.06</c:v>
                </c:pt>
                <c:pt idx="5">
                  <c:v>88.977999999999994</c:v>
                </c:pt>
                <c:pt idx="6">
                  <c:v>87.956000000000003</c:v>
                </c:pt>
                <c:pt idx="7">
                  <c:v>86.856999999999999</c:v>
                </c:pt>
                <c:pt idx="8">
                  <c:v>86.141000000000005</c:v>
                </c:pt>
                <c:pt idx="9">
                  <c:v>85.328000000000003</c:v>
                </c:pt>
                <c:pt idx="10">
                  <c:v>84.456999999999994</c:v>
                </c:pt>
                <c:pt idx="11">
                  <c:v>83.671999999999997</c:v>
                </c:pt>
                <c:pt idx="12">
                  <c:v>82.858999999999995</c:v>
                </c:pt>
                <c:pt idx="13">
                  <c:v>74.116</c:v>
                </c:pt>
                <c:pt idx="14">
                  <c:v>66.587000000000003</c:v>
                </c:pt>
                <c:pt idx="15">
                  <c:v>60.057000000000002</c:v>
                </c:pt>
                <c:pt idx="16">
                  <c:v>53.378</c:v>
                </c:pt>
                <c:pt idx="17">
                  <c:v>47.207000000000001</c:v>
                </c:pt>
                <c:pt idx="18">
                  <c:v>41.572000000000003</c:v>
                </c:pt>
                <c:pt idx="19">
                  <c:v>36.274000000000001</c:v>
                </c:pt>
                <c:pt idx="20">
                  <c:v>31.283000000000001</c:v>
                </c:pt>
                <c:pt idx="21">
                  <c:v>26.588000000000001</c:v>
                </c:pt>
                <c:pt idx="22">
                  <c:v>22.355</c:v>
                </c:pt>
                <c:pt idx="23">
                  <c:v>18.882000000000001</c:v>
                </c:pt>
                <c:pt idx="24">
                  <c:v>15.635</c:v>
                </c:pt>
                <c:pt idx="25">
                  <c:v>13.135</c:v>
                </c:pt>
                <c:pt idx="26">
                  <c:v>10.936999999999999</c:v>
                </c:pt>
                <c:pt idx="27">
                  <c:v>8.5749999999999993</c:v>
                </c:pt>
                <c:pt idx="28">
                  <c:v>7.2549999999999999</c:v>
                </c:pt>
                <c:pt idx="29">
                  <c:v>5.6479999999999997</c:v>
                </c:pt>
                <c:pt idx="30">
                  <c:v>5.27</c:v>
                </c:pt>
                <c:pt idx="31">
                  <c:v>4.3289999999999997</c:v>
                </c:pt>
              </c:numCache>
            </c:numRef>
          </c:yVal>
          <c:smooth val="0"/>
        </c:ser>
        <c:ser>
          <c:idx val="3"/>
          <c:order val="3"/>
          <c:tx>
            <c:strRef>
              <c:f>Sheet1!$E$1</c:f>
              <c:strCache>
                <c:ptCount val="1"/>
                <c:pt idx="0">
                  <c:v> IPF (N=10,317)</c:v>
                </c:pt>
              </c:strCache>
            </c:strRef>
          </c:tx>
          <c:spPr>
            <a:ln w="41275">
              <a:solidFill>
                <a:schemeClr val="bg1">
                  <a:lumMod val="50000"/>
                  <a:lumOff val="50000"/>
                </a:schemeClr>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92.18</c:v>
                </c:pt>
                <c:pt idx="2">
                  <c:v>89.161000000000001</c:v>
                </c:pt>
                <c:pt idx="3">
                  <c:v>87.039000000000001</c:v>
                </c:pt>
                <c:pt idx="4">
                  <c:v>85.647000000000006</c:v>
                </c:pt>
                <c:pt idx="5">
                  <c:v>84.25</c:v>
                </c:pt>
                <c:pt idx="6">
                  <c:v>82.790999999999997</c:v>
                </c:pt>
                <c:pt idx="7">
                  <c:v>81.596999999999994</c:v>
                </c:pt>
                <c:pt idx="8">
                  <c:v>80.308999999999997</c:v>
                </c:pt>
                <c:pt idx="9">
                  <c:v>79.319000000000003</c:v>
                </c:pt>
                <c:pt idx="10">
                  <c:v>78.287000000000006</c:v>
                </c:pt>
                <c:pt idx="11">
                  <c:v>77.432000000000002</c:v>
                </c:pt>
                <c:pt idx="12">
                  <c:v>76.599000000000004</c:v>
                </c:pt>
                <c:pt idx="13">
                  <c:v>67.977000000000004</c:v>
                </c:pt>
                <c:pt idx="14">
                  <c:v>60.726999999999997</c:v>
                </c:pt>
                <c:pt idx="15">
                  <c:v>53.871000000000002</c:v>
                </c:pt>
                <c:pt idx="16">
                  <c:v>47.768999999999998</c:v>
                </c:pt>
                <c:pt idx="17">
                  <c:v>42.72</c:v>
                </c:pt>
                <c:pt idx="18">
                  <c:v>37.896999999999998</c:v>
                </c:pt>
                <c:pt idx="19">
                  <c:v>33.302</c:v>
                </c:pt>
                <c:pt idx="20">
                  <c:v>29.456</c:v>
                </c:pt>
                <c:pt idx="21">
                  <c:v>25.148</c:v>
                </c:pt>
                <c:pt idx="22">
                  <c:v>21.800999999999998</c:v>
                </c:pt>
                <c:pt idx="23">
                  <c:v>19.190999999999999</c:v>
                </c:pt>
                <c:pt idx="24">
                  <c:v>16.77</c:v>
                </c:pt>
                <c:pt idx="25">
                  <c:v>14.33</c:v>
                </c:pt>
                <c:pt idx="26">
                  <c:v>12.173999999999999</c:v>
                </c:pt>
                <c:pt idx="27">
                  <c:v>10.53</c:v>
                </c:pt>
                <c:pt idx="28">
                  <c:v>9.2840000000000007</c:v>
                </c:pt>
                <c:pt idx="29">
                  <c:v>8.8190000000000008</c:v>
                </c:pt>
                <c:pt idx="30">
                  <c:v>7.8739999999999997</c:v>
                </c:pt>
                <c:pt idx="31">
                  <c:v>5.9459999999999997</c:v>
                </c:pt>
              </c:numCache>
            </c:numRef>
          </c:yVal>
          <c:smooth val="0"/>
        </c:ser>
        <c:ser>
          <c:idx val="4"/>
          <c:order val="4"/>
          <c:tx>
            <c:strRef>
              <c:f>Sheet1!$F$1</c:f>
              <c:strCache>
                <c:ptCount val="1"/>
                <c:pt idx="0">
                  <c:v> IPAH (N=1,550)</c:v>
                </c:pt>
              </c:strCache>
            </c:strRef>
          </c:tx>
          <c:spPr>
            <a:ln w="41275">
              <a:solidFill>
                <a:srgbClr val="FFFF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Sheet1!$F$2:$F$33</c:f>
              <c:numCache>
                <c:formatCode>General</c:formatCode>
                <c:ptCount val="32"/>
                <c:pt idx="0">
                  <c:v>100</c:v>
                </c:pt>
                <c:pt idx="1">
                  <c:v>83.245000000000005</c:v>
                </c:pt>
                <c:pt idx="2">
                  <c:v>80.040000000000006</c:v>
                </c:pt>
                <c:pt idx="3">
                  <c:v>78.120999999999995</c:v>
                </c:pt>
                <c:pt idx="4">
                  <c:v>77.125</c:v>
                </c:pt>
                <c:pt idx="5">
                  <c:v>76.326999999999998</c:v>
                </c:pt>
                <c:pt idx="6">
                  <c:v>75.927000000000007</c:v>
                </c:pt>
                <c:pt idx="7">
                  <c:v>74.790999999999997</c:v>
                </c:pt>
                <c:pt idx="8">
                  <c:v>73.855000000000004</c:v>
                </c:pt>
                <c:pt idx="9">
                  <c:v>73.317999999999998</c:v>
                </c:pt>
                <c:pt idx="10">
                  <c:v>72.914000000000001</c:v>
                </c:pt>
                <c:pt idx="11">
                  <c:v>72.710999999999999</c:v>
                </c:pt>
                <c:pt idx="12">
                  <c:v>71.694000000000003</c:v>
                </c:pt>
                <c:pt idx="13">
                  <c:v>65.62</c:v>
                </c:pt>
                <c:pt idx="14">
                  <c:v>60.457000000000001</c:v>
                </c:pt>
                <c:pt idx="15">
                  <c:v>56.533999999999999</c:v>
                </c:pt>
                <c:pt idx="16">
                  <c:v>52.320999999999998</c:v>
                </c:pt>
                <c:pt idx="17">
                  <c:v>48.941000000000003</c:v>
                </c:pt>
                <c:pt idx="18">
                  <c:v>45.694000000000003</c:v>
                </c:pt>
                <c:pt idx="19">
                  <c:v>42.588000000000001</c:v>
                </c:pt>
                <c:pt idx="20">
                  <c:v>39.218000000000004</c:v>
                </c:pt>
                <c:pt idx="21">
                  <c:v>35.972000000000001</c:v>
                </c:pt>
                <c:pt idx="22">
                  <c:v>33.085000000000001</c:v>
                </c:pt>
                <c:pt idx="23">
                  <c:v>31.334</c:v>
                </c:pt>
                <c:pt idx="24">
                  <c:v>28.867000000000001</c:v>
                </c:pt>
                <c:pt idx="25">
                  <c:v>27.565000000000001</c:v>
                </c:pt>
                <c:pt idx="26">
                  <c:v>24.971</c:v>
                </c:pt>
                <c:pt idx="27">
                  <c:v>22.378</c:v>
                </c:pt>
                <c:pt idx="28">
                  <c:v>20.863</c:v>
                </c:pt>
                <c:pt idx="29">
                  <c:v>19.954999999999998</c:v>
                </c:pt>
                <c:pt idx="30">
                  <c:v>19.350000000000001</c:v>
                </c:pt>
                <c:pt idx="31">
                  <c:v>17.768000000000001</c:v>
                </c:pt>
              </c:numCache>
            </c:numRef>
          </c:yVal>
          <c:smooth val="0"/>
        </c:ser>
        <c:ser>
          <c:idx val="5"/>
          <c:order val="5"/>
          <c:tx>
            <c:strRef>
              <c:f>Sheet1!$G$1</c:f>
              <c:strCache>
                <c:ptCount val="1"/>
                <c:pt idx="0">
                  <c:v> Sarcoidosis (N=1,127)</c:v>
                </c:pt>
              </c:strCache>
            </c:strRef>
          </c:tx>
          <c:spPr>
            <a:ln w="41275">
              <a:solidFill>
                <a:srgbClr val="FF00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Sheet1!$G$2:$G$33</c:f>
              <c:numCache>
                <c:formatCode>General</c:formatCode>
                <c:ptCount val="32"/>
                <c:pt idx="0">
                  <c:v>100</c:v>
                </c:pt>
                <c:pt idx="1">
                  <c:v>90.305999999999997</c:v>
                </c:pt>
                <c:pt idx="2">
                  <c:v>87.082999999999998</c:v>
                </c:pt>
                <c:pt idx="3">
                  <c:v>86.183999999999997</c:v>
                </c:pt>
                <c:pt idx="4">
                  <c:v>84.835999999999999</c:v>
                </c:pt>
                <c:pt idx="5">
                  <c:v>83.844999999999999</c:v>
                </c:pt>
                <c:pt idx="6">
                  <c:v>81.947999999999993</c:v>
                </c:pt>
                <c:pt idx="7">
                  <c:v>81.043999999999997</c:v>
                </c:pt>
                <c:pt idx="8">
                  <c:v>79.777000000000001</c:v>
                </c:pt>
                <c:pt idx="9">
                  <c:v>78.872</c:v>
                </c:pt>
                <c:pt idx="10">
                  <c:v>77.876000000000005</c:v>
                </c:pt>
                <c:pt idx="11">
                  <c:v>76.876999999999995</c:v>
                </c:pt>
                <c:pt idx="12">
                  <c:v>76.233999999999995</c:v>
                </c:pt>
                <c:pt idx="13">
                  <c:v>69.307000000000002</c:v>
                </c:pt>
                <c:pt idx="14">
                  <c:v>62.518000000000001</c:v>
                </c:pt>
                <c:pt idx="15">
                  <c:v>58.905999999999999</c:v>
                </c:pt>
                <c:pt idx="16">
                  <c:v>55.14</c:v>
                </c:pt>
                <c:pt idx="17">
                  <c:v>50.154000000000003</c:v>
                </c:pt>
                <c:pt idx="18">
                  <c:v>46.284999999999997</c:v>
                </c:pt>
                <c:pt idx="19">
                  <c:v>42.088999999999999</c:v>
                </c:pt>
                <c:pt idx="20">
                  <c:v>39.11</c:v>
                </c:pt>
                <c:pt idx="21">
                  <c:v>34.725999999999999</c:v>
                </c:pt>
                <c:pt idx="22">
                  <c:v>31.943000000000001</c:v>
                </c:pt>
                <c:pt idx="23">
                  <c:v>29.646000000000001</c:v>
                </c:pt>
                <c:pt idx="24">
                  <c:v>24.632999999999999</c:v>
                </c:pt>
                <c:pt idx="25">
                  <c:v>24.632999999999999</c:v>
                </c:pt>
                <c:pt idx="26">
                  <c:v>22.248999999999999</c:v>
                </c:pt>
                <c:pt idx="27">
                  <c:v>17.251000000000001</c:v>
                </c:pt>
              </c:numCache>
            </c:numRef>
          </c:yVal>
          <c:smooth val="0"/>
        </c:ser>
        <c:dLbls>
          <c:showLegendKey val="0"/>
          <c:showVal val="0"/>
          <c:showCatName val="0"/>
          <c:showSerName val="0"/>
          <c:showPercent val="0"/>
          <c:showBubbleSize val="0"/>
        </c:dLbls>
        <c:axId val="227907792"/>
        <c:axId val="227908184"/>
      </c:scatterChart>
      <c:valAx>
        <c:axId val="227907792"/>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227908184"/>
        <c:crosses val="autoZero"/>
        <c:crossBetween val="midCat"/>
        <c:majorUnit val="1"/>
      </c:valAx>
      <c:valAx>
        <c:axId val="22790818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lang="en-US" sz="1500" b="1"/>
            </a:pPr>
            <a:endParaRPr lang="en-US"/>
          </a:p>
        </c:txPr>
        <c:crossAx val="227907792"/>
        <c:crosses val="autoZero"/>
        <c:crossBetween val="midCat"/>
        <c:majorUnit val="20"/>
      </c:valAx>
      <c:spPr>
        <a:solidFill>
          <a:schemeClr val="bg2"/>
        </a:solidFill>
        <a:ln>
          <a:solidFill>
            <a:schemeClr val="tx1"/>
          </a:solidFill>
        </a:ln>
      </c:spPr>
    </c:plotArea>
    <c:legend>
      <c:legendPos val="r"/>
      <c:layout>
        <c:manualLayout>
          <c:xMode val="edge"/>
          <c:yMode val="edge"/>
          <c:x val="0.16520164327285175"/>
          <c:y val="1.6399164148151381E-2"/>
          <c:w val="0.77907079646017707"/>
          <c:h val="0.1403690944881889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0.11061492313460818"/>
          <c:w val="0.89827073606950636"/>
          <c:h val="0.76353143357080555"/>
        </c:manualLayout>
      </c:layout>
      <c:scatterChart>
        <c:scatterStyle val="lineMarker"/>
        <c:varyColors val="0"/>
        <c:ser>
          <c:idx val="0"/>
          <c:order val="0"/>
          <c:tx>
            <c:strRef>
              <c:f>Sheet1!$B$1</c:f>
              <c:strCache>
                <c:ptCount val="1"/>
                <c:pt idx="0">
                  <c:v> Primary/CF (N=7,217)</c:v>
                </c:pt>
              </c:strCache>
            </c:strRef>
          </c:tx>
          <c:spPr>
            <a:ln w="41275">
              <a:solidFill>
                <a:srgbClr val="00FF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94.5</c:v>
                </c:pt>
                <c:pt idx="2">
                  <c:v>92.712000000000003</c:v>
                </c:pt>
                <c:pt idx="3">
                  <c:v>91.308000000000007</c:v>
                </c:pt>
                <c:pt idx="4">
                  <c:v>90.426000000000002</c:v>
                </c:pt>
                <c:pt idx="5">
                  <c:v>89.528000000000006</c:v>
                </c:pt>
                <c:pt idx="6">
                  <c:v>88.656999999999996</c:v>
                </c:pt>
                <c:pt idx="7">
                  <c:v>87.727000000000004</c:v>
                </c:pt>
                <c:pt idx="8">
                  <c:v>87.167000000000002</c:v>
                </c:pt>
                <c:pt idx="9">
                  <c:v>86.492000000000004</c:v>
                </c:pt>
                <c:pt idx="10">
                  <c:v>85.828999999999994</c:v>
                </c:pt>
                <c:pt idx="11">
                  <c:v>85.061999999999998</c:v>
                </c:pt>
                <c:pt idx="12">
                  <c:v>84.403999999999996</c:v>
                </c:pt>
                <c:pt idx="13">
                  <c:v>77.319999999999993</c:v>
                </c:pt>
                <c:pt idx="14">
                  <c:v>71.23</c:v>
                </c:pt>
                <c:pt idx="15">
                  <c:v>65.811999999999998</c:v>
                </c:pt>
                <c:pt idx="16">
                  <c:v>61.603999999999999</c:v>
                </c:pt>
                <c:pt idx="17">
                  <c:v>58.015000000000001</c:v>
                </c:pt>
                <c:pt idx="18">
                  <c:v>55.088999999999999</c:v>
                </c:pt>
                <c:pt idx="19">
                  <c:v>51.335999999999999</c:v>
                </c:pt>
                <c:pt idx="20">
                  <c:v>48.591000000000001</c:v>
                </c:pt>
                <c:pt idx="21">
                  <c:v>45.72</c:v>
                </c:pt>
                <c:pt idx="22">
                  <c:v>42.503</c:v>
                </c:pt>
                <c:pt idx="23">
                  <c:v>39.932000000000002</c:v>
                </c:pt>
                <c:pt idx="24">
                  <c:v>38.42</c:v>
                </c:pt>
                <c:pt idx="25">
                  <c:v>35.941000000000003</c:v>
                </c:pt>
                <c:pt idx="26">
                  <c:v>34.482999999999997</c:v>
                </c:pt>
                <c:pt idx="27">
                  <c:v>32.567999999999998</c:v>
                </c:pt>
                <c:pt idx="28">
                  <c:v>30.78</c:v>
                </c:pt>
                <c:pt idx="29">
                  <c:v>28.882000000000001</c:v>
                </c:pt>
                <c:pt idx="30">
                  <c:v>26.827000000000002</c:v>
                </c:pt>
                <c:pt idx="31">
                  <c:v>25.388999999999999</c:v>
                </c:pt>
              </c:numCache>
            </c:numRef>
          </c:yVal>
          <c:smooth val="0"/>
        </c:ser>
        <c:ser>
          <c:idx val="1"/>
          <c:order val="1"/>
          <c:tx>
            <c:strRef>
              <c:f>Sheet1!$C$1</c:f>
              <c:strCache>
                <c:ptCount val="1"/>
                <c:pt idx="0">
                  <c:v> Primary/COPD (N=14,961)</c:v>
                </c:pt>
              </c:strCache>
            </c:strRef>
          </c:tx>
          <c:spPr>
            <a:ln w="41275">
              <a:solidFill>
                <a:srgbClr val="FF0000"/>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94.855999999999995</c:v>
                </c:pt>
                <c:pt idx="2">
                  <c:v>92.784000000000006</c:v>
                </c:pt>
                <c:pt idx="3">
                  <c:v>91.304000000000002</c:v>
                </c:pt>
                <c:pt idx="4">
                  <c:v>90.06</c:v>
                </c:pt>
                <c:pt idx="5">
                  <c:v>88.977999999999994</c:v>
                </c:pt>
                <c:pt idx="6">
                  <c:v>87.956000000000003</c:v>
                </c:pt>
                <c:pt idx="7">
                  <c:v>86.856999999999999</c:v>
                </c:pt>
                <c:pt idx="8">
                  <c:v>86.141000000000005</c:v>
                </c:pt>
                <c:pt idx="9">
                  <c:v>85.328000000000003</c:v>
                </c:pt>
                <c:pt idx="10">
                  <c:v>84.456999999999994</c:v>
                </c:pt>
                <c:pt idx="11">
                  <c:v>83.671999999999997</c:v>
                </c:pt>
                <c:pt idx="12">
                  <c:v>82.858999999999995</c:v>
                </c:pt>
                <c:pt idx="13">
                  <c:v>74.116</c:v>
                </c:pt>
                <c:pt idx="14">
                  <c:v>66.587000000000003</c:v>
                </c:pt>
                <c:pt idx="15">
                  <c:v>60.057000000000002</c:v>
                </c:pt>
                <c:pt idx="16">
                  <c:v>53.378</c:v>
                </c:pt>
                <c:pt idx="17">
                  <c:v>47.207000000000001</c:v>
                </c:pt>
                <c:pt idx="18">
                  <c:v>41.572000000000003</c:v>
                </c:pt>
                <c:pt idx="19">
                  <c:v>36.274000000000001</c:v>
                </c:pt>
                <c:pt idx="20">
                  <c:v>31.283000000000001</c:v>
                </c:pt>
                <c:pt idx="21">
                  <c:v>26.588000000000001</c:v>
                </c:pt>
                <c:pt idx="22">
                  <c:v>22.355</c:v>
                </c:pt>
                <c:pt idx="23">
                  <c:v>18.882000000000001</c:v>
                </c:pt>
                <c:pt idx="24">
                  <c:v>15.635</c:v>
                </c:pt>
                <c:pt idx="25">
                  <c:v>13.135</c:v>
                </c:pt>
                <c:pt idx="26">
                  <c:v>10.936999999999999</c:v>
                </c:pt>
                <c:pt idx="27">
                  <c:v>8.5749999999999993</c:v>
                </c:pt>
                <c:pt idx="28">
                  <c:v>7.2549999999999999</c:v>
                </c:pt>
                <c:pt idx="29">
                  <c:v>5.6479999999999997</c:v>
                </c:pt>
                <c:pt idx="30">
                  <c:v>5.27</c:v>
                </c:pt>
                <c:pt idx="31">
                  <c:v>4.3289999999999997</c:v>
                </c:pt>
              </c:numCache>
            </c:numRef>
          </c:yVal>
          <c:smooth val="0"/>
        </c:ser>
        <c:ser>
          <c:idx val="2"/>
          <c:order val="2"/>
          <c:tx>
            <c:strRef>
              <c:f>Sheet1!$D$1</c:f>
              <c:strCache>
                <c:ptCount val="1"/>
                <c:pt idx="0">
                  <c:v> Primary/IPF (N=10,317)</c:v>
                </c:pt>
              </c:strCache>
            </c:strRef>
          </c:tx>
          <c:spPr>
            <a:ln w="41275">
              <a:solidFill>
                <a:schemeClr val="bg1">
                  <a:lumMod val="50000"/>
                  <a:lumOff val="50000"/>
                </a:schemeClr>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92.18</c:v>
                </c:pt>
                <c:pt idx="2">
                  <c:v>89.161000000000001</c:v>
                </c:pt>
                <c:pt idx="3">
                  <c:v>87.039000000000001</c:v>
                </c:pt>
                <c:pt idx="4">
                  <c:v>85.647000000000006</c:v>
                </c:pt>
                <c:pt idx="5">
                  <c:v>84.25</c:v>
                </c:pt>
                <c:pt idx="6">
                  <c:v>82.790999999999997</c:v>
                </c:pt>
                <c:pt idx="7">
                  <c:v>81.596999999999994</c:v>
                </c:pt>
                <c:pt idx="8">
                  <c:v>80.308999999999997</c:v>
                </c:pt>
                <c:pt idx="9">
                  <c:v>79.319000000000003</c:v>
                </c:pt>
                <c:pt idx="10">
                  <c:v>78.287000000000006</c:v>
                </c:pt>
                <c:pt idx="11">
                  <c:v>77.432000000000002</c:v>
                </c:pt>
                <c:pt idx="12">
                  <c:v>76.599000000000004</c:v>
                </c:pt>
                <c:pt idx="13">
                  <c:v>67.977000000000004</c:v>
                </c:pt>
                <c:pt idx="14">
                  <c:v>60.726999999999997</c:v>
                </c:pt>
                <c:pt idx="15">
                  <c:v>53.871000000000002</c:v>
                </c:pt>
                <c:pt idx="16">
                  <c:v>47.768999999999998</c:v>
                </c:pt>
                <c:pt idx="17">
                  <c:v>42.72</c:v>
                </c:pt>
                <c:pt idx="18">
                  <c:v>37.896999999999998</c:v>
                </c:pt>
                <c:pt idx="19">
                  <c:v>33.302</c:v>
                </c:pt>
                <c:pt idx="20">
                  <c:v>29.456</c:v>
                </c:pt>
                <c:pt idx="21">
                  <c:v>25.148</c:v>
                </c:pt>
                <c:pt idx="22">
                  <c:v>21.800999999999998</c:v>
                </c:pt>
                <c:pt idx="23">
                  <c:v>19.190999999999999</c:v>
                </c:pt>
                <c:pt idx="24">
                  <c:v>16.77</c:v>
                </c:pt>
                <c:pt idx="25">
                  <c:v>14.33</c:v>
                </c:pt>
                <c:pt idx="26">
                  <c:v>12.173999999999999</c:v>
                </c:pt>
                <c:pt idx="27">
                  <c:v>10.53</c:v>
                </c:pt>
                <c:pt idx="28">
                  <c:v>9.2840000000000007</c:v>
                </c:pt>
                <c:pt idx="29">
                  <c:v>8.8190000000000008</c:v>
                </c:pt>
                <c:pt idx="30">
                  <c:v>7.8739999999999997</c:v>
                </c:pt>
                <c:pt idx="31">
                  <c:v>5.9459999999999997</c:v>
                </c:pt>
              </c:numCache>
            </c:numRef>
          </c:yVal>
          <c:smooth val="0"/>
        </c:ser>
        <c:ser>
          <c:idx val="3"/>
          <c:order val="3"/>
          <c:tx>
            <c:strRef>
              <c:f>Sheet1!$E$1</c:f>
              <c:strCache>
                <c:ptCount val="1"/>
                <c:pt idx="0">
                  <c:v> First Retx/CF (N=113)</c:v>
                </c:pt>
              </c:strCache>
            </c:strRef>
          </c:tx>
          <c:spPr>
            <a:ln w="41275">
              <a:solidFill>
                <a:srgbClr val="00B05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83.141000000000005</c:v>
                </c:pt>
                <c:pt idx="2">
                  <c:v>79.448999999999998</c:v>
                </c:pt>
                <c:pt idx="3">
                  <c:v>75.5</c:v>
                </c:pt>
                <c:pt idx="4">
                  <c:v>72.506</c:v>
                </c:pt>
                <c:pt idx="5">
                  <c:v>72.506</c:v>
                </c:pt>
                <c:pt idx="6">
                  <c:v>71.47</c:v>
                </c:pt>
                <c:pt idx="7">
                  <c:v>69.399000000000001</c:v>
                </c:pt>
                <c:pt idx="8">
                  <c:v>68.363</c:v>
                </c:pt>
                <c:pt idx="9">
                  <c:v>67.326999999999998</c:v>
                </c:pt>
                <c:pt idx="10">
                  <c:v>64.22</c:v>
                </c:pt>
                <c:pt idx="11">
                  <c:v>64.22</c:v>
                </c:pt>
                <c:pt idx="12">
                  <c:v>64.22</c:v>
                </c:pt>
                <c:pt idx="13">
                  <c:v>54.182000000000002</c:v>
                </c:pt>
                <c:pt idx="14">
                  <c:v>50.476999999999997</c:v>
                </c:pt>
                <c:pt idx="15">
                  <c:v>46.223999999999997</c:v>
                </c:pt>
                <c:pt idx="16">
                  <c:v>44.573</c:v>
                </c:pt>
                <c:pt idx="17">
                  <c:v>42.716000000000001</c:v>
                </c:pt>
                <c:pt idx="18">
                  <c:v>40.343000000000004</c:v>
                </c:pt>
                <c:pt idx="19">
                  <c:v>37.24</c:v>
                </c:pt>
              </c:numCache>
            </c:numRef>
          </c:yVal>
          <c:smooth val="0"/>
        </c:ser>
        <c:ser>
          <c:idx val="4"/>
          <c:order val="4"/>
          <c:tx>
            <c:strRef>
              <c:f>Sheet1!$F$1</c:f>
              <c:strCache>
                <c:ptCount val="1"/>
                <c:pt idx="0">
                  <c:v> First Retx/COPD (N=102)</c:v>
                </c:pt>
              </c:strCache>
            </c:strRef>
          </c:tx>
          <c:spPr>
            <a:ln w="41275">
              <a:solidFill>
                <a:srgbClr val="FF66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Sheet1!$F$2:$F$33</c:f>
              <c:numCache>
                <c:formatCode>General</c:formatCode>
                <c:ptCount val="32"/>
                <c:pt idx="0">
                  <c:v>100</c:v>
                </c:pt>
                <c:pt idx="1">
                  <c:v>81.238</c:v>
                </c:pt>
                <c:pt idx="2">
                  <c:v>75.14</c:v>
                </c:pt>
                <c:pt idx="3">
                  <c:v>72.009</c:v>
                </c:pt>
                <c:pt idx="4">
                  <c:v>69.875</c:v>
                </c:pt>
                <c:pt idx="5">
                  <c:v>67.691000000000003</c:v>
                </c:pt>
                <c:pt idx="6">
                  <c:v>63.323999999999998</c:v>
                </c:pt>
                <c:pt idx="7">
                  <c:v>62.231999999999999</c:v>
                </c:pt>
                <c:pt idx="8">
                  <c:v>60.048999999999999</c:v>
                </c:pt>
                <c:pt idx="9">
                  <c:v>58.957000000000001</c:v>
                </c:pt>
                <c:pt idx="10">
                  <c:v>57.865000000000002</c:v>
                </c:pt>
                <c:pt idx="11">
                  <c:v>57.865000000000002</c:v>
                </c:pt>
                <c:pt idx="12">
                  <c:v>55.682000000000002</c:v>
                </c:pt>
                <c:pt idx="13">
                  <c:v>48.325000000000003</c:v>
                </c:pt>
                <c:pt idx="14">
                  <c:v>45.396000000000001</c:v>
                </c:pt>
                <c:pt idx="15">
                  <c:v>42.37</c:v>
                </c:pt>
                <c:pt idx="16">
                  <c:v>39.222000000000001</c:v>
                </c:pt>
                <c:pt idx="17">
                  <c:v>33.204000000000001</c:v>
                </c:pt>
              </c:numCache>
            </c:numRef>
          </c:yVal>
          <c:smooth val="0"/>
        </c:ser>
        <c:ser>
          <c:idx val="5"/>
          <c:order val="5"/>
          <c:tx>
            <c:strRef>
              <c:f>Sheet1!$G$1</c:f>
              <c:strCache>
                <c:ptCount val="1"/>
                <c:pt idx="0">
                  <c:v> First Retx/IPF (N=1119)</c:v>
                </c:pt>
              </c:strCache>
            </c:strRef>
          </c:tx>
          <c:spPr>
            <a:ln w="41275">
              <a:solidFill>
                <a:srgbClr val="00FF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Sheet1!$G$2:$G$33</c:f>
              <c:numCache>
                <c:formatCode>General</c:formatCode>
                <c:ptCount val="32"/>
                <c:pt idx="0">
                  <c:v>100</c:v>
                </c:pt>
                <c:pt idx="1">
                  <c:v>79.765000000000001</c:v>
                </c:pt>
                <c:pt idx="2">
                  <c:v>71.748999999999995</c:v>
                </c:pt>
                <c:pt idx="3">
                  <c:v>69.885000000000005</c:v>
                </c:pt>
                <c:pt idx="4">
                  <c:v>68.953999999999994</c:v>
                </c:pt>
                <c:pt idx="5">
                  <c:v>68.022000000000006</c:v>
                </c:pt>
                <c:pt idx="6">
                  <c:v>67.09</c:v>
                </c:pt>
                <c:pt idx="7">
                  <c:v>66.144999999999996</c:v>
                </c:pt>
                <c:pt idx="8">
                  <c:v>66.144999999999996</c:v>
                </c:pt>
                <c:pt idx="9">
                  <c:v>65.2</c:v>
                </c:pt>
                <c:pt idx="10">
                  <c:v>64.254999999999995</c:v>
                </c:pt>
                <c:pt idx="11">
                  <c:v>64.254999999999995</c:v>
                </c:pt>
                <c:pt idx="12">
                  <c:v>64.254999999999995</c:v>
                </c:pt>
                <c:pt idx="13">
                  <c:v>55.829000000000001</c:v>
                </c:pt>
                <c:pt idx="14">
                  <c:v>46.805</c:v>
                </c:pt>
                <c:pt idx="15">
                  <c:v>40.247999999999998</c:v>
                </c:pt>
                <c:pt idx="16">
                  <c:v>38.331000000000003</c:v>
                </c:pt>
                <c:pt idx="17">
                  <c:v>33.939</c:v>
                </c:pt>
              </c:numCache>
            </c:numRef>
          </c:yVal>
          <c:smooth val="0"/>
        </c:ser>
        <c:dLbls>
          <c:showLegendKey val="0"/>
          <c:showVal val="0"/>
          <c:showCatName val="0"/>
          <c:showSerName val="0"/>
          <c:showPercent val="0"/>
          <c:showBubbleSize val="0"/>
        </c:dLbls>
        <c:axId val="144818040"/>
        <c:axId val="144817648"/>
      </c:scatterChart>
      <c:valAx>
        <c:axId val="144818040"/>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144817648"/>
        <c:crosses val="autoZero"/>
        <c:crossBetween val="midCat"/>
        <c:majorUnit val="1"/>
      </c:valAx>
      <c:valAx>
        <c:axId val="14481764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144818040"/>
        <c:crosses val="autoZero"/>
        <c:crossBetween val="midCat"/>
        <c:majorUnit val="20"/>
      </c:valAx>
      <c:spPr>
        <a:solidFill>
          <a:schemeClr val="bg2"/>
        </a:solidFill>
        <a:ln>
          <a:solidFill>
            <a:schemeClr val="tx1"/>
          </a:solidFill>
        </a:ln>
      </c:spPr>
    </c:plotArea>
    <c:legend>
      <c:legendPos val="r"/>
      <c:layout>
        <c:manualLayout>
          <c:xMode val="edge"/>
          <c:yMode val="edge"/>
          <c:x val="0.1415929203539823"/>
          <c:y val="1.4336957880264968E-2"/>
          <c:w val="0.80649014005992625"/>
          <c:h val="0.14524267799858348"/>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185378037422752E-2"/>
          <c:w val="0.88204654727893528"/>
          <c:h val="0.83727485236221033"/>
        </c:manualLayout>
      </c:layout>
      <c:scatterChart>
        <c:scatterStyle val="lineMarker"/>
        <c:varyColors val="0"/>
        <c:ser>
          <c:idx val="0"/>
          <c:order val="0"/>
          <c:tx>
            <c:strRef>
              <c:f>Sheet1!$B$1</c:f>
              <c:strCache>
                <c:ptCount val="1"/>
                <c:pt idx="0">
                  <c:v> Alpha-1 (N=2,522)</c:v>
                </c:pt>
              </c:strCache>
            </c:strRef>
          </c:tx>
          <c:spPr>
            <a:ln w="41275">
              <a:solidFill>
                <a:srgbClr val="00FF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100</c:v>
                </c:pt>
                <c:pt idx="2">
                  <c:v>100</c:v>
                </c:pt>
                <c:pt idx="3">
                  <c:v>99.96</c:v>
                </c:pt>
                <c:pt idx="4">
                  <c:v>98.77</c:v>
                </c:pt>
                <c:pt idx="5">
                  <c:v>97.42</c:v>
                </c:pt>
                <c:pt idx="6">
                  <c:v>96.149000000000001</c:v>
                </c:pt>
                <c:pt idx="7">
                  <c:v>95.275000000000006</c:v>
                </c:pt>
                <c:pt idx="8">
                  <c:v>94.32</c:v>
                </c:pt>
                <c:pt idx="9">
                  <c:v>93.403999999999996</c:v>
                </c:pt>
                <c:pt idx="10">
                  <c:v>92.525999999999996</c:v>
                </c:pt>
                <c:pt idx="11">
                  <c:v>91.488</c:v>
                </c:pt>
                <c:pt idx="12">
                  <c:v>90.602000000000004</c:v>
                </c:pt>
                <c:pt idx="13">
                  <c:v>82.427000000000007</c:v>
                </c:pt>
                <c:pt idx="14">
                  <c:v>75.308999999999997</c:v>
                </c:pt>
                <c:pt idx="15">
                  <c:v>69.683999999999997</c:v>
                </c:pt>
                <c:pt idx="16">
                  <c:v>64.807000000000002</c:v>
                </c:pt>
                <c:pt idx="17">
                  <c:v>59.378999999999998</c:v>
                </c:pt>
                <c:pt idx="18">
                  <c:v>54.71</c:v>
                </c:pt>
                <c:pt idx="19">
                  <c:v>48.936</c:v>
                </c:pt>
                <c:pt idx="20">
                  <c:v>43.884999999999998</c:v>
                </c:pt>
                <c:pt idx="21">
                  <c:v>39.71</c:v>
                </c:pt>
                <c:pt idx="22">
                  <c:v>35.463999999999999</c:v>
                </c:pt>
                <c:pt idx="23">
                  <c:v>31.577000000000002</c:v>
                </c:pt>
                <c:pt idx="24">
                  <c:v>27.696999999999999</c:v>
                </c:pt>
                <c:pt idx="25">
                  <c:v>23.751999999999999</c:v>
                </c:pt>
                <c:pt idx="26">
                  <c:v>20.706</c:v>
                </c:pt>
                <c:pt idx="27">
                  <c:v>18.390999999999998</c:v>
                </c:pt>
                <c:pt idx="28">
                  <c:v>14.933999999999999</c:v>
                </c:pt>
                <c:pt idx="29">
                  <c:v>11.726000000000001</c:v>
                </c:pt>
                <c:pt idx="30">
                  <c:v>9.3160000000000007</c:v>
                </c:pt>
                <c:pt idx="31">
                  <c:v>7.9729999999999999</c:v>
                </c:pt>
              </c:numCache>
            </c:numRef>
          </c:yVal>
          <c:smooth val="0"/>
        </c:ser>
        <c:ser>
          <c:idx val="1"/>
          <c:order val="1"/>
          <c:tx>
            <c:strRef>
              <c:f>Sheet1!$C$1</c:f>
              <c:strCache>
                <c:ptCount val="1"/>
                <c:pt idx="0">
                  <c:v> CF (N=6,510)</c:v>
                </c:pt>
              </c:strCache>
            </c:strRef>
          </c:tx>
          <c:spPr>
            <a:ln w="41275">
              <a:solidFill>
                <a:srgbClr val="00FF00"/>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100</c:v>
                </c:pt>
                <c:pt idx="2">
                  <c:v>100</c:v>
                </c:pt>
                <c:pt idx="3">
                  <c:v>99.953999999999994</c:v>
                </c:pt>
                <c:pt idx="4">
                  <c:v>98.953999999999994</c:v>
                </c:pt>
                <c:pt idx="5">
                  <c:v>97.966999999999999</c:v>
                </c:pt>
                <c:pt idx="6">
                  <c:v>97.009</c:v>
                </c:pt>
                <c:pt idx="7">
                  <c:v>95.971999999999994</c:v>
                </c:pt>
                <c:pt idx="8">
                  <c:v>95.350999999999999</c:v>
                </c:pt>
                <c:pt idx="9">
                  <c:v>94.605000000000004</c:v>
                </c:pt>
                <c:pt idx="10">
                  <c:v>93.840999999999994</c:v>
                </c:pt>
                <c:pt idx="11">
                  <c:v>93.012</c:v>
                </c:pt>
                <c:pt idx="12">
                  <c:v>92.3</c:v>
                </c:pt>
                <c:pt idx="13">
                  <c:v>84.483000000000004</c:v>
                </c:pt>
                <c:pt idx="14">
                  <c:v>77.835999999999999</c:v>
                </c:pt>
                <c:pt idx="15">
                  <c:v>71.91</c:v>
                </c:pt>
                <c:pt idx="16">
                  <c:v>67.332999999999998</c:v>
                </c:pt>
                <c:pt idx="17">
                  <c:v>63.42</c:v>
                </c:pt>
                <c:pt idx="18">
                  <c:v>60.218000000000004</c:v>
                </c:pt>
                <c:pt idx="19">
                  <c:v>56.113</c:v>
                </c:pt>
                <c:pt idx="20">
                  <c:v>53.094000000000001</c:v>
                </c:pt>
                <c:pt idx="21">
                  <c:v>49.984000000000002</c:v>
                </c:pt>
                <c:pt idx="22">
                  <c:v>46.378999999999998</c:v>
                </c:pt>
                <c:pt idx="23">
                  <c:v>43.521000000000001</c:v>
                </c:pt>
                <c:pt idx="24">
                  <c:v>41.802</c:v>
                </c:pt>
                <c:pt idx="25">
                  <c:v>38.914999999999999</c:v>
                </c:pt>
                <c:pt idx="26">
                  <c:v>37.340000000000003</c:v>
                </c:pt>
                <c:pt idx="27">
                  <c:v>35.274999999999999</c:v>
                </c:pt>
                <c:pt idx="28">
                  <c:v>33.348999999999997</c:v>
                </c:pt>
                <c:pt idx="29">
                  <c:v>31.308</c:v>
                </c:pt>
                <c:pt idx="30">
                  <c:v>29.106999999999999</c:v>
                </c:pt>
                <c:pt idx="31">
                  <c:v>27.574999999999999</c:v>
                </c:pt>
              </c:numCache>
            </c:numRef>
          </c:yVal>
          <c:smooth val="0"/>
        </c:ser>
        <c:ser>
          <c:idx val="2"/>
          <c:order val="2"/>
          <c:tx>
            <c:strRef>
              <c:f>Sheet1!$D$1</c:f>
              <c:strCache>
                <c:ptCount val="1"/>
                <c:pt idx="0">
                  <c:v> COPD (N=13,446)</c:v>
                </c:pt>
              </c:strCache>
            </c:strRef>
          </c:tx>
          <c:spPr>
            <a:ln w="41275">
              <a:solidFill>
                <a:srgbClr val="FF00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100</c:v>
                </c:pt>
                <c:pt idx="2">
                  <c:v>100</c:v>
                </c:pt>
                <c:pt idx="3">
                  <c:v>99.954999999999998</c:v>
                </c:pt>
                <c:pt idx="4">
                  <c:v>98.584999999999994</c:v>
                </c:pt>
                <c:pt idx="5">
                  <c:v>97.391999999999996</c:v>
                </c:pt>
                <c:pt idx="6">
                  <c:v>96.248999999999995</c:v>
                </c:pt>
                <c:pt idx="7">
                  <c:v>95.043999999999997</c:v>
                </c:pt>
                <c:pt idx="8">
                  <c:v>94.25</c:v>
                </c:pt>
                <c:pt idx="9">
                  <c:v>93.355999999999995</c:v>
                </c:pt>
                <c:pt idx="10">
                  <c:v>92.391999999999996</c:v>
                </c:pt>
                <c:pt idx="11">
                  <c:v>91.537000000000006</c:v>
                </c:pt>
                <c:pt idx="12">
                  <c:v>90.637</c:v>
                </c:pt>
                <c:pt idx="13">
                  <c:v>81.061999999999998</c:v>
                </c:pt>
                <c:pt idx="14">
                  <c:v>72.840999999999994</c:v>
                </c:pt>
                <c:pt idx="15">
                  <c:v>65.706000000000003</c:v>
                </c:pt>
                <c:pt idx="16">
                  <c:v>58.411000000000001</c:v>
                </c:pt>
                <c:pt idx="17">
                  <c:v>51.648000000000003</c:v>
                </c:pt>
                <c:pt idx="18">
                  <c:v>45.453000000000003</c:v>
                </c:pt>
                <c:pt idx="19">
                  <c:v>39.676000000000002</c:v>
                </c:pt>
                <c:pt idx="20">
                  <c:v>34.232999999999997</c:v>
                </c:pt>
                <c:pt idx="21">
                  <c:v>29.087</c:v>
                </c:pt>
                <c:pt idx="22">
                  <c:v>24.463999999999999</c:v>
                </c:pt>
                <c:pt idx="23">
                  <c:v>20.670999999999999</c:v>
                </c:pt>
                <c:pt idx="24">
                  <c:v>17.128</c:v>
                </c:pt>
                <c:pt idx="25">
                  <c:v>14.401999999999999</c:v>
                </c:pt>
                <c:pt idx="26">
                  <c:v>12.007</c:v>
                </c:pt>
                <c:pt idx="27">
                  <c:v>9.4420000000000002</c:v>
                </c:pt>
                <c:pt idx="28">
                  <c:v>8.0009999999999994</c:v>
                </c:pt>
                <c:pt idx="29">
                  <c:v>6.25</c:v>
                </c:pt>
                <c:pt idx="30">
                  <c:v>5.72</c:v>
                </c:pt>
                <c:pt idx="31">
                  <c:v>4.6989999999999998</c:v>
                </c:pt>
              </c:numCache>
            </c:numRef>
          </c:yVal>
          <c:smooth val="0"/>
        </c:ser>
        <c:ser>
          <c:idx val="3"/>
          <c:order val="3"/>
          <c:tx>
            <c:strRef>
              <c:f>Sheet1!$E$1</c:f>
              <c:strCache>
                <c:ptCount val="1"/>
                <c:pt idx="0">
                  <c:v> IPF (N=8,844)</c:v>
                </c:pt>
              </c:strCache>
            </c:strRef>
          </c:tx>
          <c:spPr>
            <a:ln w="41275">
              <a:solidFill>
                <a:schemeClr val="bg1">
                  <a:lumMod val="50000"/>
                  <a:lumOff val="50000"/>
                </a:schemeClr>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100</c:v>
                </c:pt>
                <c:pt idx="2">
                  <c:v>100</c:v>
                </c:pt>
                <c:pt idx="3">
                  <c:v>99.932000000000002</c:v>
                </c:pt>
                <c:pt idx="4">
                  <c:v>98.335999999999999</c:v>
                </c:pt>
                <c:pt idx="5">
                  <c:v>96.734999999999999</c:v>
                </c:pt>
                <c:pt idx="6">
                  <c:v>95.051000000000002</c:v>
                </c:pt>
                <c:pt idx="7">
                  <c:v>93.680999999999997</c:v>
                </c:pt>
                <c:pt idx="8">
                  <c:v>92.213999999999999</c:v>
                </c:pt>
                <c:pt idx="9">
                  <c:v>91.076999999999998</c:v>
                </c:pt>
                <c:pt idx="10">
                  <c:v>89.89</c:v>
                </c:pt>
                <c:pt idx="11">
                  <c:v>88.917000000000002</c:v>
                </c:pt>
                <c:pt idx="12">
                  <c:v>87.968999999999994</c:v>
                </c:pt>
                <c:pt idx="13">
                  <c:v>78.052999999999997</c:v>
                </c:pt>
                <c:pt idx="14">
                  <c:v>69.692999999999998</c:v>
                </c:pt>
                <c:pt idx="15">
                  <c:v>61.811</c:v>
                </c:pt>
                <c:pt idx="16">
                  <c:v>54.838000000000001</c:v>
                </c:pt>
                <c:pt idx="17">
                  <c:v>49.036000000000001</c:v>
                </c:pt>
                <c:pt idx="18">
                  <c:v>43.533999999999999</c:v>
                </c:pt>
                <c:pt idx="19">
                  <c:v>38.252000000000002</c:v>
                </c:pt>
                <c:pt idx="20">
                  <c:v>33.857999999999997</c:v>
                </c:pt>
                <c:pt idx="21">
                  <c:v>28.876000000000001</c:v>
                </c:pt>
                <c:pt idx="22">
                  <c:v>25.041</c:v>
                </c:pt>
                <c:pt idx="23">
                  <c:v>22.053000000000001</c:v>
                </c:pt>
                <c:pt idx="24">
                  <c:v>19.277999999999999</c:v>
                </c:pt>
                <c:pt idx="25">
                  <c:v>16.472999999999999</c:v>
                </c:pt>
                <c:pt idx="26">
                  <c:v>13.994999999999999</c:v>
                </c:pt>
                <c:pt idx="27">
                  <c:v>12.103999999999999</c:v>
                </c:pt>
                <c:pt idx="28">
                  <c:v>10.672000000000001</c:v>
                </c:pt>
                <c:pt idx="29">
                  <c:v>10.138</c:v>
                </c:pt>
                <c:pt idx="30">
                  <c:v>9.0519999999999996</c:v>
                </c:pt>
                <c:pt idx="31">
                  <c:v>6.835</c:v>
                </c:pt>
              </c:numCache>
            </c:numRef>
          </c:yVal>
          <c:smooth val="0"/>
        </c:ser>
        <c:ser>
          <c:idx val="4"/>
          <c:order val="4"/>
          <c:tx>
            <c:strRef>
              <c:f>Sheet1!$F$1</c:f>
              <c:strCache>
                <c:ptCount val="1"/>
                <c:pt idx="0">
                  <c:v> IPAH (N=1,203)</c:v>
                </c:pt>
              </c:strCache>
            </c:strRef>
          </c:tx>
          <c:spPr>
            <a:ln w="41275">
              <a:solidFill>
                <a:srgbClr val="FFFF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Sheet1!$F$2:$F$33</c:f>
              <c:numCache>
                <c:formatCode>General</c:formatCode>
                <c:ptCount val="32"/>
                <c:pt idx="0">
                  <c:v>100</c:v>
                </c:pt>
                <c:pt idx="1">
                  <c:v>100</c:v>
                </c:pt>
                <c:pt idx="2">
                  <c:v>100</c:v>
                </c:pt>
                <c:pt idx="3">
                  <c:v>100</c:v>
                </c:pt>
                <c:pt idx="4">
                  <c:v>98.668000000000006</c:v>
                </c:pt>
                <c:pt idx="5">
                  <c:v>97.582999999999998</c:v>
                </c:pt>
                <c:pt idx="6">
                  <c:v>96.998000000000005</c:v>
                </c:pt>
                <c:pt idx="7">
                  <c:v>95.572999999999993</c:v>
                </c:pt>
                <c:pt idx="8">
                  <c:v>94.399000000000001</c:v>
                </c:pt>
                <c:pt idx="9">
                  <c:v>93.641000000000005</c:v>
                </c:pt>
                <c:pt idx="10">
                  <c:v>93.135000000000005</c:v>
                </c:pt>
                <c:pt idx="11">
                  <c:v>92.88</c:v>
                </c:pt>
                <c:pt idx="12">
                  <c:v>91.603999999999999</c:v>
                </c:pt>
                <c:pt idx="13">
                  <c:v>83.796000000000006</c:v>
                </c:pt>
                <c:pt idx="14">
                  <c:v>77.11</c:v>
                </c:pt>
                <c:pt idx="15">
                  <c:v>72.078999999999994</c:v>
                </c:pt>
                <c:pt idx="16">
                  <c:v>66.796999999999997</c:v>
                </c:pt>
                <c:pt idx="17">
                  <c:v>62.423000000000002</c:v>
                </c:pt>
                <c:pt idx="18">
                  <c:v>58.351999999999997</c:v>
                </c:pt>
                <c:pt idx="19">
                  <c:v>54.462000000000003</c:v>
                </c:pt>
                <c:pt idx="20">
                  <c:v>50.244999999999997</c:v>
                </c:pt>
                <c:pt idx="21">
                  <c:v>46.174999999999997</c:v>
                </c:pt>
                <c:pt idx="22">
                  <c:v>42.555</c:v>
                </c:pt>
                <c:pt idx="23">
                  <c:v>40.136000000000003</c:v>
                </c:pt>
                <c:pt idx="24">
                  <c:v>37.042999999999999</c:v>
                </c:pt>
                <c:pt idx="25">
                  <c:v>35.079000000000001</c:v>
                </c:pt>
                <c:pt idx="26">
                  <c:v>31.846</c:v>
                </c:pt>
                <c:pt idx="27">
                  <c:v>28.219000000000001</c:v>
                </c:pt>
                <c:pt idx="28">
                  <c:v>26.34</c:v>
                </c:pt>
                <c:pt idx="29">
                  <c:v>24.645</c:v>
                </c:pt>
                <c:pt idx="30">
                  <c:v>23.898</c:v>
                </c:pt>
                <c:pt idx="31">
                  <c:v>21.943999999999999</c:v>
                </c:pt>
              </c:numCache>
            </c:numRef>
          </c:yVal>
          <c:smooth val="0"/>
        </c:ser>
        <c:ser>
          <c:idx val="5"/>
          <c:order val="5"/>
          <c:tx>
            <c:strRef>
              <c:f>Sheet1!$G$1</c:f>
              <c:strCache>
                <c:ptCount val="1"/>
                <c:pt idx="0">
                  <c:v> Sarcoidosis (N=964)</c:v>
                </c:pt>
              </c:strCache>
            </c:strRef>
          </c:tx>
          <c:spPr>
            <a:ln w="41275">
              <a:solidFill>
                <a:srgbClr val="FF00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Sheet1!$G$2:$G$33</c:f>
              <c:numCache>
                <c:formatCode>General</c:formatCode>
                <c:ptCount val="32"/>
                <c:pt idx="0">
                  <c:v>100</c:v>
                </c:pt>
                <c:pt idx="1">
                  <c:v>100</c:v>
                </c:pt>
                <c:pt idx="2">
                  <c:v>100</c:v>
                </c:pt>
                <c:pt idx="3">
                  <c:v>99.896000000000001</c:v>
                </c:pt>
                <c:pt idx="4">
                  <c:v>98.338999999999999</c:v>
                </c:pt>
                <c:pt idx="5">
                  <c:v>97.195999999999998</c:v>
                </c:pt>
                <c:pt idx="6">
                  <c:v>95.006</c:v>
                </c:pt>
                <c:pt idx="7">
                  <c:v>93.962000000000003</c:v>
                </c:pt>
                <c:pt idx="8">
                  <c:v>92.501000000000005</c:v>
                </c:pt>
                <c:pt idx="9">
                  <c:v>91.456000000000003</c:v>
                </c:pt>
                <c:pt idx="10">
                  <c:v>90.305999999999997</c:v>
                </c:pt>
                <c:pt idx="11">
                  <c:v>89.048000000000002</c:v>
                </c:pt>
                <c:pt idx="12">
                  <c:v>88.305999999999997</c:v>
                </c:pt>
                <c:pt idx="13">
                  <c:v>80.313000000000002</c:v>
                </c:pt>
                <c:pt idx="14">
                  <c:v>72.481999999999999</c:v>
                </c:pt>
                <c:pt idx="15">
                  <c:v>68.319000000000003</c:v>
                </c:pt>
                <c:pt idx="16">
                  <c:v>63.984000000000002</c:v>
                </c:pt>
                <c:pt idx="17">
                  <c:v>58.25</c:v>
                </c:pt>
                <c:pt idx="18">
                  <c:v>53.756999999999998</c:v>
                </c:pt>
                <c:pt idx="19">
                  <c:v>48.883000000000003</c:v>
                </c:pt>
                <c:pt idx="20">
                  <c:v>45.423000000000002</c:v>
                </c:pt>
                <c:pt idx="21">
                  <c:v>40.332000000000001</c:v>
                </c:pt>
                <c:pt idx="22">
                  <c:v>37.1</c:v>
                </c:pt>
                <c:pt idx="23">
                  <c:v>34.432000000000002</c:v>
                </c:pt>
                <c:pt idx="24">
                  <c:v>28.609000000000002</c:v>
                </c:pt>
                <c:pt idx="25">
                  <c:v>28.609000000000002</c:v>
                </c:pt>
                <c:pt idx="26">
                  <c:v>25.841000000000001</c:v>
                </c:pt>
                <c:pt idx="27">
                  <c:v>20.035</c:v>
                </c:pt>
              </c:numCache>
            </c:numRef>
          </c:yVal>
          <c:smooth val="0"/>
        </c:ser>
        <c:dLbls>
          <c:showLegendKey val="0"/>
          <c:showVal val="0"/>
          <c:showCatName val="0"/>
          <c:showSerName val="0"/>
          <c:showPercent val="0"/>
          <c:showBubbleSize val="0"/>
        </c:dLbls>
        <c:axId val="495101576"/>
        <c:axId val="495101968"/>
      </c:scatterChart>
      <c:valAx>
        <c:axId val="495101576"/>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95101968"/>
        <c:crosses val="autoZero"/>
        <c:crossBetween val="midCat"/>
        <c:majorUnit val="1"/>
      </c:valAx>
      <c:valAx>
        <c:axId val="49510196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95101576"/>
        <c:crosses val="autoZero"/>
        <c:crossBetween val="midCat"/>
        <c:majorUnit val="20"/>
      </c:valAx>
      <c:spPr>
        <a:solidFill>
          <a:schemeClr val="bg2"/>
        </a:solidFill>
        <a:ln>
          <a:solidFill>
            <a:schemeClr val="tx1"/>
          </a:solidFill>
        </a:ln>
      </c:spPr>
    </c:plotArea>
    <c:legend>
      <c:legendPos val="r"/>
      <c:layout>
        <c:manualLayout>
          <c:xMode val="edge"/>
          <c:yMode val="edge"/>
          <c:x val="0.46738194783174219"/>
          <c:y val="5.784920439632546E-2"/>
          <c:w val="0.49574489582607484"/>
          <c:h val="0.1872440944881922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185378037422752E-2"/>
          <c:w val="0.88204654727893528"/>
          <c:h val="0.83727485236221033"/>
        </c:manualLayout>
      </c:layout>
      <c:scatterChart>
        <c:scatterStyle val="lineMarker"/>
        <c:varyColors val="0"/>
        <c:ser>
          <c:idx val="0"/>
          <c:order val="0"/>
          <c:tx>
            <c:strRef>
              <c:f>Sheet1!$B$1</c:f>
              <c:strCache>
                <c:ptCount val="1"/>
                <c:pt idx="0">
                  <c:v> Alpha-1 (N=2,508)</c:v>
                </c:pt>
              </c:strCache>
            </c:strRef>
          </c:tx>
          <c:spPr>
            <a:ln w="41275">
              <a:solidFill>
                <a:srgbClr val="00FF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100</c:v>
                </c:pt>
                <c:pt idx="2">
                  <c:v>100</c:v>
                </c:pt>
                <c:pt idx="3">
                  <c:v>99.96</c:v>
                </c:pt>
                <c:pt idx="4">
                  <c:v>98.763000000000005</c:v>
                </c:pt>
                <c:pt idx="5">
                  <c:v>97.445999999999998</c:v>
                </c:pt>
                <c:pt idx="6">
                  <c:v>96.168000000000006</c:v>
                </c:pt>
                <c:pt idx="7">
                  <c:v>95.289000000000001</c:v>
                </c:pt>
                <c:pt idx="8">
                  <c:v>94.328000000000003</c:v>
                </c:pt>
                <c:pt idx="9">
                  <c:v>93.406999999999996</c:v>
                </c:pt>
                <c:pt idx="10">
                  <c:v>92.525000000000006</c:v>
                </c:pt>
                <c:pt idx="11">
                  <c:v>91.48</c:v>
                </c:pt>
                <c:pt idx="12">
                  <c:v>90.63</c:v>
                </c:pt>
                <c:pt idx="13">
                  <c:v>82.456999999999994</c:v>
                </c:pt>
                <c:pt idx="14">
                  <c:v>75.305000000000007</c:v>
                </c:pt>
                <c:pt idx="15">
                  <c:v>69.706999999999994</c:v>
                </c:pt>
                <c:pt idx="16">
                  <c:v>64.813000000000002</c:v>
                </c:pt>
                <c:pt idx="17">
                  <c:v>59.368000000000002</c:v>
                </c:pt>
                <c:pt idx="18">
                  <c:v>54.686999999999998</c:v>
                </c:pt>
                <c:pt idx="19">
                  <c:v>48.959000000000003</c:v>
                </c:pt>
                <c:pt idx="20">
                  <c:v>43.892000000000003</c:v>
                </c:pt>
                <c:pt idx="21">
                  <c:v>39.707999999999998</c:v>
                </c:pt>
                <c:pt idx="22">
                  <c:v>35.454000000000001</c:v>
                </c:pt>
                <c:pt idx="23">
                  <c:v>31.558</c:v>
                </c:pt>
                <c:pt idx="24">
                  <c:v>27.776</c:v>
                </c:pt>
                <c:pt idx="25">
                  <c:v>23.818999999999999</c:v>
                </c:pt>
                <c:pt idx="26">
                  <c:v>20.765000000000001</c:v>
                </c:pt>
                <c:pt idx="27">
                  <c:v>18.443000000000001</c:v>
                </c:pt>
                <c:pt idx="28">
                  <c:v>14.976000000000001</c:v>
                </c:pt>
                <c:pt idx="29">
                  <c:v>11.759</c:v>
                </c:pt>
                <c:pt idx="30">
                  <c:v>9.343</c:v>
                </c:pt>
                <c:pt idx="31">
                  <c:v>7.9960000000000004</c:v>
                </c:pt>
              </c:numCache>
            </c:numRef>
          </c:yVal>
          <c:smooth val="0"/>
        </c:ser>
        <c:ser>
          <c:idx val="1"/>
          <c:order val="1"/>
          <c:tx>
            <c:strRef>
              <c:f>Sheet1!$C$1</c:f>
              <c:strCache>
                <c:ptCount val="1"/>
                <c:pt idx="0">
                  <c:v> CF (N=6,430)</c:v>
                </c:pt>
              </c:strCache>
            </c:strRef>
          </c:tx>
          <c:spPr>
            <a:ln w="41275">
              <a:solidFill>
                <a:srgbClr val="00FF00"/>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100</c:v>
                </c:pt>
                <c:pt idx="2">
                  <c:v>100</c:v>
                </c:pt>
                <c:pt idx="3">
                  <c:v>99.968999999999994</c:v>
                </c:pt>
                <c:pt idx="4">
                  <c:v>99.003</c:v>
                </c:pt>
                <c:pt idx="5">
                  <c:v>98.02</c:v>
                </c:pt>
                <c:pt idx="6">
                  <c:v>97.066999999999993</c:v>
                </c:pt>
                <c:pt idx="7">
                  <c:v>96.048000000000002</c:v>
                </c:pt>
                <c:pt idx="8">
                  <c:v>95.435000000000002</c:v>
                </c:pt>
                <c:pt idx="9">
                  <c:v>94.695999999999998</c:v>
                </c:pt>
                <c:pt idx="10">
                  <c:v>93.97</c:v>
                </c:pt>
                <c:pt idx="11">
                  <c:v>93.131</c:v>
                </c:pt>
                <c:pt idx="12">
                  <c:v>92.41</c:v>
                </c:pt>
                <c:pt idx="13">
                  <c:v>84.653999999999996</c:v>
                </c:pt>
                <c:pt idx="14">
                  <c:v>77.986000000000004</c:v>
                </c:pt>
                <c:pt idx="15">
                  <c:v>72.054000000000002</c:v>
                </c:pt>
                <c:pt idx="16">
                  <c:v>67.447999999999993</c:v>
                </c:pt>
                <c:pt idx="17">
                  <c:v>63.518000000000001</c:v>
                </c:pt>
                <c:pt idx="18">
                  <c:v>60.314</c:v>
                </c:pt>
                <c:pt idx="19">
                  <c:v>56.204999999999998</c:v>
                </c:pt>
                <c:pt idx="20">
                  <c:v>53.2</c:v>
                </c:pt>
                <c:pt idx="21">
                  <c:v>50.057000000000002</c:v>
                </c:pt>
                <c:pt idx="22">
                  <c:v>46.533999999999999</c:v>
                </c:pt>
                <c:pt idx="23">
                  <c:v>43.719000000000001</c:v>
                </c:pt>
                <c:pt idx="24">
                  <c:v>42.064999999999998</c:v>
                </c:pt>
                <c:pt idx="25">
                  <c:v>39.350999999999999</c:v>
                </c:pt>
                <c:pt idx="26">
                  <c:v>37.753</c:v>
                </c:pt>
                <c:pt idx="27">
                  <c:v>35.656999999999996</c:v>
                </c:pt>
                <c:pt idx="28">
                  <c:v>33.698999999999998</c:v>
                </c:pt>
                <c:pt idx="29">
                  <c:v>31.620999999999999</c:v>
                </c:pt>
                <c:pt idx="30">
                  <c:v>29.372</c:v>
                </c:pt>
                <c:pt idx="31">
                  <c:v>27.797999999999998</c:v>
                </c:pt>
              </c:numCache>
            </c:numRef>
          </c:yVal>
          <c:smooth val="0"/>
        </c:ser>
        <c:ser>
          <c:idx val="2"/>
          <c:order val="2"/>
          <c:tx>
            <c:strRef>
              <c:f>Sheet1!$D$1</c:f>
              <c:strCache>
                <c:ptCount val="1"/>
                <c:pt idx="0">
                  <c:v> COPD (N=13,376)</c:v>
                </c:pt>
              </c:strCache>
            </c:strRef>
          </c:tx>
          <c:spPr>
            <a:ln w="41275">
              <a:solidFill>
                <a:srgbClr val="FF00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100</c:v>
                </c:pt>
                <c:pt idx="2">
                  <c:v>100</c:v>
                </c:pt>
                <c:pt idx="3">
                  <c:v>99.954999999999998</c:v>
                </c:pt>
                <c:pt idx="4">
                  <c:v>98.593000000000004</c:v>
                </c:pt>
                <c:pt idx="5">
                  <c:v>97.408000000000001</c:v>
                </c:pt>
                <c:pt idx="6">
                  <c:v>96.29</c:v>
                </c:pt>
                <c:pt idx="7">
                  <c:v>95.087000000000003</c:v>
                </c:pt>
                <c:pt idx="8">
                  <c:v>94.302999999999997</c:v>
                </c:pt>
                <c:pt idx="9">
                  <c:v>93.412000000000006</c:v>
                </c:pt>
                <c:pt idx="10">
                  <c:v>92.459000000000003</c:v>
                </c:pt>
                <c:pt idx="11">
                  <c:v>91.6</c:v>
                </c:pt>
                <c:pt idx="12">
                  <c:v>90.71</c:v>
                </c:pt>
                <c:pt idx="13">
                  <c:v>81.138000000000005</c:v>
                </c:pt>
                <c:pt idx="14">
                  <c:v>72.896000000000001</c:v>
                </c:pt>
                <c:pt idx="15">
                  <c:v>65.747</c:v>
                </c:pt>
                <c:pt idx="16">
                  <c:v>58.435000000000002</c:v>
                </c:pt>
                <c:pt idx="17">
                  <c:v>51.679000000000002</c:v>
                </c:pt>
                <c:pt idx="18">
                  <c:v>45.511000000000003</c:v>
                </c:pt>
                <c:pt idx="19">
                  <c:v>39.710999999999999</c:v>
                </c:pt>
                <c:pt idx="20">
                  <c:v>34.247</c:v>
                </c:pt>
                <c:pt idx="21">
                  <c:v>29.106999999999999</c:v>
                </c:pt>
                <c:pt idx="22">
                  <c:v>24.474</c:v>
                </c:pt>
                <c:pt idx="23">
                  <c:v>20.670999999999999</c:v>
                </c:pt>
                <c:pt idx="24">
                  <c:v>17.117000000000001</c:v>
                </c:pt>
                <c:pt idx="25">
                  <c:v>14.38</c:v>
                </c:pt>
                <c:pt idx="26">
                  <c:v>11.973000000000001</c:v>
                </c:pt>
                <c:pt idx="27">
                  <c:v>9.3879999999999999</c:v>
                </c:pt>
                <c:pt idx="28">
                  <c:v>7.9420000000000002</c:v>
                </c:pt>
                <c:pt idx="29">
                  <c:v>6.1829999999999998</c:v>
                </c:pt>
                <c:pt idx="30">
                  <c:v>5.77</c:v>
                </c:pt>
                <c:pt idx="31">
                  <c:v>4.7389999999999999</c:v>
                </c:pt>
              </c:numCache>
            </c:numRef>
          </c:yVal>
          <c:smooth val="0"/>
        </c:ser>
        <c:ser>
          <c:idx val="3"/>
          <c:order val="3"/>
          <c:tx>
            <c:strRef>
              <c:f>Sheet1!$E$1</c:f>
              <c:strCache>
                <c:ptCount val="1"/>
                <c:pt idx="0">
                  <c:v> IPF (N=8,768)</c:v>
                </c:pt>
              </c:strCache>
            </c:strRef>
          </c:tx>
          <c:spPr>
            <a:ln w="41275">
              <a:solidFill>
                <a:schemeClr val="bg1">
                  <a:lumMod val="50000"/>
                  <a:lumOff val="50000"/>
                </a:schemeClr>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100</c:v>
                </c:pt>
                <c:pt idx="2">
                  <c:v>100</c:v>
                </c:pt>
                <c:pt idx="3">
                  <c:v>99.932000000000002</c:v>
                </c:pt>
                <c:pt idx="4">
                  <c:v>98.332999999999998</c:v>
                </c:pt>
                <c:pt idx="5">
                  <c:v>96.73</c:v>
                </c:pt>
                <c:pt idx="6">
                  <c:v>95.054000000000002</c:v>
                </c:pt>
                <c:pt idx="7">
                  <c:v>93.683000000000007</c:v>
                </c:pt>
                <c:pt idx="8">
                  <c:v>92.203999999999994</c:v>
                </c:pt>
                <c:pt idx="9">
                  <c:v>91.067999999999998</c:v>
                </c:pt>
                <c:pt idx="10">
                  <c:v>89.882999999999996</c:v>
                </c:pt>
                <c:pt idx="11">
                  <c:v>88.900999999999996</c:v>
                </c:pt>
                <c:pt idx="12">
                  <c:v>87.944000000000003</c:v>
                </c:pt>
                <c:pt idx="13">
                  <c:v>78.046000000000006</c:v>
                </c:pt>
                <c:pt idx="14">
                  <c:v>69.721000000000004</c:v>
                </c:pt>
                <c:pt idx="15">
                  <c:v>61.85</c:v>
                </c:pt>
                <c:pt idx="16">
                  <c:v>54.844000000000001</c:v>
                </c:pt>
                <c:pt idx="17">
                  <c:v>49.046999999999997</c:v>
                </c:pt>
                <c:pt idx="18">
                  <c:v>43.51</c:v>
                </c:pt>
                <c:pt idx="19">
                  <c:v>38.234000000000002</c:v>
                </c:pt>
                <c:pt idx="20">
                  <c:v>33.819000000000003</c:v>
                </c:pt>
                <c:pt idx="21">
                  <c:v>28.873000000000001</c:v>
                </c:pt>
                <c:pt idx="22">
                  <c:v>25.03</c:v>
                </c:pt>
                <c:pt idx="23">
                  <c:v>22.033999999999999</c:v>
                </c:pt>
                <c:pt idx="24">
                  <c:v>19.254000000000001</c:v>
                </c:pt>
                <c:pt idx="25">
                  <c:v>16.452000000000002</c:v>
                </c:pt>
                <c:pt idx="26">
                  <c:v>13.977</c:v>
                </c:pt>
                <c:pt idx="27">
                  <c:v>12.089</c:v>
                </c:pt>
                <c:pt idx="28">
                  <c:v>10.659000000000001</c:v>
                </c:pt>
                <c:pt idx="29">
                  <c:v>10.125</c:v>
                </c:pt>
                <c:pt idx="30">
                  <c:v>9.0410000000000004</c:v>
                </c:pt>
                <c:pt idx="31">
                  <c:v>6.827</c:v>
                </c:pt>
              </c:numCache>
            </c:numRef>
          </c:yVal>
          <c:smooth val="0"/>
        </c:ser>
        <c:ser>
          <c:idx val="4"/>
          <c:order val="4"/>
          <c:tx>
            <c:strRef>
              <c:f>Sheet1!$F$1</c:f>
              <c:strCache>
                <c:ptCount val="1"/>
                <c:pt idx="0">
                  <c:v> IPAH (N=1,179)</c:v>
                </c:pt>
              </c:strCache>
            </c:strRef>
          </c:tx>
          <c:spPr>
            <a:ln w="41275">
              <a:solidFill>
                <a:srgbClr val="FFFF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Sheet1!$F$2:$F$33</c:f>
              <c:numCache>
                <c:formatCode>General</c:formatCode>
                <c:ptCount val="32"/>
                <c:pt idx="0">
                  <c:v>100</c:v>
                </c:pt>
                <c:pt idx="1">
                  <c:v>100</c:v>
                </c:pt>
                <c:pt idx="2">
                  <c:v>100</c:v>
                </c:pt>
                <c:pt idx="3">
                  <c:v>100</c:v>
                </c:pt>
                <c:pt idx="4">
                  <c:v>98.725999999999999</c:v>
                </c:pt>
                <c:pt idx="5">
                  <c:v>97.703999999999994</c:v>
                </c:pt>
                <c:pt idx="6">
                  <c:v>97.191999999999993</c:v>
                </c:pt>
                <c:pt idx="7">
                  <c:v>95.738</c:v>
                </c:pt>
                <c:pt idx="8">
                  <c:v>94.539000000000001</c:v>
                </c:pt>
                <c:pt idx="9">
                  <c:v>93.852000000000004</c:v>
                </c:pt>
                <c:pt idx="10">
                  <c:v>93.334999999999994</c:v>
                </c:pt>
                <c:pt idx="11">
                  <c:v>93.075000000000003</c:v>
                </c:pt>
                <c:pt idx="12">
                  <c:v>91.772999999999996</c:v>
                </c:pt>
                <c:pt idx="13">
                  <c:v>83.998999999999995</c:v>
                </c:pt>
                <c:pt idx="14">
                  <c:v>77.388999999999996</c:v>
                </c:pt>
                <c:pt idx="15">
                  <c:v>72.367000000000004</c:v>
                </c:pt>
                <c:pt idx="16">
                  <c:v>66.974000000000004</c:v>
                </c:pt>
                <c:pt idx="17">
                  <c:v>62.646999999999998</c:v>
                </c:pt>
                <c:pt idx="18">
                  <c:v>58.491</c:v>
                </c:pt>
                <c:pt idx="19">
                  <c:v>54.515000000000001</c:v>
                </c:pt>
                <c:pt idx="20">
                  <c:v>50.201000000000001</c:v>
                </c:pt>
                <c:pt idx="21">
                  <c:v>46.045999999999999</c:v>
                </c:pt>
                <c:pt idx="22">
                  <c:v>42.350999999999999</c:v>
                </c:pt>
                <c:pt idx="23">
                  <c:v>40.11</c:v>
                </c:pt>
                <c:pt idx="24">
                  <c:v>36.951999999999998</c:v>
                </c:pt>
                <c:pt idx="25">
                  <c:v>35.284999999999997</c:v>
                </c:pt>
                <c:pt idx="26">
                  <c:v>31.965</c:v>
                </c:pt>
                <c:pt idx="27">
                  <c:v>28.646000000000001</c:v>
                </c:pt>
                <c:pt idx="28">
                  <c:v>26.704999999999998</c:v>
                </c:pt>
                <c:pt idx="29">
                  <c:v>25.542999999999999</c:v>
                </c:pt>
                <c:pt idx="30">
                  <c:v>24.768999999999998</c:v>
                </c:pt>
                <c:pt idx="31">
                  <c:v>22.745000000000001</c:v>
                </c:pt>
              </c:numCache>
            </c:numRef>
          </c:yVal>
          <c:smooth val="0"/>
        </c:ser>
        <c:ser>
          <c:idx val="5"/>
          <c:order val="5"/>
          <c:tx>
            <c:strRef>
              <c:f>Sheet1!$G$1</c:f>
              <c:strCache>
                <c:ptCount val="1"/>
                <c:pt idx="0">
                  <c:v> Sarcoidosis (N=960)</c:v>
                </c:pt>
              </c:strCache>
            </c:strRef>
          </c:tx>
          <c:spPr>
            <a:ln w="41275">
              <a:solidFill>
                <a:srgbClr val="FF00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Sheet1!$G$2:$G$33</c:f>
              <c:numCache>
                <c:formatCode>General</c:formatCode>
                <c:ptCount val="32"/>
                <c:pt idx="0">
                  <c:v>100</c:v>
                </c:pt>
                <c:pt idx="1">
                  <c:v>100</c:v>
                </c:pt>
                <c:pt idx="2">
                  <c:v>100</c:v>
                </c:pt>
                <c:pt idx="3">
                  <c:v>99.896000000000001</c:v>
                </c:pt>
                <c:pt idx="4">
                  <c:v>98.331999999999994</c:v>
                </c:pt>
                <c:pt idx="5">
                  <c:v>97.183999999999997</c:v>
                </c:pt>
                <c:pt idx="6">
                  <c:v>94.984999999999999</c:v>
                </c:pt>
                <c:pt idx="7">
                  <c:v>93.936999999999998</c:v>
                </c:pt>
                <c:pt idx="8">
                  <c:v>92.468999999999994</c:v>
                </c:pt>
                <c:pt idx="9">
                  <c:v>91.42</c:v>
                </c:pt>
                <c:pt idx="10">
                  <c:v>90.265000000000001</c:v>
                </c:pt>
                <c:pt idx="11">
                  <c:v>89.106999999999999</c:v>
                </c:pt>
                <c:pt idx="12">
                  <c:v>88.361999999999995</c:v>
                </c:pt>
                <c:pt idx="13">
                  <c:v>80.334000000000003</c:v>
                </c:pt>
                <c:pt idx="14">
                  <c:v>72.463999999999999</c:v>
                </c:pt>
                <c:pt idx="15">
                  <c:v>68.277000000000001</c:v>
                </c:pt>
                <c:pt idx="16">
                  <c:v>63.912999999999997</c:v>
                </c:pt>
                <c:pt idx="17">
                  <c:v>58.133000000000003</c:v>
                </c:pt>
                <c:pt idx="18">
                  <c:v>53.649000000000001</c:v>
                </c:pt>
                <c:pt idx="19">
                  <c:v>48.784999999999997</c:v>
                </c:pt>
                <c:pt idx="20">
                  <c:v>45.332000000000001</c:v>
                </c:pt>
                <c:pt idx="21">
                  <c:v>40.250999999999998</c:v>
                </c:pt>
                <c:pt idx="22">
                  <c:v>37.024999999999999</c:v>
                </c:pt>
                <c:pt idx="23">
                  <c:v>34.363</c:v>
                </c:pt>
                <c:pt idx="24">
                  <c:v>28.552</c:v>
                </c:pt>
                <c:pt idx="25">
                  <c:v>28.552</c:v>
                </c:pt>
                <c:pt idx="26">
                  <c:v>25.789000000000001</c:v>
                </c:pt>
                <c:pt idx="27">
                  <c:v>19.995000000000001</c:v>
                </c:pt>
              </c:numCache>
            </c:numRef>
          </c:yVal>
          <c:smooth val="0"/>
        </c:ser>
        <c:dLbls>
          <c:showLegendKey val="0"/>
          <c:showVal val="0"/>
          <c:showCatName val="0"/>
          <c:showSerName val="0"/>
          <c:showPercent val="0"/>
          <c:showBubbleSize val="0"/>
        </c:dLbls>
        <c:axId val="228169032"/>
        <c:axId val="228168640"/>
      </c:scatterChart>
      <c:valAx>
        <c:axId val="228169032"/>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228168640"/>
        <c:crosses val="autoZero"/>
        <c:crossBetween val="midCat"/>
        <c:majorUnit val="1"/>
      </c:valAx>
      <c:valAx>
        <c:axId val="22816864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228169032"/>
        <c:crosses val="autoZero"/>
        <c:crossBetween val="midCat"/>
        <c:majorUnit val="20"/>
      </c:valAx>
      <c:spPr>
        <a:solidFill>
          <a:schemeClr val="bg2"/>
        </a:solidFill>
        <a:ln>
          <a:solidFill>
            <a:schemeClr val="tx1"/>
          </a:solidFill>
        </a:ln>
      </c:spPr>
    </c:plotArea>
    <c:legend>
      <c:legendPos val="r"/>
      <c:layout>
        <c:manualLayout>
          <c:xMode val="edge"/>
          <c:yMode val="edge"/>
          <c:x val="0.47623150535386616"/>
          <c:y val="5.0372745745491491E-2"/>
          <c:w val="0.49426996957239017"/>
          <c:h val="0.1872440944881922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4.712285964254468E-2"/>
          <c:w val="0.89827073606950636"/>
          <c:h val="0.82702349706286715"/>
        </c:manualLayout>
      </c:layout>
      <c:scatterChart>
        <c:scatterStyle val="lineMarker"/>
        <c:varyColors val="0"/>
        <c:ser>
          <c:idx val="0"/>
          <c:order val="0"/>
          <c:tx>
            <c:strRef>
              <c:f>Sheet1!$B$1</c:f>
              <c:strCache>
                <c:ptCount val="1"/>
                <c:pt idx="0">
                  <c:v> Primary/CF (N=6,430)</c:v>
                </c:pt>
              </c:strCache>
            </c:strRef>
          </c:tx>
          <c:spPr>
            <a:ln w="41275">
              <a:solidFill>
                <a:srgbClr val="00FF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100</c:v>
                </c:pt>
                <c:pt idx="2">
                  <c:v>100</c:v>
                </c:pt>
                <c:pt idx="3">
                  <c:v>99.968999999999994</c:v>
                </c:pt>
                <c:pt idx="4">
                  <c:v>99.003</c:v>
                </c:pt>
                <c:pt idx="5">
                  <c:v>98.02</c:v>
                </c:pt>
                <c:pt idx="6">
                  <c:v>97.066999999999993</c:v>
                </c:pt>
                <c:pt idx="7">
                  <c:v>96.048000000000002</c:v>
                </c:pt>
                <c:pt idx="8">
                  <c:v>95.435000000000002</c:v>
                </c:pt>
                <c:pt idx="9">
                  <c:v>94.695999999999998</c:v>
                </c:pt>
                <c:pt idx="10">
                  <c:v>93.97</c:v>
                </c:pt>
                <c:pt idx="11">
                  <c:v>93.131</c:v>
                </c:pt>
                <c:pt idx="12">
                  <c:v>92.41</c:v>
                </c:pt>
                <c:pt idx="13">
                  <c:v>84.653999999999996</c:v>
                </c:pt>
                <c:pt idx="14">
                  <c:v>77.986000000000004</c:v>
                </c:pt>
                <c:pt idx="15">
                  <c:v>72.054000000000002</c:v>
                </c:pt>
                <c:pt idx="16">
                  <c:v>67.447999999999993</c:v>
                </c:pt>
                <c:pt idx="17">
                  <c:v>63.518000000000001</c:v>
                </c:pt>
                <c:pt idx="18">
                  <c:v>60.314</c:v>
                </c:pt>
                <c:pt idx="19">
                  <c:v>56.204999999999998</c:v>
                </c:pt>
                <c:pt idx="20">
                  <c:v>53.2</c:v>
                </c:pt>
                <c:pt idx="21">
                  <c:v>50.057000000000002</c:v>
                </c:pt>
                <c:pt idx="22">
                  <c:v>46.533999999999999</c:v>
                </c:pt>
                <c:pt idx="23">
                  <c:v>43.719000000000001</c:v>
                </c:pt>
                <c:pt idx="24">
                  <c:v>42.064999999999998</c:v>
                </c:pt>
                <c:pt idx="25">
                  <c:v>39.350999999999999</c:v>
                </c:pt>
                <c:pt idx="26">
                  <c:v>37.753</c:v>
                </c:pt>
                <c:pt idx="27">
                  <c:v>35.656999999999996</c:v>
                </c:pt>
                <c:pt idx="28">
                  <c:v>33.698999999999998</c:v>
                </c:pt>
                <c:pt idx="29">
                  <c:v>31.620999999999999</c:v>
                </c:pt>
                <c:pt idx="30">
                  <c:v>29.372</c:v>
                </c:pt>
                <c:pt idx="31">
                  <c:v>27.797999999999998</c:v>
                </c:pt>
              </c:numCache>
            </c:numRef>
          </c:yVal>
          <c:smooth val="0"/>
        </c:ser>
        <c:ser>
          <c:idx val="1"/>
          <c:order val="1"/>
          <c:tx>
            <c:strRef>
              <c:f>Sheet1!$C$1</c:f>
              <c:strCache>
                <c:ptCount val="1"/>
                <c:pt idx="0">
                  <c:v> Primary/COPD (N=13,376)</c:v>
                </c:pt>
              </c:strCache>
            </c:strRef>
          </c:tx>
          <c:spPr>
            <a:ln w="41275">
              <a:solidFill>
                <a:srgbClr val="FF0000"/>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100</c:v>
                </c:pt>
                <c:pt idx="2">
                  <c:v>100</c:v>
                </c:pt>
                <c:pt idx="3">
                  <c:v>99.954999999999998</c:v>
                </c:pt>
                <c:pt idx="4">
                  <c:v>98.593000000000004</c:v>
                </c:pt>
                <c:pt idx="5">
                  <c:v>97.408000000000001</c:v>
                </c:pt>
                <c:pt idx="6">
                  <c:v>96.29</c:v>
                </c:pt>
                <c:pt idx="7">
                  <c:v>95.087000000000003</c:v>
                </c:pt>
                <c:pt idx="8">
                  <c:v>94.302999999999997</c:v>
                </c:pt>
                <c:pt idx="9">
                  <c:v>93.412000000000006</c:v>
                </c:pt>
                <c:pt idx="10">
                  <c:v>92.459000000000003</c:v>
                </c:pt>
                <c:pt idx="11">
                  <c:v>91.6</c:v>
                </c:pt>
                <c:pt idx="12">
                  <c:v>90.71</c:v>
                </c:pt>
                <c:pt idx="13">
                  <c:v>81.138000000000005</c:v>
                </c:pt>
                <c:pt idx="14">
                  <c:v>72.896000000000001</c:v>
                </c:pt>
                <c:pt idx="15">
                  <c:v>65.747</c:v>
                </c:pt>
                <c:pt idx="16">
                  <c:v>58.435000000000002</c:v>
                </c:pt>
                <c:pt idx="17">
                  <c:v>51.679000000000002</c:v>
                </c:pt>
                <c:pt idx="18">
                  <c:v>45.511000000000003</c:v>
                </c:pt>
                <c:pt idx="19">
                  <c:v>39.710999999999999</c:v>
                </c:pt>
                <c:pt idx="20">
                  <c:v>34.247</c:v>
                </c:pt>
                <c:pt idx="21">
                  <c:v>29.106999999999999</c:v>
                </c:pt>
                <c:pt idx="22">
                  <c:v>24.474</c:v>
                </c:pt>
                <c:pt idx="23">
                  <c:v>20.670999999999999</c:v>
                </c:pt>
                <c:pt idx="24">
                  <c:v>17.117000000000001</c:v>
                </c:pt>
                <c:pt idx="25">
                  <c:v>14.38</c:v>
                </c:pt>
                <c:pt idx="26">
                  <c:v>11.973000000000001</c:v>
                </c:pt>
                <c:pt idx="27">
                  <c:v>9.3879999999999999</c:v>
                </c:pt>
                <c:pt idx="28">
                  <c:v>7.9420000000000002</c:v>
                </c:pt>
                <c:pt idx="29">
                  <c:v>6.1829999999999998</c:v>
                </c:pt>
                <c:pt idx="30">
                  <c:v>5.77</c:v>
                </c:pt>
                <c:pt idx="31">
                  <c:v>4.7389999999999999</c:v>
                </c:pt>
              </c:numCache>
            </c:numRef>
          </c:yVal>
          <c:smooth val="0"/>
        </c:ser>
        <c:ser>
          <c:idx val="2"/>
          <c:order val="2"/>
          <c:tx>
            <c:strRef>
              <c:f>Sheet1!$D$1</c:f>
              <c:strCache>
                <c:ptCount val="1"/>
                <c:pt idx="0">
                  <c:v> Primary/IPF (N=8,768)</c:v>
                </c:pt>
              </c:strCache>
            </c:strRef>
          </c:tx>
          <c:spPr>
            <a:ln w="41275">
              <a:solidFill>
                <a:schemeClr val="bg1">
                  <a:lumMod val="50000"/>
                  <a:lumOff val="50000"/>
                </a:schemeClr>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100</c:v>
                </c:pt>
                <c:pt idx="2">
                  <c:v>100</c:v>
                </c:pt>
                <c:pt idx="3">
                  <c:v>99.932000000000002</c:v>
                </c:pt>
                <c:pt idx="4">
                  <c:v>98.332999999999998</c:v>
                </c:pt>
                <c:pt idx="5">
                  <c:v>96.73</c:v>
                </c:pt>
                <c:pt idx="6">
                  <c:v>95.054000000000002</c:v>
                </c:pt>
                <c:pt idx="7">
                  <c:v>93.683000000000007</c:v>
                </c:pt>
                <c:pt idx="8">
                  <c:v>92.203999999999994</c:v>
                </c:pt>
                <c:pt idx="9">
                  <c:v>91.067999999999998</c:v>
                </c:pt>
                <c:pt idx="10">
                  <c:v>89.882999999999996</c:v>
                </c:pt>
                <c:pt idx="11">
                  <c:v>88.900999999999996</c:v>
                </c:pt>
                <c:pt idx="12">
                  <c:v>87.944000000000003</c:v>
                </c:pt>
                <c:pt idx="13">
                  <c:v>78.046000000000006</c:v>
                </c:pt>
                <c:pt idx="14">
                  <c:v>69.721000000000004</c:v>
                </c:pt>
                <c:pt idx="15">
                  <c:v>61.85</c:v>
                </c:pt>
                <c:pt idx="16">
                  <c:v>54.844000000000001</c:v>
                </c:pt>
                <c:pt idx="17">
                  <c:v>49.046999999999997</c:v>
                </c:pt>
                <c:pt idx="18">
                  <c:v>43.51</c:v>
                </c:pt>
                <c:pt idx="19">
                  <c:v>38.234000000000002</c:v>
                </c:pt>
                <c:pt idx="20">
                  <c:v>33.819000000000003</c:v>
                </c:pt>
                <c:pt idx="21">
                  <c:v>28.873000000000001</c:v>
                </c:pt>
                <c:pt idx="22">
                  <c:v>25.03</c:v>
                </c:pt>
                <c:pt idx="23">
                  <c:v>22.033999999999999</c:v>
                </c:pt>
                <c:pt idx="24">
                  <c:v>19.254000000000001</c:v>
                </c:pt>
                <c:pt idx="25">
                  <c:v>16.452000000000002</c:v>
                </c:pt>
                <c:pt idx="26">
                  <c:v>13.977</c:v>
                </c:pt>
                <c:pt idx="27">
                  <c:v>12.089</c:v>
                </c:pt>
                <c:pt idx="28">
                  <c:v>10.659000000000001</c:v>
                </c:pt>
                <c:pt idx="29">
                  <c:v>10.125</c:v>
                </c:pt>
                <c:pt idx="30">
                  <c:v>9.0410000000000004</c:v>
                </c:pt>
                <c:pt idx="31">
                  <c:v>6.827</c:v>
                </c:pt>
              </c:numCache>
            </c:numRef>
          </c:yVal>
          <c:smooth val="0"/>
        </c:ser>
        <c:ser>
          <c:idx val="3"/>
          <c:order val="3"/>
          <c:tx>
            <c:strRef>
              <c:f>Sheet1!$E$1</c:f>
              <c:strCache>
                <c:ptCount val="1"/>
                <c:pt idx="0">
                  <c:v> First Retx/CF (N=77)</c:v>
                </c:pt>
              </c:strCache>
            </c:strRef>
          </c:tx>
          <c:spPr>
            <a:ln w="41275">
              <a:solidFill>
                <a:srgbClr val="00B05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100</c:v>
                </c:pt>
                <c:pt idx="2">
                  <c:v>100</c:v>
                </c:pt>
                <c:pt idx="3">
                  <c:v>98.700999999999993</c:v>
                </c:pt>
                <c:pt idx="4">
                  <c:v>94.787000000000006</c:v>
                </c:pt>
                <c:pt idx="5">
                  <c:v>94.787000000000006</c:v>
                </c:pt>
                <c:pt idx="6">
                  <c:v>93.433000000000007</c:v>
                </c:pt>
                <c:pt idx="7">
                  <c:v>90.724999999999994</c:v>
                </c:pt>
                <c:pt idx="8">
                  <c:v>89.370999999999995</c:v>
                </c:pt>
                <c:pt idx="9">
                  <c:v>88.016999999999996</c:v>
                </c:pt>
                <c:pt idx="10">
                  <c:v>83.954999999999998</c:v>
                </c:pt>
                <c:pt idx="11">
                  <c:v>83.954999999999998</c:v>
                </c:pt>
                <c:pt idx="12">
                  <c:v>83.954999999999998</c:v>
                </c:pt>
                <c:pt idx="13">
                  <c:v>70.831999999999994</c:v>
                </c:pt>
                <c:pt idx="14">
                  <c:v>65.989000000000004</c:v>
                </c:pt>
                <c:pt idx="15">
                  <c:v>60.429000000000002</c:v>
                </c:pt>
                <c:pt idx="16">
                  <c:v>58.271000000000001</c:v>
                </c:pt>
                <c:pt idx="17">
                  <c:v>55.843000000000004</c:v>
                </c:pt>
                <c:pt idx="18">
                  <c:v>52.74</c:v>
                </c:pt>
                <c:pt idx="19">
                  <c:v>48.683</c:v>
                </c:pt>
              </c:numCache>
            </c:numRef>
          </c:yVal>
          <c:smooth val="0"/>
        </c:ser>
        <c:ser>
          <c:idx val="4"/>
          <c:order val="4"/>
          <c:tx>
            <c:strRef>
              <c:f>Sheet1!$F$1</c:f>
              <c:strCache>
                <c:ptCount val="1"/>
                <c:pt idx="0">
                  <c:v> First Retx/COPD (N=69)</c:v>
                </c:pt>
              </c:strCache>
            </c:strRef>
          </c:tx>
          <c:spPr>
            <a:ln w="41275">
              <a:solidFill>
                <a:srgbClr val="FF66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Sheet1!$F$2:$F$33</c:f>
              <c:numCache>
                <c:formatCode>General</c:formatCode>
                <c:ptCount val="32"/>
                <c:pt idx="0">
                  <c:v>100</c:v>
                </c:pt>
                <c:pt idx="1">
                  <c:v>100</c:v>
                </c:pt>
                <c:pt idx="2">
                  <c:v>100</c:v>
                </c:pt>
                <c:pt idx="3">
                  <c:v>100</c:v>
                </c:pt>
                <c:pt idx="4">
                  <c:v>97.036000000000001</c:v>
                </c:pt>
                <c:pt idx="5">
                  <c:v>94.004000000000005</c:v>
                </c:pt>
                <c:pt idx="6">
                  <c:v>87.938999999999993</c:v>
                </c:pt>
                <c:pt idx="7">
                  <c:v>86.423000000000002</c:v>
                </c:pt>
                <c:pt idx="8">
                  <c:v>83.391000000000005</c:v>
                </c:pt>
                <c:pt idx="9">
                  <c:v>81.875</c:v>
                </c:pt>
                <c:pt idx="10">
                  <c:v>80.358000000000004</c:v>
                </c:pt>
                <c:pt idx="11">
                  <c:v>80.358000000000004</c:v>
                </c:pt>
                <c:pt idx="12">
                  <c:v>77.325999999999993</c:v>
                </c:pt>
                <c:pt idx="13">
                  <c:v>67.11</c:v>
                </c:pt>
                <c:pt idx="14">
                  <c:v>63.042999999999999</c:v>
                </c:pt>
                <c:pt idx="15">
                  <c:v>58.84</c:v>
                </c:pt>
                <c:pt idx="16">
                  <c:v>54.469000000000001</c:v>
                </c:pt>
                <c:pt idx="17">
                  <c:v>46.110999999999997</c:v>
                </c:pt>
              </c:numCache>
            </c:numRef>
          </c:yVal>
          <c:smooth val="0"/>
        </c:ser>
        <c:ser>
          <c:idx val="5"/>
          <c:order val="5"/>
          <c:tx>
            <c:strRef>
              <c:f>Sheet1!$G$1</c:f>
              <c:strCache>
                <c:ptCount val="1"/>
                <c:pt idx="0">
                  <c:v> First Retx/IPF (N=75)</c:v>
                </c:pt>
              </c:strCache>
            </c:strRef>
          </c:tx>
          <c:spPr>
            <a:ln w="41275">
              <a:solidFill>
                <a:srgbClr val="00FF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Sheet1!$G$2:$G$33</c:f>
              <c:numCache>
                <c:formatCode>General</c:formatCode>
                <c:ptCount val="32"/>
                <c:pt idx="0">
                  <c:v>100</c:v>
                </c:pt>
                <c:pt idx="1">
                  <c:v>100</c:v>
                </c:pt>
                <c:pt idx="2">
                  <c:v>100</c:v>
                </c:pt>
                <c:pt idx="3">
                  <c:v>100</c:v>
                </c:pt>
                <c:pt idx="4">
                  <c:v>98.667000000000002</c:v>
                </c:pt>
                <c:pt idx="5">
                  <c:v>97.332999999999998</c:v>
                </c:pt>
                <c:pt idx="6">
                  <c:v>96</c:v>
                </c:pt>
                <c:pt idx="7">
                  <c:v>94.647999999999996</c:v>
                </c:pt>
                <c:pt idx="8">
                  <c:v>94.647999999999996</c:v>
                </c:pt>
                <c:pt idx="9">
                  <c:v>93.296000000000006</c:v>
                </c:pt>
                <c:pt idx="10">
                  <c:v>91.944000000000003</c:v>
                </c:pt>
                <c:pt idx="11">
                  <c:v>91.944000000000003</c:v>
                </c:pt>
                <c:pt idx="12">
                  <c:v>91.944000000000003</c:v>
                </c:pt>
                <c:pt idx="13">
                  <c:v>79.887</c:v>
                </c:pt>
                <c:pt idx="14">
                  <c:v>66.974000000000004</c:v>
                </c:pt>
                <c:pt idx="15">
                  <c:v>57.591000000000001</c:v>
                </c:pt>
                <c:pt idx="16">
                  <c:v>54.848999999999997</c:v>
                </c:pt>
                <c:pt idx="17">
                  <c:v>48.564</c:v>
                </c:pt>
              </c:numCache>
            </c:numRef>
          </c:yVal>
          <c:smooth val="0"/>
        </c:ser>
        <c:dLbls>
          <c:showLegendKey val="0"/>
          <c:showVal val="0"/>
          <c:showCatName val="0"/>
          <c:showSerName val="0"/>
          <c:showPercent val="0"/>
          <c:showBubbleSize val="0"/>
        </c:dLbls>
        <c:axId val="781280304"/>
        <c:axId val="781280696"/>
      </c:scatterChart>
      <c:valAx>
        <c:axId val="781280304"/>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81280696"/>
        <c:crosses val="autoZero"/>
        <c:crossBetween val="midCat"/>
        <c:majorUnit val="1"/>
      </c:valAx>
      <c:valAx>
        <c:axId val="78128069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81280304"/>
        <c:crosses val="autoZero"/>
        <c:crossBetween val="midCat"/>
        <c:majorUnit val="20"/>
      </c:valAx>
      <c:spPr>
        <a:solidFill>
          <a:schemeClr val="bg2"/>
        </a:solidFill>
        <a:ln>
          <a:solidFill>
            <a:schemeClr val="tx1"/>
          </a:solidFill>
        </a:ln>
      </c:spPr>
    </c:plotArea>
    <c:legend>
      <c:legendPos val="r"/>
      <c:layout>
        <c:manualLayout>
          <c:xMode val="edge"/>
          <c:yMode val="edge"/>
          <c:x val="0.37020648967551623"/>
          <c:y val="6.1956005499312586E-2"/>
          <c:w val="0.60147539079738932"/>
          <c:h val="0.16376119651710203"/>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185378037422752E-2"/>
          <c:w val="0.88204654727893528"/>
          <c:h val="0.85289985236221566"/>
        </c:manualLayout>
      </c:layout>
      <c:scatterChart>
        <c:scatterStyle val="lineMarker"/>
        <c:varyColors val="0"/>
        <c:ser>
          <c:idx val="0"/>
          <c:order val="0"/>
          <c:tx>
            <c:strRef>
              <c:f>Sheet1!$B$1</c:f>
              <c:strCache>
                <c:ptCount val="1"/>
                <c:pt idx="0">
                  <c:v> Alpha-1 (N=2,224)</c:v>
                </c:pt>
              </c:strCache>
            </c:strRef>
          </c:tx>
          <c:spPr>
            <a:ln w="41275">
              <a:solidFill>
                <a:srgbClr val="00FF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90.977000000000004</c:v>
                </c:pt>
                <c:pt idx="14">
                  <c:v>83.120999999999995</c:v>
                </c:pt>
                <c:pt idx="15">
                  <c:v>76.912999999999997</c:v>
                </c:pt>
                <c:pt idx="16">
                  <c:v>71.53</c:v>
                </c:pt>
                <c:pt idx="17">
                  <c:v>65.537999999999997</c:v>
                </c:pt>
                <c:pt idx="18">
                  <c:v>60.386000000000003</c:v>
                </c:pt>
                <c:pt idx="19">
                  <c:v>54.012</c:v>
                </c:pt>
                <c:pt idx="20">
                  <c:v>48.438000000000002</c:v>
                </c:pt>
                <c:pt idx="21">
                  <c:v>43.829000000000001</c:v>
                </c:pt>
                <c:pt idx="22">
                  <c:v>39.143000000000001</c:v>
                </c:pt>
                <c:pt idx="23">
                  <c:v>34.853000000000002</c:v>
                </c:pt>
                <c:pt idx="24">
                  <c:v>30.57</c:v>
                </c:pt>
                <c:pt idx="25">
                  <c:v>26.216000000000001</c:v>
                </c:pt>
                <c:pt idx="26">
                  <c:v>22.853999999999999</c:v>
                </c:pt>
                <c:pt idx="27">
                  <c:v>20.298999999999999</c:v>
                </c:pt>
                <c:pt idx="28">
                  <c:v>16.483000000000001</c:v>
                </c:pt>
                <c:pt idx="29">
                  <c:v>12.942</c:v>
                </c:pt>
                <c:pt idx="30">
                  <c:v>10.282999999999999</c:v>
                </c:pt>
                <c:pt idx="31">
                  <c:v>8.8000000000000007</c:v>
                </c:pt>
              </c:numCache>
            </c:numRef>
          </c:yVal>
          <c:smooth val="0"/>
        </c:ser>
        <c:ser>
          <c:idx val="1"/>
          <c:order val="1"/>
          <c:tx>
            <c:strRef>
              <c:f>Sheet1!$C$1</c:f>
              <c:strCache>
                <c:ptCount val="1"/>
                <c:pt idx="0">
                  <c:v> CF (N=5,739)</c:v>
                </c:pt>
              </c:strCache>
            </c:strRef>
          </c:tx>
          <c:spPr>
            <a:ln w="41275">
              <a:solidFill>
                <a:srgbClr val="00FF00"/>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91.531000000000006</c:v>
                </c:pt>
                <c:pt idx="14">
                  <c:v>84.328999999999994</c:v>
                </c:pt>
                <c:pt idx="15">
                  <c:v>77.908000000000001</c:v>
                </c:pt>
                <c:pt idx="16">
                  <c:v>72.948999999999998</c:v>
                </c:pt>
                <c:pt idx="17">
                  <c:v>68.710999999999999</c:v>
                </c:pt>
                <c:pt idx="18">
                  <c:v>65.241</c:v>
                </c:pt>
                <c:pt idx="19">
                  <c:v>60.793999999999997</c:v>
                </c:pt>
                <c:pt idx="20">
                  <c:v>57.523000000000003</c:v>
                </c:pt>
                <c:pt idx="21">
                  <c:v>54.154000000000003</c:v>
                </c:pt>
                <c:pt idx="22">
                  <c:v>50.247</c:v>
                </c:pt>
                <c:pt idx="23">
                  <c:v>47.151000000000003</c:v>
                </c:pt>
                <c:pt idx="24">
                  <c:v>45.29</c:v>
                </c:pt>
                <c:pt idx="25">
                  <c:v>42.161000000000001</c:v>
                </c:pt>
                <c:pt idx="26">
                  <c:v>40.454999999999998</c:v>
                </c:pt>
                <c:pt idx="27">
                  <c:v>38.218000000000004</c:v>
                </c:pt>
                <c:pt idx="28">
                  <c:v>36.131</c:v>
                </c:pt>
                <c:pt idx="29">
                  <c:v>33.92</c:v>
                </c:pt>
                <c:pt idx="30">
                  <c:v>31.535</c:v>
                </c:pt>
                <c:pt idx="31">
                  <c:v>29.876000000000001</c:v>
                </c:pt>
              </c:numCache>
            </c:numRef>
          </c:yVal>
          <c:smooth val="0"/>
        </c:ser>
        <c:ser>
          <c:idx val="2"/>
          <c:order val="2"/>
          <c:tx>
            <c:strRef>
              <c:f>Sheet1!$D$1</c:f>
              <c:strCache>
                <c:ptCount val="1"/>
                <c:pt idx="0">
                  <c:v> COPD (N=11,717)</c:v>
                </c:pt>
              </c:strCache>
            </c:strRef>
          </c:tx>
          <c:spPr>
            <a:ln w="41275">
              <a:solidFill>
                <a:srgbClr val="FF00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89.436999999999998</c:v>
                </c:pt>
                <c:pt idx="14">
                  <c:v>80.366</c:v>
                </c:pt>
                <c:pt idx="15">
                  <c:v>72.494</c:v>
                </c:pt>
                <c:pt idx="16">
                  <c:v>64.444999999999993</c:v>
                </c:pt>
                <c:pt idx="17">
                  <c:v>56.984000000000002</c:v>
                </c:pt>
                <c:pt idx="18">
                  <c:v>50.149000000000001</c:v>
                </c:pt>
                <c:pt idx="19">
                  <c:v>43.774999999999999</c:v>
                </c:pt>
                <c:pt idx="20">
                  <c:v>37.770000000000003</c:v>
                </c:pt>
                <c:pt idx="21">
                  <c:v>32.091999999999999</c:v>
                </c:pt>
                <c:pt idx="22">
                  <c:v>26.992000000000001</c:v>
                </c:pt>
                <c:pt idx="23">
                  <c:v>22.806000000000001</c:v>
                </c:pt>
                <c:pt idx="24">
                  <c:v>18.896999999999998</c:v>
                </c:pt>
                <c:pt idx="25">
                  <c:v>15.888999999999999</c:v>
                </c:pt>
                <c:pt idx="26">
                  <c:v>13.247999999999999</c:v>
                </c:pt>
                <c:pt idx="27">
                  <c:v>10.417</c:v>
                </c:pt>
                <c:pt idx="28">
                  <c:v>8.827</c:v>
                </c:pt>
                <c:pt idx="29">
                  <c:v>6.8959999999999999</c:v>
                </c:pt>
                <c:pt idx="30">
                  <c:v>6.3109999999999999</c:v>
                </c:pt>
                <c:pt idx="31">
                  <c:v>5.1840000000000002</c:v>
                </c:pt>
              </c:numCache>
            </c:numRef>
          </c:yVal>
          <c:smooth val="0"/>
        </c:ser>
        <c:ser>
          <c:idx val="3"/>
          <c:order val="3"/>
          <c:tx>
            <c:strRef>
              <c:f>Sheet1!$E$1</c:f>
              <c:strCache>
                <c:ptCount val="1"/>
                <c:pt idx="0">
                  <c:v> IPF (N=7,360)</c:v>
                </c:pt>
              </c:strCache>
            </c:strRef>
          </c:tx>
          <c:spPr>
            <a:ln w="41275">
              <a:solidFill>
                <a:schemeClr val="bg1">
                  <a:lumMod val="50000"/>
                  <a:lumOff val="50000"/>
                </a:schemeClr>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88.727999999999994</c:v>
                </c:pt>
                <c:pt idx="14">
                  <c:v>79.224999999999994</c:v>
                </c:pt>
                <c:pt idx="15">
                  <c:v>70.265000000000001</c:v>
                </c:pt>
                <c:pt idx="16">
                  <c:v>62.338000000000001</c:v>
                </c:pt>
                <c:pt idx="17">
                  <c:v>55.743000000000002</c:v>
                </c:pt>
                <c:pt idx="18">
                  <c:v>49.488</c:v>
                </c:pt>
                <c:pt idx="19">
                  <c:v>43.482999999999997</c:v>
                </c:pt>
                <c:pt idx="20">
                  <c:v>38.488999999999997</c:v>
                </c:pt>
                <c:pt idx="21">
                  <c:v>32.826000000000001</c:v>
                </c:pt>
                <c:pt idx="22">
                  <c:v>28.466000000000001</c:v>
                </c:pt>
                <c:pt idx="23">
                  <c:v>25.068999999999999</c:v>
                </c:pt>
                <c:pt idx="24">
                  <c:v>21.914999999999999</c:v>
                </c:pt>
                <c:pt idx="25">
                  <c:v>18.725999999999999</c:v>
                </c:pt>
                <c:pt idx="26">
                  <c:v>15.909000000000001</c:v>
                </c:pt>
                <c:pt idx="27">
                  <c:v>13.76</c:v>
                </c:pt>
                <c:pt idx="28">
                  <c:v>12.132</c:v>
                </c:pt>
                <c:pt idx="29">
                  <c:v>11.525</c:v>
                </c:pt>
                <c:pt idx="30">
                  <c:v>10.29</c:v>
                </c:pt>
                <c:pt idx="31">
                  <c:v>7.77</c:v>
                </c:pt>
              </c:numCache>
            </c:numRef>
          </c:yVal>
          <c:smooth val="0"/>
        </c:ser>
        <c:ser>
          <c:idx val="4"/>
          <c:order val="4"/>
          <c:tx>
            <c:strRef>
              <c:f>Sheet1!$F$1</c:f>
              <c:strCache>
                <c:ptCount val="1"/>
                <c:pt idx="0">
                  <c:v> IPAH (N=1,066)</c:v>
                </c:pt>
              </c:strCache>
            </c:strRef>
          </c:tx>
          <c:spPr>
            <a:ln w="41275">
              <a:solidFill>
                <a:srgbClr val="FFFF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Sheet1!$F$2:$F$33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91.475999999999999</c:v>
                </c:pt>
                <c:pt idx="14">
                  <c:v>84.177000000000007</c:v>
                </c:pt>
                <c:pt idx="15">
                  <c:v>78.685000000000002</c:v>
                </c:pt>
                <c:pt idx="16">
                  <c:v>72.918999999999997</c:v>
                </c:pt>
                <c:pt idx="17">
                  <c:v>68.144000000000005</c:v>
                </c:pt>
                <c:pt idx="18">
                  <c:v>63.7</c:v>
                </c:pt>
                <c:pt idx="19">
                  <c:v>59.453000000000003</c:v>
                </c:pt>
                <c:pt idx="20">
                  <c:v>54.85</c:v>
                </c:pt>
                <c:pt idx="21">
                  <c:v>50.406999999999996</c:v>
                </c:pt>
                <c:pt idx="22">
                  <c:v>46.454999999999998</c:v>
                </c:pt>
                <c:pt idx="23">
                  <c:v>43.814999999999998</c:v>
                </c:pt>
                <c:pt idx="24">
                  <c:v>40.438000000000002</c:v>
                </c:pt>
                <c:pt idx="25">
                  <c:v>38.293999999999997</c:v>
                </c:pt>
                <c:pt idx="26">
                  <c:v>34.764000000000003</c:v>
                </c:pt>
                <c:pt idx="27">
                  <c:v>30.805</c:v>
                </c:pt>
                <c:pt idx="28">
                  <c:v>28.754000000000001</c:v>
                </c:pt>
                <c:pt idx="29">
                  <c:v>26.902999999999999</c:v>
                </c:pt>
                <c:pt idx="30">
                  <c:v>26.088000000000001</c:v>
                </c:pt>
                <c:pt idx="31">
                  <c:v>23.956</c:v>
                </c:pt>
              </c:numCache>
            </c:numRef>
          </c:yVal>
          <c:smooth val="0"/>
        </c:ser>
        <c:ser>
          <c:idx val="5"/>
          <c:order val="5"/>
          <c:tx>
            <c:strRef>
              <c:f>Sheet1!$G$1</c:f>
              <c:strCache>
                <c:ptCount val="1"/>
                <c:pt idx="0">
                  <c:v> Sarcoidosis (N=821)</c:v>
                </c:pt>
              </c:strCache>
            </c:strRef>
          </c:tx>
          <c:spPr>
            <a:ln w="41275">
              <a:solidFill>
                <a:srgbClr val="FF00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Sheet1!$G$2:$G$33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90.948999999999998</c:v>
                </c:pt>
                <c:pt idx="14">
                  <c:v>82.081000000000003</c:v>
                </c:pt>
                <c:pt idx="15">
                  <c:v>77.367000000000004</c:v>
                </c:pt>
                <c:pt idx="16">
                  <c:v>72.457999999999998</c:v>
                </c:pt>
                <c:pt idx="17">
                  <c:v>65.963999999999999</c:v>
                </c:pt>
                <c:pt idx="18">
                  <c:v>60.875999999999998</c:v>
                </c:pt>
                <c:pt idx="19">
                  <c:v>55.356000000000002</c:v>
                </c:pt>
                <c:pt idx="20">
                  <c:v>51.438000000000002</c:v>
                </c:pt>
                <c:pt idx="21">
                  <c:v>45.673000000000002</c:v>
                </c:pt>
                <c:pt idx="22">
                  <c:v>42.012999999999998</c:v>
                </c:pt>
                <c:pt idx="23">
                  <c:v>38.991</c:v>
                </c:pt>
                <c:pt idx="24">
                  <c:v>32.398000000000003</c:v>
                </c:pt>
                <c:pt idx="25">
                  <c:v>32.398000000000003</c:v>
                </c:pt>
                <c:pt idx="26">
                  <c:v>29.263000000000002</c:v>
                </c:pt>
                <c:pt idx="27">
                  <c:v>22.689</c:v>
                </c:pt>
              </c:numCache>
            </c:numRef>
          </c:yVal>
          <c:smooth val="0"/>
        </c:ser>
        <c:dLbls>
          <c:showLegendKey val="0"/>
          <c:showVal val="0"/>
          <c:showCatName val="0"/>
          <c:showSerName val="0"/>
          <c:showPercent val="0"/>
          <c:showBubbleSize val="0"/>
        </c:dLbls>
        <c:axId val="781281480"/>
        <c:axId val="781281872"/>
      </c:scatterChart>
      <c:valAx>
        <c:axId val="781281480"/>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81281872"/>
        <c:crosses val="autoZero"/>
        <c:crossBetween val="midCat"/>
        <c:majorUnit val="1"/>
      </c:valAx>
      <c:valAx>
        <c:axId val="78128187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81281480"/>
        <c:crosses val="autoZero"/>
        <c:crossBetween val="midCat"/>
        <c:majorUnit val="20"/>
      </c:valAx>
      <c:spPr>
        <a:solidFill>
          <a:schemeClr val="bg2"/>
        </a:solidFill>
        <a:ln>
          <a:solidFill>
            <a:schemeClr val="tx1"/>
          </a:solidFill>
        </a:ln>
      </c:spPr>
    </c:plotArea>
    <c:legend>
      <c:legendPos val="r"/>
      <c:layout>
        <c:manualLayout>
          <c:xMode val="edge"/>
          <c:yMode val="edge"/>
          <c:x val="0.38921085638631447"/>
          <c:y val="4.7432537729658796E-2"/>
          <c:w val="0.5768658397788865"/>
          <c:h val="0.15599409448818957"/>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185378037422752E-2"/>
          <c:w val="0.88204654727893528"/>
          <c:h val="0.85289985236221566"/>
        </c:manualLayout>
      </c:layout>
      <c:scatterChart>
        <c:scatterStyle val="lineMarker"/>
        <c:varyColors val="0"/>
        <c:ser>
          <c:idx val="0"/>
          <c:order val="0"/>
          <c:tx>
            <c:strRef>
              <c:f>Sheet1!$B$1</c:f>
              <c:strCache>
                <c:ptCount val="1"/>
                <c:pt idx="0">
                  <c:v> Alpha-1 (N=2,212)</c:v>
                </c:pt>
              </c:strCache>
            </c:strRef>
          </c:tx>
          <c:spPr>
            <a:ln w="41275">
              <a:solidFill>
                <a:srgbClr val="00FF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90.983000000000004</c:v>
                </c:pt>
                <c:pt idx="14">
                  <c:v>83.090999999999994</c:v>
                </c:pt>
                <c:pt idx="15">
                  <c:v>76.914000000000001</c:v>
                </c:pt>
                <c:pt idx="16">
                  <c:v>71.515000000000001</c:v>
                </c:pt>
                <c:pt idx="17">
                  <c:v>65.507000000000005</c:v>
                </c:pt>
                <c:pt idx="18">
                  <c:v>60.341000000000001</c:v>
                </c:pt>
                <c:pt idx="19">
                  <c:v>54.021000000000001</c:v>
                </c:pt>
                <c:pt idx="20">
                  <c:v>48.43</c:v>
                </c:pt>
                <c:pt idx="21">
                  <c:v>43.814</c:v>
                </c:pt>
                <c:pt idx="22">
                  <c:v>39.119999999999997</c:v>
                </c:pt>
                <c:pt idx="23">
                  <c:v>34.82</c:v>
                </c:pt>
                <c:pt idx="24">
                  <c:v>30.646999999999998</c:v>
                </c:pt>
                <c:pt idx="25">
                  <c:v>26.282</c:v>
                </c:pt>
                <c:pt idx="26">
                  <c:v>22.911999999999999</c:v>
                </c:pt>
                <c:pt idx="27">
                  <c:v>20.350000000000001</c:v>
                </c:pt>
                <c:pt idx="28">
                  <c:v>16.524000000000001</c:v>
                </c:pt>
                <c:pt idx="29">
                  <c:v>12.975</c:v>
                </c:pt>
                <c:pt idx="30">
                  <c:v>10.308999999999999</c:v>
                </c:pt>
                <c:pt idx="31">
                  <c:v>8.8219999999999992</c:v>
                </c:pt>
              </c:numCache>
            </c:numRef>
          </c:yVal>
          <c:smooth val="0"/>
        </c:ser>
        <c:ser>
          <c:idx val="1"/>
          <c:order val="1"/>
          <c:tx>
            <c:strRef>
              <c:f>Sheet1!$C$1</c:f>
              <c:strCache>
                <c:ptCount val="1"/>
                <c:pt idx="0">
                  <c:v> CF (N=5,676)</c:v>
                </c:pt>
              </c:strCache>
            </c:strRef>
          </c:tx>
          <c:spPr>
            <a:ln w="41275">
              <a:solidFill>
                <a:srgbClr val="00FF00"/>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91.606999999999999</c:v>
                </c:pt>
                <c:pt idx="14">
                  <c:v>84.391000000000005</c:v>
                </c:pt>
                <c:pt idx="15">
                  <c:v>77.971999999999994</c:v>
                </c:pt>
                <c:pt idx="16">
                  <c:v>72.986999999999995</c:v>
                </c:pt>
                <c:pt idx="17">
                  <c:v>68.733999999999995</c:v>
                </c:pt>
                <c:pt idx="18">
                  <c:v>65.266999999999996</c:v>
                </c:pt>
                <c:pt idx="19">
                  <c:v>60.820999999999998</c:v>
                </c:pt>
                <c:pt idx="20">
                  <c:v>57.569000000000003</c:v>
                </c:pt>
                <c:pt idx="21">
                  <c:v>54.167999999999999</c:v>
                </c:pt>
                <c:pt idx="22">
                  <c:v>50.356000000000002</c:v>
                </c:pt>
                <c:pt idx="23">
                  <c:v>47.31</c:v>
                </c:pt>
                <c:pt idx="24">
                  <c:v>45.518999999999998</c:v>
                </c:pt>
                <c:pt idx="25">
                  <c:v>42.582000000000001</c:v>
                </c:pt>
                <c:pt idx="26">
                  <c:v>40.853999999999999</c:v>
                </c:pt>
                <c:pt idx="27">
                  <c:v>38.585999999999999</c:v>
                </c:pt>
                <c:pt idx="28">
                  <c:v>36.466999999999999</c:v>
                </c:pt>
                <c:pt idx="29">
                  <c:v>34.218000000000004</c:v>
                </c:pt>
                <c:pt idx="30">
                  <c:v>31.783999999999999</c:v>
                </c:pt>
                <c:pt idx="31">
                  <c:v>30.081</c:v>
                </c:pt>
              </c:numCache>
            </c:numRef>
          </c:yVal>
          <c:smooth val="0"/>
        </c:ser>
        <c:ser>
          <c:idx val="2"/>
          <c:order val="2"/>
          <c:tx>
            <c:strRef>
              <c:f>Sheet1!$D$1</c:f>
              <c:strCache>
                <c:ptCount val="1"/>
                <c:pt idx="0">
                  <c:v> COPD (N=11,667)</c:v>
                </c:pt>
              </c:strCache>
            </c:strRef>
          </c:tx>
          <c:spPr>
            <a:ln w="41275">
              <a:solidFill>
                <a:srgbClr val="FF00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89.447999999999993</c:v>
                </c:pt>
                <c:pt idx="14">
                  <c:v>80.361999999999995</c:v>
                </c:pt>
                <c:pt idx="15">
                  <c:v>72.48</c:v>
                </c:pt>
                <c:pt idx="16">
                  <c:v>64.42</c:v>
                </c:pt>
                <c:pt idx="17">
                  <c:v>56.972000000000001</c:v>
                </c:pt>
                <c:pt idx="18">
                  <c:v>50.171999999999997</c:v>
                </c:pt>
                <c:pt idx="19">
                  <c:v>43.777999999999999</c:v>
                </c:pt>
                <c:pt idx="20">
                  <c:v>37.755000000000003</c:v>
                </c:pt>
                <c:pt idx="21">
                  <c:v>32.088000000000001</c:v>
                </c:pt>
                <c:pt idx="22">
                  <c:v>26.98</c:v>
                </c:pt>
                <c:pt idx="23">
                  <c:v>22.788</c:v>
                </c:pt>
                <c:pt idx="24">
                  <c:v>18.87</c:v>
                </c:pt>
                <c:pt idx="25">
                  <c:v>15.853</c:v>
                </c:pt>
                <c:pt idx="26">
                  <c:v>13.199</c:v>
                </c:pt>
                <c:pt idx="27">
                  <c:v>10.349</c:v>
                </c:pt>
                <c:pt idx="28">
                  <c:v>8.7560000000000002</c:v>
                </c:pt>
                <c:pt idx="29">
                  <c:v>6.8159999999999998</c:v>
                </c:pt>
                <c:pt idx="30">
                  <c:v>6.3609999999999998</c:v>
                </c:pt>
                <c:pt idx="31">
                  <c:v>5.2240000000000002</c:v>
                </c:pt>
              </c:numCache>
            </c:numRef>
          </c:yVal>
          <c:smooth val="0"/>
        </c:ser>
        <c:ser>
          <c:idx val="3"/>
          <c:order val="3"/>
          <c:tx>
            <c:strRef>
              <c:f>Sheet1!$E$1</c:f>
              <c:strCache>
                <c:ptCount val="1"/>
                <c:pt idx="0">
                  <c:v> IPF (N=7,293)</c:v>
                </c:pt>
              </c:strCache>
            </c:strRef>
          </c:tx>
          <c:spPr>
            <a:ln w="41275">
              <a:solidFill>
                <a:schemeClr val="bg1">
                  <a:lumMod val="50000"/>
                  <a:lumOff val="50000"/>
                </a:schemeClr>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88.744</c:v>
                </c:pt>
                <c:pt idx="14">
                  <c:v>79.278999999999996</c:v>
                </c:pt>
                <c:pt idx="15">
                  <c:v>70.328000000000003</c:v>
                </c:pt>
                <c:pt idx="16">
                  <c:v>62.362000000000002</c:v>
                </c:pt>
                <c:pt idx="17">
                  <c:v>55.771000000000001</c:v>
                </c:pt>
                <c:pt idx="18">
                  <c:v>49.473999999999997</c:v>
                </c:pt>
                <c:pt idx="19">
                  <c:v>43.475000000000001</c:v>
                </c:pt>
                <c:pt idx="20">
                  <c:v>38.456000000000003</c:v>
                </c:pt>
                <c:pt idx="21">
                  <c:v>32.831000000000003</c:v>
                </c:pt>
                <c:pt idx="22">
                  <c:v>28.460999999999999</c:v>
                </c:pt>
                <c:pt idx="23">
                  <c:v>25.053999999999998</c:v>
                </c:pt>
                <c:pt idx="24">
                  <c:v>21.893999999999998</c:v>
                </c:pt>
                <c:pt idx="25">
                  <c:v>18.707999999999998</c:v>
                </c:pt>
                <c:pt idx="26">
                  <c:v>15.893000000000001</c:v>
                </c:pt>
                <c:pt idx="27">
                  <c:v>13.746</c:v>
                </c:pt>
                <c:pt idx="28">
                  <c:v>12.12</c:v>
                </c:pt>
                <c:pt idx="29">
                  <c:v>11.513</c:v>
                </c:pt>
                <c:pt idx="30">
                  <c:v>10.28</c:v>
                </c:pt>
                <c:pt idx="31">
                  <c:v>7.7629999999999999</c:v>
                </c:pt>
              </c:numCache>
            </c:numRef>
          </c:yVal>
          <c:smooth val="0"/>
        </c:ser>
        <c:ser>
          <c:idx val="4"/>
          <c:order val="4"/>
          <c:tx>
            <c:strRef>
              <c:f>Sheet1!$F$1</c:f>
              <c:strCache>
                <c:ptCount val="1"/>
                <c:pt idx="0">
                  <c:v> IPAH (N=1,046)</c:v>
                </c:pt>
              </c:strCache>
            </c:strRef>
          </c:tx>
          <c:spPr>
            <a:ln w="41275">
              <a:solidFill>
                <a:srgbClr val="FFFF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Sheet1!$F$2:$F$33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91.528999999999996</c:v>
                </c:pt>
                <c:pt idx="14">
                  <c:v>84.326999999999998</c:v>
                </c:pt>
                <c:pt idx="15">
                  <c:v>78.855000000000004</c:v>
                </c:pt>
                <c:pt idx="16">
                  <c:v>72.977999999999994</c:v>
                </c:pt>
                <c:pt idx="17">
                  <c:v>68.263000000000005</c:v>
                </c:pt>
                <c:pt idx="18">
                  <c:v>63.734999999999999</c:v>
                </c:pt>
                <c:pt idx="19">
                  <c:v>59.402000000000001</c:v>
                </c:pt>
                <c:pt idx="20">
                  <c:v>54.701999999999998</c:v>
                </c:pt>
                <c:pt idx="21">
                  <c:v>50.173999999999999</c:v>
                </c:pt>
                <c:pt idx="22">
                  <c:v>46.148000000000003</c:v>
                </c:pt>
                <c:pt idx="23">
                  <c:v>43.706000000000003</c:v>
                </c:pt>
                <c:pt idx="24">
                  <c:v>40.265000000000001</c:v>
                </c:pt>
                <c:pt idx="25">
                  <c:v>38.448999999999998</c:v>
                </c:pt>
                <c:pt idx="26">
                  <c:v>34.831000000000003</c:v>
                </c:pt>
                <c:pt idx="27">
                  <c:v>31.213999999999999</c:v>
                </c:pt>
                <c:pt idx="28">
                  <c:v>29.1</c:v>
                </c:pt>
                <c:pt idx="29">
                  <c:v>27.832999999999998</c:v>
                </c:pt>
                <c:pt idx="30">
                  <c:v>26.99</c:v>
                </c:pt>
                <c:pt idx="31">
                  <c:v>24.783999999999999</c:v>
                </c:pt>
              </c:numCache>
            </c:numRef>
          </c:yVal>
          <c:smooth val="0"/>
        </c:ser>
        <c:ser>
          <c:idx val="5"/>
          <c:order val="5"/>
          <c:tx>
            <c:strRef>
              <c:f>Sheet1!$G$1</c:f>
              <c:strCache>
                <c:ptCount val="1"/>
                <c:pt idx="0">
                  <c:v> Sarcoidosis (N=818)</c:v>
                </c:pt>
              </c:strCache>
            </c:strRef>
          </c:tx>
          <c:spPr>
            <a:ln w="41275">
              <a:solidFill>
                <a:srgbClr val="FF00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Sheet1!$G$2:$G$33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90.914000000000001</c:v>
                </c:pt>
                <c:pt idx="14">
                  <c:v>82.007999999999996</c:v>
                </c:pt>
                <c:pt idx="15">
                  <c:v>77.27</c:v>
                </c:pt>
                <c:pt idx="16">
                  <c:v>72.331000000000003</c:v>
                </c:pt>
                <c:pt idx="17">
                  <c:v>65.790000000000006</c:v>
                </c:pt>
                <c:pt idx="18">
                  <c:v>60.715000000000003</c:v>
                </c:pt>
                <c:pt idx="19">
                  <c:v>55.21</c:v>
                </c:pt>
                <c:pt idx="20">
                  <c:v>51.302</c:v>
                </c:pt>
                <c:pt idx="21">
                  <c:v>45.552999999999997</c:v>
                </c:pt>
                <c:pt idx="22">
                  <c:v>41.902000000000001</c:v>
                </c:pt>
                <c:pt idx="23">
                  <c:v>38.887999999999998</c:v>
                </c:pt>
                <c:pt idx="24">
                  <c:v>32.311999999999998</c:v>
                </c:pt>
                <c:pt idx="25">
                  <c:v>32.311999999999998</c:v>
                </c:pt>
                <c:pt idx="26">
                  <c:v>29.184999999999999</c:v>
                </c:pt>
                <c:pt idx="27">
                  <c:v>22.629000000000001</c:v>
                </c:pt>
              </c:numCache>
            </c:numRef>
          </c:yVal>
          <c:smooth val="0"/>
        </c:ser>
        <c:dLbls>
          <c:showLegendKey val="0"/>
          <c:showVal val="0"/>
          <c:showCatName val="0"/>
          <c:showSerName val="0"/>
          <c:showPercent val="0"/>
          <c:showBubbleSize val="0"/>
        </c:dLbls>
        <c:axId val="781282656"/>
        <c:axId val="781283048"/>
      </c:scatterChart>
      <c:valAx>
        <c:axId val="781282656"/>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81283048"/>
        <c:crosses val="autoZero"/>
        <c:crossBetween val="midCat"/>
        <c:majorUnit val="1"/>
      </c:valAx>
      <c:valAx>
        <c:axId val="78128304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81282656"/>
        <c:crosses val="autoZero"/>
        <c:crossBetween val="midCat"/>
        <c:majorUnit val="20"/>
      </c:valAx>
      <c:spPr>
        <a:solidFill>
          <a:schemeClr val="bg2"/>
        </a:solidFill>
        <a:ln>
          <a:solidFill>
            <a:schemeClr val="tx1"/>
          </a:solidFill>
        </a:ln>
      </c:spPr>
    </c:plotArea>
    <c:legend>
      <c:legendPos val="r"/>
      <c:layout>
        <c:manualLayout>
          <c:xMode val="edge"/>
          <c:yMode val="edge"/>
          <c:x val="0.38921085638631447"/>
          <c:y val="4.9396325459317589E-2"/>
          <c:w val="0.5768658397788865"/>
          <c:h val="0.15599409448818957"/>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4144138232720911"/>
        </c:manualLayout>
      </c:layout>
      <c:scatterChart>
        <c:scatterStyle val="lineMarker"/>
        <c:varyColors val="0"/>
        <c:ser>
          <c:idx val="0"/>
          <c:order val="0"/>
          <c:tx>
            <c:strRef>
              <c:f>Sheet1!$B$1</c:f>
              <c:strCache>
                <c:ptCount val="1"/>
                <c:pt idx="0">
                  <c:v> Single Lung (N=1,126)</c:v>
                </c:pt>
              </c:strCache>
            </c:strRef>
          </c:tx>
          <c:spPr>
            <a:ln w="41275">
              <a:solidFill>
                <a:srgbClr val="00FFFF"/>
              </a:solidFill>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Sheet1!$B$2:$B$32</c:f>
              <c:numCache>
                <c:formatCode>General</c:formatCode>
                <c:ptCount val="31"/>
                <c:pt idx="0">
                  <c:v>100</c:v>
                </c:pt>
                <c:pt idx="1">
                  <c:v>92.613</c:v>
                </c:pt>
                <c:pt idx="2">
                  <c:v>89.75</c:v>
                </c:pt>
                <c:pt idx="3">
                  <c:v>87.506</c:v>
                </c:pt>
                <c:pt idx="4">
                  <c:v>86.608999999999995</c:v>
                </c:pt>
                <c:pt idx="5">
                  <c:v>85.35</c:v>
                </c:pt>
                <c:pt idx="6">
                  <c:v>84.001000000000005</c:v>
                </c:pt>
                <c:pt idx="7">
                  <c:v>82.831000000000003</c:v>
                </c:pt>
                <c:pt idx="8">
                  <c:v>81.66</c:v>
                </c:pt>
                <c:pt idx="9">
                  <c:v>80.757999999999996</c:v>
                </c:pt>
                <c:pt idx="10">
                  <c:v>79.853999999999999</c:v>
                </c:pt>
                <c:pt idx="11">
                  <c:v>78.403999999999996</c:v>
                </c:pt>
                <c:pt idx="12">
                  <c:v>77.677999999999997</c:v>
                </c:pt>
                <c:pt idx="13">
                  <c:v>69.591999999999999</c:v>
                </c:pt>
                <c:pt idx="14">
                  <c:v>61.926000000000002</c:v>
                </c:pt>
                <c:pt idx="15">
                  <c:v>56.017000000000003</c:v>
                </c:pt>
                <c:pt idx="16">
                  <c:v>51.863999999999997</c:v>
                </c:pt>
                <c:pt idx="17">
                  <c:v>46.76</c:v>
                </c:pt>
                <c:pt idx="18">
                  <c:v>41.978000000000002</c:v>
                </c:pt>
                <c:pt idx="19">
                  <c:v>37.667999999999999</c:v>
                </c:pt>
                <c:pt idx="20">
                  <c:v>33.323</c:v>
                </c:pt>
                <c:pt idx="21">
                  <c:v>29.204000000000001</c:v>
                </c:pt>
                <c:pt idx="22">
                  <c:v>25.811</c:v>
                </c:pt>
                <c:pt idx="23">
                  <c:v>22.282</c:v>
                </c:pt>
                <c:pt idx="24">
                  <c:v>19.492000000000001</c:v>
                </c:pt>
                <c:pt idx="25">
                  <c:v>16.193000000000001</c:v>
                </c:pt>
                <c:pt idx="26">
                  <c:v>13.317</c:v>
                </c:pt>
                <c:pt idx="27">
                  <c:v>11.113</c:v>
                </c:pt>
                <c:pt idx="28">
                  <c:v>7.9859999999999998</c:v>
                </c:pt>
                <c:pt idx="29">
                  <c:v>6.3890000000000002</c:v>
                </c:pt>
                <c:pt idx="30">
                  <c:v>4.5060000000000002</c:v>
                </c:pt>
              </c:numCache>
            </c:numRef>
          </c:yVal>
          <c:smooth val="0"/>
        </c:ser>
        <c:ser>
          <c:idx val="1"/>
          <c:order val="1"/>
          <c:tx>
            <c:strRef>
              <c:f>Sheet1!$C$1</c:f>
              <c:strCache>
                <c:ptCount val="1"/>
                <c:pt idx="0">
                  <c:v> Bilateral/Double Lung (N=1,770)</c:v>
                </c:pt>
              </c:strCache>
            </c:strRef>
          </c:tx>
          <c:spPr>
            <a:ln w="41275">
              <a:solidFill>
                <a:srgbClr val="00FF00"/>
              </a:solidFill>
              <a:prstDash val="solid"/>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Sheet1!$C$2:$C$32</c:f>
              <c:numCache>
                <c:formatCode>General</c:formatCode>
                <c:ptCount val="31"/>
                <c:pt idx="0">
                  <c:v>100</c:v>
                </c:pt>
                <c:pt idx="1">
                  <c:v>94.274000000000001</c:v>
                </c:pt>
                <c:pt idx="2">
                  <c:v>91.072999999999993</c:v>
                </c:pt>
                <c:pt idx="3">
                  <c:v>88.710999999999999</c:v>
                </c:pt>
                <c:pt idx="4">
                  <c:v>87.557000000000002</c:v>
                </c:pt>
                <c:pt idx="5">
                  <c:v>86.403000000000006</c:v>
                </c:pt>
                <c:pt idx="6">
                  <c:v>85.421999999999997</c:v>
                </c:pt>
                <c:pt idx="7">
                  <c:v>84.902000000000001</c:v>
                </c:pt>
                <c:pt idx="8">
                  <c:v>84.266000000000005</c:v>
                </c:pt>
                <c:pt idx="9">
                  <c:v>83.513000000000005</c:v>
                </c:pt>
                <c:pt idx="10">
                  <c:v>82.817999999999998</c:v>
                </c:pt>
                <c:pt idx="11">
                  <c:v>82.238</c:v>
                </c:pt>
                <c:pt idx="12">
                  <c:v>81.415999999999997</c:v>
                </c:pt>
                <c:pt idx="13">
                  <c:v>74.748999999999995</c:v>
                </c:pt>
                <c:pt idx="14">
                  <c:v>69.453999999999994</c:v>
                </c:pt>
                <c:pt idx="15">
                  <c:v>65.302999999999997</c:v>
                </c:pt>
                <c:pt idx="16">
                  <c:v>60.892000000000003</c:v>
                </c:pt>
                <c:pt idx="17">
                  <c:v>56.447000000000003</c:v>
                </c:pt>
                <c:pt idx="18">
                  <c:v>53.031999999999996</c:v>
                </c:pt>
                <c:pt idx="19">
                  <c:v>47.466999999999999</c:v>
                </c:pt>
                <c:pt idx="20">
                  <c:v>43.124000000000002</c:v>
                </c:pt>
                <c:pt idx="21">
                  <c:v>40.197000000000003</c:v>
                </c:pt>
                <c:pt idx="22">
                  <c:v>36.210999999999999</c:v>
                </c:pt>
                <c:pt idx="23">
                  <c:v>33.101999999999997</c:v>
                </c:pt>
                <c:pt idx="24">
                  <c:v>29.29</c:v>
                </c:pt>
                <c:pt idx="25">
                  <c:v>25.818999999999999</c:v>
                </c:pt>
                <c:pt idx="26">
                  <c:v>23.696000000000002</c:v>
                </c:pt>
                <c:pt idx="27">
                  <c:v>22.236000000000001</c:v>
                </c:pt>
                <c:pt idx="28">
                  <c:v>19.977</c:v>
                </c:pt>
                <c:pt idx="29">
                  <c:v>15.481999999999999</c:v>
                </c:pt>
                <c:pt idx="30">
                  <c:v>13.488</c:v>
                </c:pt>
              </c:numCache>
            </c:numRef>
          </c:yVal>
          <c:smooth val="0"/>
        </c:ser>
        <c:dLbls>
          <c:showLegendKey val="0"/>
          <c:showVal val="0"/>
          <c:showCatName val="0"/>
          <c:showSerName val="0"/>
          <c:showPercent val="0"/>
          <c:showBubbleSize val="0"/>
        </c:dLbls>
        <c:axId val="781283832"/>
        <c:axId val="754389216"/>
      </c:scatterChart>
      <c:valAx>
        <c:axId val="781283832"/>
        <c:scaling>
          <c:orientation val="minMax"/>
          <c:max val="1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4389216"/>
        <c:crosses val="autoZero"/>
        <c:crossBetween val="midCat"/>
        <c:majorUnit val="1"/>
      </c:valAx>
      <c:valAx>
        <c:axId val="75438921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81283832"/>
        <c:crosses val="autoZero"/>
        <c:crossBetween val="midCat"/>
        <c:majorUnit val="20"/>
      </c:valAx>
      <c:spPr>
        <a:solidFill>
          <a:schemeClr val="bg2"/>
        </a:solidFill>
        <a:ln>
          <a:solidFill>
            <a:schemeClr val="tx1"/>
          </a:solidFill>
        </a:ln>
      </c:spPr>
    </c:plotArea>
    <c:legend>
      <c:legendPos val="r"/>
      <c:layout>
        <c:manualLayout>
          <c:xMode val="edge"/>
          <c:yMode val="edge"/>
          <c:x val="0.56472708057510512"/>
          <c:y val="7.972419072615923E-2"/>
          <c:w val="0.37523598820059001"/>
          <c:h val="0.1803735783027121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3.9152185718164582E-2"/>
          <c:w val="0.88622918263535633"/>
          <c:h val="0.74888472957273777"/>
        </c:manualLayout>
      </c:layout>
      <c:barChart>
        <c:barDir val="col"/>
        <c:grouping val="stack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Lbls>
            <c:numFmt formatCode="#,##0.0" sourceLinked="0"/>
            <c:spPr>
              <a:noFill/>
              <a:ln>
                <a:noFill/>
              </a:ln>
              <a:effectLst/>
            </c:spPr>
            <c:txPr>
              <a:bodyPr/>
              <a:lstStyle/>
              <a:p>
                <a:pPr>
                  <a:defRPr sz="1500" b="1">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&lt;1 Month</c:v>
                </c:pt>
                <c:pt idx="1">
                  <c:v>1 Month - &lt;1 Year</c:v>
                </c:pt>
                <c:pt idx="2">
                  <c:v>1-&lt;3 Years</c:v>
                </c:pt>
                <c:pt idx="3">
                  <c:v>3-&lt;5 Years</c:v>
                </c:pt>
                <c:pt idx="4">
                  <c:v>5-&lt;10 Years</c:v>
                </c:pt>
                <c:pt idx="5">
                  <c:v>10+ Years</c:v>
                </c:pt>
                <c:pt idx="6">
                  <c:v>Not Reported</c:v>
                </c:pt>
              </c:strCache>
            </c:strRef>
          </c:cat>
          <c:val>
            <c:numRef>
              <c:f>Sheet1!$B$2:$B$8</c:f>
              <c:numCache>
                <c:formatCode>General</c:formatCode>
                <c:ptCount val="7"/>
                <c:pt idx="0">
                  <c:v>10.410399999999999</c:v>
                </c:pt>
                <c:pt idx="1">
                  <c:v>12.962999999999999</c:v>
                </c:pt>
                <c:pt idx="2">
                  <c:v>27.327300000000001</c:v>
                </c:pt>
                <c:pt idx="3">
                  <c:v>17.117100000000001</c:v>
                </c:pt>
                <c:pt idx="4">
                  <c:v>19.819800000000001</c:v>
                </c:pt>
                <c:pt idx="5">
                  <c:v>5.4554999999999998</c:v>
                </c:pt>
                <c:pt idx="6">
                  <c:v>6.9069000000000003</c:v>
                </c:pt>
              </c:numCache>
            </c:numRef>
          </c:val>
        </c:ser>
        <c:dLbls>
          <c:showLegendKey val="0"/>
          <c:showVal val="0"/>
          <c:showCatName val="0"/>
          <c:showSerName val="0"/>
          <c:showPercent val="0"/>
          <c:showBubbleSize val="0"/>
        </c:dLbls>
        <c:gapWidth val="35"/>
        <c:overlap val="100"/>
        <c:axId val="648965040"/>
        <c:axId val="648964648"/>
      </c:barChart>
      <c:catAx>
        <c:axId val="648965040"/>
        <c:scaling>
          <c:orientation val="minMax"/>
        </c:scaling>
        <c:delete val="0"/>
        <c:axPos val="b"/>
        <c:title>
          <c:tx>
            <c:rich>
              <a:bodyPr/>
              <a:lstStyle/>
              <a:p>
                <a:pPr>
                  <a:defRPr sz="1700">
                    <a:solidFill>
                      <a:schemeClr val="tx1"/>
                    </a:solidFill>
                  </a:defRPr>
                </a:pPr>
                <a:r>
                  <a:rPr lang="en-US" sz="1700" b="1" i="0" baseline="0" dirty="0" smtClean="0">
                    <a:effectLst/>
                  </a:rPr>
                  <a:t>Time Between Previous and Current Transplant</a:t>
                </a:r>
                <a:endParaRPr lang="en-US" sz="1700" dirty="0">
                  <a:effectLst/>
                </a:endParaRPr>
              </a:p>
            </c:rich>
          </c:tx>
          <c:layout>
            <c:manualLayout>
              <c:xMode val="edge"/>
              <c:yMode val="edge"/>
              <c:x val="0.24027895849302025"/>
              <c:y val="0.9197119012467192"/>
            </c:manualLayout>
          </c:layout>
          <c:overlay val="0"/>
        </c:title>
        <c:numFmt formatCode="General" sourceLinked="1"/>
        <c:majorTickMark val="out"/>
        <c:minorTickMark val="none"/>
        <c:tickLblPos val="nextTo"/>
        <c:txPr>
          <a:bodyPr rot="0"/>
          <a:lstStyle/>
          <a:p>
            <a:pPr>
              <a:defRPr sz="1500" b="1"/>
            </a:pPr>
            <a:endParaRPr lang="en-US"/>
          </a:p>
        </c:txPr>
        <c:crossAx val="648964648"/>
        <c:crosses val="autoZero"/>
        <c:auto val="1"/>
        <c:lblAlgn val="ctr"/>
        <c:lblOffset val="100"/>
        <c:noMultiLvlLbl val="0"/>
      </c:catAx>
      <c:valAx>
        <c:axId val="648964648"/>
        <c:scaling>
          <c:orientation val="minMax"/>
          <c:max val="30"/>
        </c:scaling>
        <c:delete val="0"/>
        <c:axPos val="l"/>
        <c:majorGridlines>
          <c:spPr>
            <a:ln>
              <a:prstDash val="sysDash"/>
            </a:ln>
          </c:spPr>
        </c:majorGridlines>
        <c:title>
          <c:tx>
            <c:rich>
              <a:bodyPr rot="-5400000" vert="horz"/>
              <a:lstStyle/>
              <a:p>
                <a:pPr>
                  <a:defRPr sz="1700">
                    <a:solidFill>
                      <a:schemeClr val="tx1"/>
                    </a:solidFill>
                  </a:defRPr>
                </a:pPr>
                <a:r>
                  <a:rPr lang="en-US" sz="1700" b="1" i="0" baseline="0" dirty="0" smtClean="0">
                    <a:effectLst/>
                  </a:rPr>
                  <a:t>% of Retransplants</a:t>
                </a:r>
                <a:endParaRPr lang="en-US" sz="1700" dirty="0">
                  <a:effectLst/>
                </a:endParaRPr>
              </a:p>
            </c:rich>
          </c:tx>
          <c:layout/>
          <c:overlay val="0"/>
        </c:title>
        <c:numFmt formatCode="General" sourceLinked="1"/>
        <c:majorTickMark val="out"/>
        <c:minorTickMark val="none"/>
        <c:tickLblPos val="nextTo"/>
        <c:txPr>
          <a:bodyPr/>
          <a:lstStyle/>
          <a:p>
            <a:pPr>
              <a:defRPr sz="1500" b="1"/>
            </a:pPr>
            <a:endParaRPr lang="en-US"/>
          </a:p>
        </c:txPr>
        <c:crossAx val="648965040"/>
        <c:crosses val="autoZero"/>
        <c:crossBetween val="between"/>
        <c:majorUnit val="1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4144138232720911"/>
        </c:manualLayout>
      </c:layout>
      <c:scatterChart>
        <c:scatterStyle val="lineMarker"/>
        <c:varyColors val="0"/>
        <c:ser>
          <c:idx val="0"/>
          <c:order val="0"/>
          <c:tx>
            <c:strRef>
              <c:f>Sheet1!$B$1</c:f>
              <c:strCache>
                <c:ptCount val="1"/>
                <c:pt idx="0">
                  <c:v> Single Lung (N=7,623)</c:v>
                </c:pt>
              </c:strCache>
            </c:strRef>
          </c:tx>
          <c:spPr>
            <a:ln w="41275">
              <a:solidFill>
                <a:srgbClr val="00FFFF"/>
              </a:solidFill>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Sheet1!$B$2:$B$32</c:f>
              <c:numCache>
                <c:formatCode>General</c:formatCode>
                <c:ptCount val="31"/>
                <c:pt idx="0">
                  <c:v>100</c:v>
                </c:pt>
                <c:pt idx="1">
                  <c:v>94.302999999999997</c:v>
                </c:pt>
                <c:pt idx="2">
                  <c:v>92.061000000000007</c:v>
                </c:pt>
                <c:pt idx="3">
                  <c:v>90.29</c:v>
                </c:pt>
                <c:pt idx="4">
                  <c:v>88.968000000000004</c:v>
                </c:pt>
                <c:pt idx="5">
                  <c:v>87.953000000000003</c:v>
                </c:pt>
                <c:pt idx="6">
                  <c:v>86.775999999999996</c:v>
                </c:pt>
                <c:pt idx="7">
                  <c:v>85.745000000000005</c:v>
                </c:pt>
                <c:pt idx="8">
                  <c:v>84.966999999999999</c:v>
                </c:pt>
                <c:pt idx="9">
                  <c:v>84.013999999999996</c:v>
                </c:pt>
                <c:pt idx="10">
                  <c:v>83.126999999999995</c:v>
                </c:pt>
                <c:pt idx="11">
                  <c:v>82.399000000000001</c:v>
                </c:pt>
                <c:pt idx="12">
                  <c:v>81.436999999999998</c:v>
                </c:pt>
                <c:pt idx="13">
                  <c:v>71.816999999999993</c:v>
                </c:pt>
                <c:pt idx="14">
                  <c:v>63.777999999999999</c:v>
                </c:pt>
                <c:pt idx="15">
                  <c:v>56.347000000000001</c:v>
                </c:pt>
                <c:pt idx="16">
                  <c:v>48.921999999999997</c:v>
                </c:pt>
                <c:pt idx="17">
                  <c:v>42.052</c:v>
                </c:pt>
                <c:pt idx="18">
                  <c:v>36.229999999999997</c:v>
                </c:pt>
                <c:pt idx="19">
                  <c:v>30.686</c:v>
                </c:pt>
                <c:pt idx="20">
                  <c:v>25.751999999999999</c:v>
                </c:pt>
                <c:pt idx="21">
                  <c:v>21.172999999999998</c:v>
                </c:pt>
                <c:pt idx="22">
                  <c:v>17.099</c:v>
                </c:pt>
                <c:pt idx="23">
                  <c:v>14.226000000000001</c:v>
                </c:pt>
                <c:pt idx="24">
                  <c:v>11.486000000000001</c:v>
                </c:pt>
                <c:pt idx="25">
                  <c:v>9.2799999999999994</c:v>
                </c:pt>
                <c:pt idx="26">
                  <c:v>7.2089999999999996</c:v>
                </c:pt>
                <c:pt idx="27">
                  <c:v>5.3860000000000001</c:v>
                </c:pt>
                <c:pt idx="28">
                  <c:v>4.4409999999999998</c:v>
                </c:pt>
                <c:pt idx="29">
                  <c:v>3.222</c:v>
                </c:pt>
                <c:pt idx="30">
                  <c:v>2.8639999999999999</c:v>
                </c:pt>
              </c:numCache>
            </c:numRef>
          </c:yVal>
          <c:smooth val="0"/>
        </c:ser>
        <c:ser>
          <c:idx val="1"/>
          <c:order val="1"/>
          <c:tx>
            <c:strRef>
              <c:f>Sheet1!$C$1</c:f>
              <c:strCache>
                <c:ptCount val="1"/>
                <c:pt idx="0">
                  <c:v> Bilateral/Double Lung (N=7,410)</c:v>
                </c:pt>
              </c:strCache>
            </c:strRef>
          </c:tx>
          <c:spPr>
            <a:ln w="41275">
              <a:solidFill>
                <a:srgbClr val="00FF00"/>
              </a:solidFill>
              <a:prstDash val="solid"/>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Sheet1!$C$2:$C$32</c:f>
              <c:numCache>
                <c:formatCode>General</c:formatCode>
                <c:ptCount val="31"/>
                <c:pt idx="0">
                  <c:v>100</c:v>
                </c:pt>
                <c:pt idx="1">
                  <c:v>95.244</c:v>
                </c:pt>
                <c:pt idx="2">
                  <c:v>93.299000000000007</c:v>
                </c:pt>
                <c:pt idx="3">
                  <c:v>92.093999999999994</c:v>
                </c:pt>
                <c:pt idx="4">
                  <c:v>90.914000000000001</c:v>
                </c:pt>
                <c:pt idx="5">
                  <c:v>89.744</c:v>
                </c:pt>
                <c:pt idx="6">
                  <c:v>88.837999999999994</c:v>
                </c:pt>
                <c:pt idx="7">
                  <c:v>87.662999999999997</c:v>
                </c:pt>
                <c:pt idx="8">
                  <c:v>87.004999999999995</c:v>
                </c:pt>
                <c:pt idx="9">
                  <c:v>86.33</c:v>
                </c:pt>
                <c:pt idx="10">
                  <c:v>85.456000000000003</c:v>
                </c:pt>
                <c:pt idx="11">
                  <c:v>84.617999999999995</c:v>
                </c:pt>
                <c:pt idx="12">
                  <c:v>83.941999999999993</c:v>
                </c:pt>
                <c:pt idx="13">
                  <c:v>76.287000000000006</c:v>
                </c:pt>
                <c:pt idx="14">
                  <c:v>69.507000000000005</c:v>
                </c:pt>
                <c:pt idx="15">
                  <c:v>64.31</c:v>
                </c:pt>
                <c:pt idx="16">
                  <c:v>58.932000000000002</c:v>
                </c:pt>
                <c:pt idx="17">
                  <c:v>54.173999999999999</c:v>
                </c:pt>
                <c:pt idx="18">
                  <c:v>49.197000000000003</c:v>
                </c:pt>
                <c:pt idx="19">
                  <c:v>44.98</c:v>
                </c:pt>
                <c:pt idx="20">
                  <c:v>40.49</c:v>
                </c:pt>
                <c:pt idx="21">
                  <c:v>36.265999999999998</c:v>
                </c:pt>
                <c:pt idx="22">
                  <c:v>32.485999999999997</c:v>
                </c:pt>
                <c:pt idx="23">
                  <c:v>28.07</c:v>
                </c:pt>
                <c:pt idx="24">
                  <c:v>24.178000000000001</c:v>
                </c:pt>
                <c:pt idx="25">
                  <c:v>21.567</c:v>
                </c:pt>
                <c:pt idx="26">
                  <c:v>19.856999999999999</c:v>
                </c:pt>
                <c:pt idx="27">
                  <c:v>16.800999999999998</c:v>
                </c:pt>
                <c:pt idx="28">
                  <c:v>14.64</c:v>
                </c:pt>
                <c:pt idx="29">
                  <c:v>12.180999999999999</c:v>
                </c:pt>
                <c:pt idx="30">
                  <c:v>11.627000000000001</c:v>
                </c:pt>
              </c:numCache>
            </c:numRef>
          </c:yVal>
          <c:smooth val="0"/>
        </c:ser>
        <c:dLbls>
          <c:showLegendKey val="0"/>
          <c:showVal val="0"/>
          <c:showCatName val="0"/>
          <c:showSerName val="0"/>
          <c:showPercent val="0"/>
          <c:showBubbleSize val="0"/>
        </c:dLbls>
        <c:axId val="754390000"/>
        <c:axId val="754390392"/>
      </c:scatterChart>
      <c:valAx>
        <c:axId val="754390000"/>
        <c:scaling>
          <c:orientation val="minMax"/>
          <c:max val="1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4390392"/>
        <c:crosses val="autoZero"/>
        <c:crossBetween val="midCat"/>
        <c:majorUnit val="1"/>
      </c:valAx>
      <c:valAx>
        <c:axId val="75439039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4390000"/>
        <c:crosses val="autoZero"/>
        <c:crossBetween val="midCat"/>
        <c:majorUnit val="20"/>
      </c:valAx>
      <c:spPr>
        <a:solidFill>
          <a:schemeClr val="bg2"/>
        </a:solidFill>
        <a:ln>
          <a:solidFill>
            <a:schemeClr val="tx1"/>
          </a:solidFill>
        </a:ln>
      </c:spPr>
    </c:plotArea>
    <c:legend>
      <c:legendPos val="r"/>
      <c:layout>
        <c:manualLayout>
          <c:xMode val="edge"/>
          <c:yMode val="edge"/>
          <c:x val="0.56472708057510512"/>
          <c:y val="7.6946412948381449E-2"/>
          <c:w val="0.37560471976401177"/>
          <c:h val="0.1831513560804899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2477471566054961"/>
        </c:manualLayout>
      </c:layout>
      <c:scatterChart>
        <c:scatterStyle val="lineMarker"/>
        <c:varyColors val="0"/>
        <c:ser>
          <c:idx val="0"/>
          <c:order val="0"/>
          <c:tx>
            <c:strRef>
              <c:f>Sheet1!$B$1</c:f>
              <c:strCache>
                <c:ptCount val="1"/>
                <c:pt idx="0">
                  <c:v> 1990-1998 (N=2,401)</c:v>
                </c:pt>
              </c:strCache>
            </c:strRef>
          </c:tx>
          <c:spPr>
            <a:ln w="41275">
              <a:solidFill>
                <a:srgbClr val="00FFFF"/>
              </a:solidFill>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Sheet1!$B$2:$B$90</c:f>
              <c:numCache>
                <c:formatCode>General</c:formatCode>
                <c:ptCount val="89"/>
                <c:pt idx="0">
                  <c:v>100</c:v>
                </c:pt>
                <c:pt idx="1">
                  <c:v>93.114999999999995</c:v>
                </c:pt>
                <c:pt idx="2">
                  <c:v>90.268000000000001</c:v>
                </c:pt>
                <c:pt idx="3">
                  <c:v>88.174000000000007</c:v>
                </c:pt>
                <c:pt idx="4">
                  <c:v>86.706999999999994</c:v>
                </c:pt>
                <c:pt idx="5">
                  <c:v>85.406999999999996</c:v>
                </c:pt>
                <c:pt idx="6">
                  <c:v>84.064999999999998</c:v>
                </c:pt>
                <c:pt idx="7">
                  <c:v>83.016000000000005</c:v>
                </c:pt>
                <c:pt idx="8">
                  <c:v>82.007999999999996</c:v>
                </c:pt>
                <c:pt idx="9">
                  <c:v>80.748000000000005</c:v>
                </c:pt>
                <c:pt idx="10">
                  <c:v>79.866</c:v>
                </c:pt>
                <c:pt idx="11">
                  <c:v>78.941000000000003</c:v>
                </c:pt>
                <c:pt idx="12">
                  <c:v>77.930000000000007</c:v>
                </c:pt>
                <c:pt idx="13">
                  <c:v>75.313000000000002</c:v>
                </c:pt>
                <c:pt idx="14">
                  <c:v>72.900999999999996</c:v>
                </c:pt>
                <c:pt idx="15">
                  <c:v>70.695999999999998</c:v>
                </c:pt>
                <c:pt idx="16">
                  <c:v>68.608999999999995</c:v>
                </c:pt>
                <c:pt idx="17">
                  <c:v>66.171000000000006</c:v>
                </c:pt>
                <c:pt idx="18">
                  <c:v>64.281999999999996</c:v>
                </c:pt>
                <c:pt idx="19">
                  <c:v>62.170999999999999</c:v>
                </c:pt>
                <c:pt idx="20">
                  <c:v>59.837000000000003</c:v>
                </c:pt>
                <c:pt idx="21">
                  <c:v>57.84</c:v>
                </c:pt>
                <c:pt idx="22">
                  <c:v>55.576999999999998</c:v>
                </c:pt>
                <c:pt idx="23">
                  <c:v>53.703000000000003</c:v>
                </c:pt>
                <c:pt idx="24">
                  <c:v>51.954000000000001</c:v>
                </c:pt>
                <c:pt idx="25">
                  <c:v>50.238999999999997</c:v>
                </c:pt>
                <c:pt idx="26">
                  <c:v>48.210999999999999</c:v>
                </c:pt>
                <c:pt idx="27">
                  <c:v>46.088999999999999</c:v>
                </c:pt>
                <c:pt idx="28">
                  <c:v>44.536999999999999</c:v>
                </c:pt>
                <c:pt idx="29">
                  <c:v>42.71</c:v>
                </c:pt>
                <c:pt idx="30">
                  <c:v>41.103000000000002</c:v>
                </c:pt>
                <c:pt idx="31">
                  <c:v>39.493000000000002</c:v>
                </c:pt>
                <c:pt idx="32">
                  <c:v>37.433</c:v>
                </c:pt>
                <c:pt idx="33">
                  <c:v>35.908000000000001</c:v>
                </c:pt>
                <c:pt idx="34">
                  <c:v>34.243000000000002</c:v>
                </c:pt>
                <c:pt idx="35">
                  <c:v>32.802</c:v>
                </c:pt>
                <c:pt idx="36">
                  <c:v>31.763000000000002</c:v>
                </c:pt>
                <c:pt idx="37">
                  <c:v>30.135999999999999</c:v>
                </c:pt>
                <c:pt idx="38">
                  <c:v>29.23</c:v>
                </c:pt>
                <c:pt idx="39">
                  <c:v>27.867000000000001</c:v>
                </c:pt>
                <c:pt idx="40">
                  <c:v>26.367000000000001</c:v>
                </c:pt>
                <c:pt idx="41">
                  <c:v>25.411000000000001</c:v>
                </c:pt>
                <c:pt idx="42">
                  <c:v>24.454999999999998</c:v>
                </c:pt>
                <c:pt idx="43">
                  <c:v>23.312000000000001</c:v>
                </c:pt>
                <c:pt idx="44">
                  <c:v>22.120999999999999</c:v>
                </c:pt>
                <c:pt idx="45">
                  <c:v>21.244</c:v>
                </c:pt>
                <c:pt idx="46">
                  <c:v>20.036000000000001</c:v>
                </c:pt>
                <c:pt idx="47">
                  <c:v>19.058</c:v>
                </c:pt>
                <c:pt idx="48">
                  <c:v>17.513000000000002</c:v>
                </c:pt>
                <c:pt idx="49">
                  <c:v>16.526</c:v>
                </c:pt>
                <c:pt idx="50">
                  <c:v>15.489000000000001</c:v>
                </c:pt>
                <c:pt idx="51">
                  <c:v>14.494</c:v>
                </c:pt>
                <c:pt idx="52">
                  <c:v>13.734</c:v>
                </c:pt>
                <c:pt idx="53">
                  <c:v>13.212</c:v>
                </c:pt>
                <c:pt idx="54">
                  <c:v>12.831</c:v>
                </c:pt>
                <c:pt idx="55">
                  <c:v>12.449</c:v>
                </c:pt>
                <c:pt idx="56">
                  <c:v>12.068</c:v>
                </c:pt>
                <c:pt idx="57">
                  <c:v>11.303000000000001</c:v>
                </c:pt>
                <c:pt idx="58">
                  <c:v>11.063000000000001</c:v>
                </c:pt>
                <c:pt idx="59">
                  <c:v>10.583</c:v>
                </c:pt>
                <c:pt idx="60">
                  <c:v>9.7170000000000005</c:v>
                </c:pt>
                <c:pt idx="61">
                  <c:v>9.4290000000000003</c:v>
                </c:pt>
                <c:pt idx="62">
                  <c:v>9.0440000000000005</c:v>
                </c:pt>
                <c:pt idx="63">
                  <c:v>8.5579999999999998</c:v>
                </c:pt>
                <c:pt idx="64">
                  <c:v>7.7709999999999999</c:v>
                </c:pt>
                <c:pt idx="65">
                  <c:v>7.3769999999999998</c:v>
                </c:pt>
                <c:pt idx="66">
                  <c:v>6.8360000000000003</c:v>
                </c:pt>
                <c:pt idx="67">
                  <c:v>6.49</c:v>
                </c:pt>
                <c:pt idx="68">
                  <c:v>5.89</c:v>
                </c:pt>
                <c:pt idx="69">
                  <c:v>5.3620000000000001</c:v>
                </c:pt>
                <c:pt idx="70">
                  <c:v>5.0880000000000001</c:v>
                </c:pt>
                <c:pt idx="71">
                  <c:v>4.6459999999999999</c:v>
                </c:pt>
                <c:pt idx="72">
                  <c:v>4.4189999999999996</c:v>
                </c:pt>
                <c:pt idx="73">
                  <c:v>4.234</c:v>
                </c:pt>
                <c:pt idx="74">
                  <c:v>4.0389999999999997</c:v>
                </c:pt>
                <c:pt idx="75">
                  <c:v>3.7109999999999999</c:v>
                </c:pt>
                <c:pt idx="76">
                  <c:v>3.6440000000000001</c:v>
                </c:pt>
                <c:pt idx="77">
                  <c:v>3.4950000000000001</c:v>
                </c:pt>
                <c:pt idx="78">
                  <c:v>3.077</c:v>
                </c:pt>
                <c:pt idx="79">
                  <c:v>2.9060000000000001</c:v>
                </c:pt>
                <c:pt idx="80">
                  <c:v>2.6440000000000001</c:v>
                </c:pt>
                <c:pt idx="81">
                  <c:v>2.6440000000000001</c:v>
                </c:pt>
                <c:pt idx="82">
                  <c:v>2.6440000000000001</c:v>
                </c:pt>
                <c:pt idx="83">
                  <c:v>2.5459999999999998</c:v>
                </c:pt>
                <c:pt idx="84">
                  <c:v>2.35</c:v>
                </c:pt>
                <c:pt idx="85">
                  <c:v>2.35</c:v>
                </c:pt>
                <c:pt idx="86">
                  <c:v>2.226</c:v>
                </c:pt>
                <c:pt idx="87">
                  <c:v>2.1030000000000002</c:v>
                </c:pt>
                <c:pt idx="88">
                  <c:v>1.9630000000000001</c:v>
                </c:pt>
              </c:numCache>
            </c:numRef>
          </c:yVal>
          <c:smooth val="0"/>
        </c:ser>
        <c:ser>
          <c:idx val="1"/>
          <c:order val="1"/>
          <c:tx>
            <c:strRef>
              <c:f>Sheet1!$C$1</c:f>
              <c:strCache>
                <c:ptCount val="1"/>
                <c:pt idx="0">
                  <c:v> 1999-2008 (N=3,947)</c:v>
                </c:pt>
              </c:strCache>
            </c:strRef>
          </c:tx>
          <c:spPr>
            <a:ln w="41275">
              <a:solidFill>
                <a:srgbClr val="00FF00"/>
              </a:solidFill>
              <a:prstDash val="solid"/>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Sheet1!$C$2:$C$90</c:f>
              <c:numCache>
                <c:formatCode>General</c:formatCode>
                <c:ptCount val="89"/>
                <c:pt idx="0">
                  <c:v>100</c:v>
                </c:pt>
                <c:pt idx="1">
                  <c:v>94.64</c:v>
                </c:pt>
                <c:pt idx="2">
                  <c:v>92.748000000000005</c:v>
                </c:pt>
                <c:pt idx="3">
                  <c:v>91.105999999999995</c:v>
                </c:pt>
                <c:pt idx="4">
                  <c:v>89.924999999999997</c:v>
                </c:pt>
                <c:pt idx="5">
                  <c:v>89.024000000000001</c:v>
                </c:pt>
                <c:pt idx="6">
                  <c:v>88.02</c:v>
                </c:pt>
                <c:pt idx="7">
                  <c:v>86.938000000000002</c:v>
                </c:pt>
                <c:pt idx="8">
                  <c:v>86.268000000000001</c:v>
                </c:pt>
                <c:pt idx="9">
                  <c:v>85.441999999999993</c:v>
                </c:pt>
                <c:pt idx="10">
                  <c:v>84.486000000000004</c:v>
                </c:pt>
                <c:pt idx="11">
                  <c:v>83.838999999999999</c:v>
                </c:pt>
                <c:pt idx="12">
                  <c:v>82.853999999999999</c:v>
                </c:pt>
                <c:pt idx="13">
                  <c:v>79.515000000000001</c:v>
                </c:pt>
                <c:pt idx="14">
                  <c:v>77.293999999999997</c:v>
                </c:pt>
                <c:pt idx="15">
                  <c:v>74.963999999999999</c:v>
                </c:pt>
                <c:pt idx="16">
                  <c:v>73.021000000000001</c:v>
                </c:pt>
                <c:pt idx="17">
                  <c:v>71.091999999999999</c:v>
                </c:pt>
                <c:pt idx="18">
                  <c:v>69.073999999999998</c:v>
                </c:pt>
                <c:pt idx="19">
                  <c:v>67.448999999999998</c:v>
                </c:pt>
                <c:pt idx="20">
                  <c:v>65.525999999999996</c:v>
                </c:pt>
                <c:pt idx="21">
                  <c:v>63.323</c:v>
                </c:pt>
                <c:pt idx="22">
                  <c:v>62.084000000000003</c:v>
                </c:pt>
                <c:pt idx="23">
                  <c:v>60.195</c:v>
                </c:pt>
                <c:pt idx="24">
                  <c:v>58.276000000000003</c:v>
                </c:pt>
                <c:pt idx="25">
                  <c:v>56.453000000000003</c:v>
                </c:pt>
                <c:pt idx="26">
                  <c:v>54.701000000000001</c:v>
                </c:pt>
                <c:pt idx="27">
                  <c:v>52.639000000000003</c:v>
                </c:pt>
                <c:pt idx="28">
                  <c:v>51.121000000000002</c:v>
                </c:pt>
                <c:pt idx="29">
                  <c:v>49.752000000000002</c:v>
                </c:pt>
                <c:pt idx="30">
                  <c:v>47.920999999999999</c:v>
                </c:pt>
                <c:pt idx="31">
                  <c:v>46.414999999999999</c:v>
                </c:pt>
                <c:pt idx="32">
                  <c:v>44.585999999999999</c:v>
                </c:pt>
                <c:pt idx="33">
                  <c:v>43.067</c:v>
                </c:pt>
                <c:pt idx="34">
                  <c:v>41.095999999999997</c:v>
                </c:pt>
                <c:pt idx="35">
                  <c:v>40.094999999999999</c:v>
                </c:pt>
                <c:pt idx="36">
                  <c:v>38.749000000000002</c:v>
                </c:pt>
                <c:pt idx="37">
                  <c:v>37.262999999999998</c:v>
                </c:pt>
                <c:pt idx="38">
                  <c:v>35.890999999999998</c:v>
                </c:pt>
                <c:pt idx="39">
                  <c:v>34.253999999999998</c:v>
                </c:pt>
                <c:pt idx="40">
                  <c:v>33.234999999999999</c:v>
                </c:pt>
                <c:pt idx="41">
                  <c:v>31.687999999999999</c:v>
                </c:pt>
                <c:pt idx="42">
                  <c:v>30.07</c:v>
                </c:pt>
                <c:pt idx="43">
                  <c:v>29.068000000000001</c:v>
                </c:pt>
                <c:pt idx="44">
                  <c:v>27.905000000000001</c:v>
                </c:pt>
                <c:pt idx="45">
                  <c:v>26.475999999999999</c:v>
                </c:pt>
                <c:pt idx="46">
                  <c:v>25.385000000000002</c:v>
                </c:pt>
                <c:pt idx="47">
                  <c:v>24.411999999999999</c:v>
                </c:pt>
                <c:pt idx="48">
                  <c:v>23.646999999999998</c:v>
                </c:pt>
                <c:pt idx="49">
                  <c:v>22.687999999999999</c:v>
                </c:pt>
                <c:pt idx="50">
                  <c:v>21.195</c:v>
                </c:pt>
                <c:pt idx="51">
                  <c:v>20.352</c:v>
                </c:pt>
                <c:pt idx="52">
                  <c:v>19.585999999999999</c:v>
                </c:pt>
                <c:pt idx="53">
                  <c:v>18.260000000000002</c:v>
                </c:pt>
                <c:pt idx="54">
                  <c:v>17.577000000000002</c:v>
                </c:pt>
                <c:pt idx="55">
                  <c:v>16.312999999999999</c:v>
                </c:pt>
                <c:pt idx="56">
                  <c:v>15.342000000000001</c:v>
                </c:pt>
                <c:pt idx="57">
                  <c:v>14.417</c:v>
                </c:pt>
                <c:pt idx="58">
                  <c:v>14.125</c:v>
                </c:pt>
                <c:pt idx="59">
                  <c:v>13.112</c:v>
                </c:pt>
                <c:pt idx="60">
                  <c:v>12.43</c:v>
                </c:pt>
                <c:pt idx="61">
                  <c:v>11.734999999999999</c:v>
                </c:pt>
                <c:pt idx="62">
                  <c:v>11.587999999999999</c:v>
                </c:pt>
                <c:pt idx="63">
                  <c:v>10.775</c:v>
                </c:pt>
                <c:pt idx="64">
                  <c:v>10.326000000000001</c:v>
                </c:pt>
              </c:numCache>
            </c:numRef>
          </c:yVal>
          <c:smooth val="0"/>
        </c:ser>
        <c:ser>
          <c:idx val="2"/>
          <c:order val="2"/>
          <c:tx>
            <c:strRef>
              <c:f>Sheet1!$D$1</c:f>
              <c:strCache>
                <c:ptCount val="1"/>
                <c:pt idx="0">
                  <c:v> 2009-6/2013 (N=1,275)</c:v>
                </c:pt>
              </c:strCache>
            </c:strRef>
          </c:tx>
          <c:spPr>
            <a:ln w="41275">
              <a:solidFill>
                <a:srgbClr val="FF0000"/>
              </a:solidFill>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Sheet1!$D$2:$D$90</c:f>
              <c:numCache>
                <c:formatCode>General</c:formatCode>
                <c:ptCount val="89"/>
                <c:pt idx="0">
                  <c:v>100</c:v>
                </c:pt>
                <c:pt idx="1">
                  <c:v>95.506</c:v>
                </c:pt>
                <c:pt idx="2">
                  <c:v>93.325999999999993</c:v>
                </c:pt>
                <c:pt idx="3">
                  <c:v>91.771000000000001</c:v>
                </c:pt>
                <c:pt idx="4">
                  <c:v>90.29</c:v>
                </c:pt>
                <c:pt idx="5">
                  <c:v>89.463999999999999</c:v>
                </c:pt>
                <c:pt idx="6">
                  <c:v>88.055999999999997</c:v>
                </c:pt>
                <c:pt idx="7">
                  <c:v>87.224999999999994</c:v>
                </c:pt>
                <c:pt idx="8">
                  <c:v>86.558999999999997</c:v>
                </c:pt>
                <c:pt idx="9">
                  <c:v>85.808000000000007</c:v>
                </c:pt>
                <c:pt idx="10">
                  <c:v>85.135999999999996</c:v>
                </c:pt>
                <c:pt idx="11">
                  <c:v>84.54</c:v>
                </c:pt>
                <c:pt idx="12">
                  <c:v>83.757999999999996</c:v>
                </c:pt>
                <c:pt idx="13">
                  <c:v>81.087000000000003</c:v>
                </c:pt>
                <c:pt idx="14">
                  <c:v>79.186999999999998</c:v>
                </c:pt>
                <c:pt idx="15">
                  <c:v>76.727000000000004</c:v>
                </c:pt>
                <c:pt idx="16">
                  <c:v>74.284999999999997</c:v>
                </c:pt>
                <c:pt idx="17">
                  <c:v>72.602000000000004</c:v>
                </c:pt>
                <c:pt idx="18">
                  <c:v>70.375</c:v>
                </c:pt>
                <c:pt idx="19">
                  <c:v>68.055000000000007</c:v>
                </c:pt>
                <c:pt idx="20">
                  <c:v>65.873000000000005</c:v>
                </c:pt>
                <c:pt idx="21">
                  <c:v>64.298000000000002</c:v>
                </c:pt>
                <c:pt idx="22">
                  <c:v>63.447000000000003</c:v>
                </c:pt>
                <c:pt idx="23">
                  <c:v>61.398000000000003</c:v>
                </c:pt>
                <c:pt idx="24">
                  <c:v>59.618000000000002</c:v>
                </c:pt>
              </c:numCache>
            </c:numRef>
          </c:yVal>
          <c:smooth val="0"/>
        </c:ser>
        <c:dLbls>
          <c:showLegendKey val="0"/>
          <c:showVal val="0"/>
          <c:showCatName val="0"/>
          <c:showSerName val="0"/>
          <c:showPercent val="0"/>
          <c:showBubbleSize val="0"/>
        </c:dLbls>
        <c:axId val="754391176"/>
        <c:axId val="754391568"/>
      </c:scatterChart>
      <c:valAx>
        <c:axId val="754391176"/>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4391568"/>
        <c:crosses val="autoZero"/>
        <c:crossBetween val="midCat"/>
        <c:majorUnit val="1"/>
      </c:valAx>
      <c:valAx>
        <c:axId val="75439156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4391176"/>
        <c:crosses val="autoZero"/>
        <c:crossBetween val="midCat"/>
        <c:majorUnit val="20"/>
      </c:valAx>
      <c:spPr>
        <a:solidFill>
          <a:schemeClr val="bg2"/>
        </a:solidFill>
        <a:ln>
          <a:solidFill>
            <a:schemeClr val="tx1"/>
          </a:solidFill>
        </a:ln>
      </c:spPr>
    </c:plotArea>
    <c:legend>
      <c:legendPos val="r"/>
      <c:layout>
        <c:manualLayout>
          <c:xMode val="edge"/>
          <c:yMode val="edge"/>
          <c:x val="0.64437309827422018"/>
          <c:y val="6.5835301837270335E-2"/>
          <c:w val="0.30400448284672382"/>
          <c:h val="0.2469492563429571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581080489938826"/>
        </c:manualLayout>
      </c:layout>
      <c:scatterChart>
        <c:scatterStyle val="lineMarker"/>
        <c:varyColors val="0"/>
        <c:ser>
          <c:idx val="0"/>
          <c:order val="0"/>
          <c:tx>
            <c:strRef>
              <c:f>Sheet1!$B$1</c:f>
              <c:strCache>
                <c:ptCount val="1"/>
                <c:pt idx="0">
                  <c:v> 1990-1998 (N=737)</c:v>
                </c:pt>
              </c:strCache>
            </c:strRef>
          </c:tx>
          <c:spPr>
            <a:ln w="41275">
              <a:solidFill>
                <a:srgbClr val="00FFFF"/>
              </a:solidFill>
            </a:ln>
          </c:spPr>
          <c:marker>
            <c:symbol val="none"/>
          </c:marker>
          <c:xVal>
            <c:numRef>
              <c:f>Sheet1!$A$2:$A$86</c:f>
              <c:numCache>
                <c:formatCode>General</c:formatCode>
                <c:ptCount val="8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numCache>
            </c:numRef>
          </c:xVal>
          <c:yVal>
            <c:numRef>
              <c:f>Sheet1!$B$2:$B$86</c:f>
              <c:numCache>
                <c:formatCode>General</c:formatCode>
                <c:ptCount val="85"/>
                <c:pt idx="0">
                  <c:v>100</c:v>
                </c:pt>
                <c:pt idx="1">
                  <c:v>92.656999999999996</c:v>
                </c:pt>
                <c:pt idx="2">
                  <c:v>89.656999999999996</c:v>
                </c:pt>
                <c:pt idx="3">
                  <c:v>88.972999999999999</c:v>
                </c:pt>
                <c:pt idx="4">
                  <c:v>87.602999999999994</c:v>
                </c:pt>
                <c:pt idx="5">
                  <c:v>86.091999999999999</c:v>
                </c:pt>
                <c:pt idx="6">
                  <c:v>85.266000000000005</c:v>
                </c:pt>
                <c:pt idx="7">
                  <c:v>83.337000000000003</c:v>
                </c:pt>
                <c:pt idx="8">
                  <c:v>83.06</c:v>
                </c:pt>
                <c:pt idx="9">
                  <c:v>82.230999999999995</c:v>
                </c:pt>
                <c:pt idx="10">
                  <c:v>81.677999999999997</c:v>
                </c:pt>
                <c:pt idx="11">
                  <c:v>80.016999999999996</c:v>
                </c:pt>
                <c:pt idx="12">
                  <c:v>78.908000000000001</c:v>
                </c:pt>
                <c:pt idx="13">
                  <c:v>75.438999999999993</c:v>
                </c:pt>
                <c:pt idx="14">
                  <c:v>73.620999999999995</c:v>
                </c:pt>
                <c:pt idx="15">
                  <c:v>72.210999999999999</c:v>
                </c:pt>
                <c:pt idx="16">
                  <c:v>70.941999999999993</c:v>
                </c:pt>
                <c:pt idx="17">
                  <c:v>69.087999999999994</c:v>
                </c:pt>
                <c:pt idx="18">
                  <c:v>66.650999999999996</c:v>
                </c:pt>
                <c:pt idx="19">
                  <c:v>65.067999999999998</c:v>
                </c:pt>
                <c:pt idx="20">
                  <c:v>64.201999999999998</c:v>
                </c:pt>
                <c:pt idx="21">
                  <c:v>62.45</c:v>
                </c:pt>
                <c:pt idx="22">
                  <c:v>61.28</c:v>
                </c:pt>
                <c:pt idx="23">
                  <c:v>59.957999999999998</c:v>
                </c:pt>
                <c:pt idx="24">
                  <c:v>58.183999999999997</c:v>
                </c:pt>
                <c:pt idx="25">
                  <c:v>58.036000000000001</c:v>
                </c:pt>
                <c:pt idx="26">
                  <c:v>56.24</c:v>
                </c:pt>
                <c:pt idx="27">
                  <c:v>54.738</c:v>
                </c:pt>
                <c:pt idx="28">
                  <c:v>53.680999999999997</c:v>
                </c:pt>
                <c:pt idx="29">
                  <c:v>52.462000000000003</c:v>
                </c:pt>
                <c:pt idx="30">
                  <c:v>50.935000000000002</c:v>
                </c:pt>
                <c:pt idx="31">
                  <c:v>50.017000000000003</c:v>
                </c:pt>
                <c:pt idx="32">
                  <c:v>48.941000000000003</c:v>
                </c:pt>
                <c:pt idx="33">
                  <c:v>48.015000000000001</c:v>
                </c:pt>
                <c:pt idx="34">
                  <c:v>45.835000000000001</c:v>
                </c:pt>
                <c:pt idx="35">
                  <c:v>44.581000000000003</c:v>
                </c:pt>
                <c:pt idx="36">
                  <c:v>43.639000000000003</c:v>
                </c:pt>
                <c:pt idx="37">
                  <c:v>43.48</c:v>
                </c:pt>
                <c:pt idx="38">
                  <c:v>42.363999999999997</c:v>
                </c:pt>
                <c:pt idx="39">
                  <c:v>41.082999999999998</c:v>
                </c:pt>
                <c:pt idx="40">
                  <c:v>39.959000000000003</c:v>
                </c:pt>
                <c:pt idx="41">
                  <c:v>38.656999999999996</c:v>
                </c:pt>
                <c:pt idx="42">
                  <c:v>36.679000000000002</c:v>
                </c:pt>
                <c:pt idx="43">
                  <c:v>35.685000000000002</c:v>
                </c:pt>
                <c:pt idx="44">
                  <c:v>34.182000000000002</c:v>
                </c:pt>
                <c:pt idx="45">
                  <c:v>33.168999999999997</c:v>
                </c:pt>
                <c:pt idx="46">
                  <c:v>32.323</c:v>
                </c:pt>
                <c:pt idx="47">
                  <c:v>31.646000000000001</c:v>
                </c:pt>
                <c:pt idx="48">
                  <c:v>30.8</c:v>
                </c:pt>
                <c:pt idx="49">
                  <c:v>30.8</c:v>
                </c:pt>
                <c:pt idx="50">
                  <c:v>29.602</c:v>
                </c:pt>
                <c:pt idx="51">
                  <c:v>28.917000000000002</c:v>
                </c:pt>
                <c:pt idx="52">
                  <c:v>28.055</c:v>
                </c:pt>
                <c:pt idx="53">
                  <c:v>26.827999999999999</c:v>
                </c:pt>
                <c:pt idx="54">
                  <c:v>25.945</c:v>
                </c:pt>
                <c:pt idx="55">
                  <c:v>24.885999999999999</c:v>
                </c:pt>
                <c:pt idx="56">
                  <c:v>24.004000000000001</c:v>
                </c:pt>
                <c:pt idx="57">
                  <c:v>23.297999999999998</c:v>
                </c:pt>
                <c:pt idx="58">
                  <c:v>22.405999999999999</c:v>
                </c:pt>
                <c:pt idx="59">
                  <c:v>20.613</c:v>
                </c:pt>
                <c:pt idx="60">
                  <c:v>19.893000000000001</c:v>
                </c:pt>
                <c:pt idx="61">
                  <c:v>19.350999999999999</c:v>
                </c:pt>
                <c:pt idx="62">
                  <c:v>18.808</c:v>
                </c:pt>
                <c:pt idx="63">
                  <c:v>18.265000000000001</c:v>
                </c:pt>
                <c:pt idx="64">
                  <c:v>17.535</c:v>
                </c:pt>
                <c:pt idx="65">
                  <c:v>17.16</c:v>
                </c:pt>
                <c:pt idx="66">
                  <c:v>16.78</c:v>
                </c:pt>
                <c:pt idx="67">
                  <c:v>16.59</c:v>
                </c:pt>
                <c:pt idx="68">
                  <c:v>16.009</c:v>
                </c:pt>
                <c:pt idx="69">
                  <c:v>15.606</c:v>
                </c:pt>
                <c:pt idx="70">
                  <c:v>14.99</c:v>
                </c:pt>
                <c:pt idx="71">
                  <c:v>13.738</c:v>
                </c:pt>
                <c:pt idx="72">
                  <c:v>13.523</c:v>
                </c:pt>
                <c:pt idx="73">
                  <c:v>12.552</c:v>
                </c:pt>
                <c:pt idx="74">
                  <c:v>12.301</c:v>
                </c:pt>
                <c:pt idx="75">
                  <c:v>11.782999999999999</c:v>
                </c:pt>
                <c:pt idx="76">
                  <c:v>11.782999999999999</c:v>
                </c:pt>
                <c:pt idx="77">
                  <c:v>11.481</c:v>
                </c:pt>
                <c:pt idx="78">
                  <c:v>10.868</c:v>
                </c:pt>
                <c:pt idx="79">
                  <c:v>10.868</c:v>
                </c:pt>
                <c:pt idx="80">
                  <c:v>9.8040000000000003</c:v>
                </c:pt>
                <c:pt idx="81">
                  <c:v>9.8040000000000003</c:v>
                </c:pt>
                <c:pt idx="82">
                  <c:v>9.3580000000000005</c:v>
                </c:pt>
                <c:pt idx="83">
                  <c:v>9.3580000000000005</c:v>
                </c:pt>
                <c:pt idx="84">
                  <c:v>9.3580000000000005</c:v>
                </c:pt>
              </c:numCache>
            </c:numRef>
          </c:yVal>
          <c:smooth val="0"/>
        </c:ser>
        <c:ser>
          <c:idx val="1"/>
          <c:order val="1"/>
          <c:tx>
            <c:strRef>
              <c:f>Sheet1!$C$1</c:f>
              <c:strCache>
                <c:ptCount val="1"/>
                <c:pt idx="0">
                  <c:v> 1999-2008 (N=3,466)</c:v>
                </c:pt>
              </c:strCache>
            </c:strRef>
          </c:tx>
          <c:spPr>
            <a:ln w="41275">
              <a:solidFill>
                <a:srgbClr val="00FF00"/>
              </a:solidFill>
              <a:prstDash val="solid"/>
            </a:ln>
          </c:spPr>
          <c:marker>
            <c:symbol val="none"/>
          </c:marker>
          <c:xVal>
            <c:numRef>
              <c:f>Sheet1!$A$2:$A$86</c:f>
              <c:numCache>
                <c:formatCode>General</c:formatCode>
                <c:ptCount val="8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numCache>
            </c:numRef>
          </c:xVal>
          <c:yVal>
            <c:numRef>
              <c:f>Sheet1!$C$2:$C$86</c:f>
              <c:numCache>
                <c:formatCode>General</c:formatCode>
                <c:ptCount val="85"/>
                <c:pt idx="0">
                  <c:v>100</c:v>
                </c:pt>
                <c:pt idx="1">
                  <c:v>94.918999999999997</c:v>
                </c:pt>
                <c:pt idx="2">
                  <c:v>92.963999999999999</c:v>
                </c:pt>
                <c:pt idx="3">
                  <c:v>91.73</c:v>
                </c:pt>
                <c:pt idx="4">
                  <c:v>90.435000000000002</c:v>
                </c:pt>
                <c:pt idx="5">
                  <c:v>89.195999999999998</c:v>
                </c:pt>
                <c:pt idx="6">
                  <c:v>88.075000000000003</c:v>
                </c:pt>
                <c:pt idx="7">
                  <c:v>86.983000000000004</c:v>
                </c:pt>
                <c:pt idx="8">
                  <c:v>86.155000000000001</c:v>
                </c:pt>
                <c:pt idx="9">
                  <c:v>85.593000000000004</c:v>
                </c:pt>
                <c:pt idx="10">
                  <c:v>84.585999999999999</c:v>
                </c:pt>
                <c:pt idx="11">
                  <c:v>83.962999999999994</c:v>
                </c:pt>
                <c:pt idx="12">
                  <c:v>83.218999999999994</c:v>
                </c:pt>
                <c:pt idx="13">
                  <c:v>80.813000000000002</c:v>
                </c:pt>
                <c:pt idx="14">
                  <c:v>78.816999999999993</c:v>
                </c:pt>
                <c:pt idx="15">
                  <c:v>76.903999999999996</c:v>
                </c:pt>
                <c:pt idx="16">
                  <c:v>75.53</c:v>
                </c:pt>
                <c:pt idx="17">
                  <c:v>73.956000000000003</c:v>
                </c:pt>
                <c:pt idx="18">
                  <c:v>71.968000000000004</c:v>
                </c:pt>
                <c:pt idx="19">
                  <c:v>70.563999999999993</c:v>
                </c:pt>
                <c:pt idx="20">
                  <c:v>69.183000000000007</c:v>
                </c:pt>
                <c:pt idx="21">
                  <c:v>68.228999999999999</c:v>
                </c:pt>
                <c:pt idx="22">
                  <c:v>66.628</c:v>
                </c:pt>
                <c:pt idx="23">
                  <c:v>65.438000000000002</c:v>
                </c:pt>
                <c:pt idx="24">
                  <c:v>64.075000000000003</c:v>
                </c:pt>
                <c:pt idx="25">
                  <c:v>62.893000000000001</c:v>
                </c:pt>
                <c:pt idx="26">
                  <c:v>61.801000000000002</c:v>
                </c:pt>
                <c:pt idx="27">
                  <c:v>60.5</c:v>
                </c:pt>
                <c:pt idx="28">
                  <c:v>58.88</c:v>
                </c:pt>
                <c:pt idx="29">
                  <c:v>58.213999999999999</c:v>
                </c:pt>
                <c:pt idx="30">
                  <c:v>56.790999999999997</c:v>
                </c:pt>
                <c:pt idx="31">
                  <c:v>55.771999999999998</c:v>
                </c:pt>
                <c:pt idx="32">
                  <c:v>54.392000000000003</c:v>
                </c:pt>
                <c:pt idx="33">
                  <c:v>52.767000000000003</c:v>
                </c:pt>
                <c:pt idx="34">
                  <c:v>52.057000000000002</c:v>
                </c:pt>
                <c:pt idx="35">
                  <c:v>50.683999999999997</c:v>
                </c:pt>
                <c:pt idx="36">
                  <c:v>49.628</c:v>
                </c:pt>
                <c:pt idx="37">
                  <c:v>48.555</c:v>
                </c:pt>
                <c:pt idx="38">
                  <c:v>47.445999999999998</c:v>
                </c:pt>
                <c:pt idx="39">
                  <c:v>46.655999999999999</c:v>
                </c:pt>
                <c:pt idx="40">
                  <c:v>45.357999999999997</c:v>
                </c:pt>
                <c:pt idx="41">
                  <c:v>44.274999999999999</c:v>
                </c:pt>
                <c:pt idx="42">
                  <c:v>43.427999999999997</c:v>
                </c:pt>
                <c:pt idx="43">
                  <c:v>42.421999999999997</c:v>
                </c:pt>
                <c:pt idx="44">
                  <c:v>41.601999999999997</c:v>
                </c:pt>
                <c:pt idx="45">
                  <c:v>40.343000000000004</c:v>
                </c:pt>
                <c:pt idx="46">
                  <c:v>38.966000000000001</c:v>
                </c:pt>
                <c:pt idx="47">
                  <c:v>37.936999999999998</c:v>
                </c:pt>
                <c:pt idx="48">
                  <c:v>37.155000000000001</c:v>
                </c:pt>
                <c:pt idx="49">
                  <c:v>36.819000000000003</c:v>
                </c:pt>
                <c:pt idx="50">
                  <c:v>35.627000000000002</c:v>
                </c:pt>
                <c:pt idx="51">
                  <c:v>34.015999999999998</c:v>
                </c:pt>
                <c:pt idx="52">
                  <c:v>32.944000000000003</c:v>
                </c:pt>
                <c:pt idx="53">
                  <c:v>32.158000000000001</c:v>
                </c:pt>
                <c:pt idx="54">
                  <c:v>30.824000000000002</c:v>
                </c:pt>
                <c:pt idx="55">
                  <c:v>29.795999999999999</c:v>
                </c:pt>
                <c:pt idx="56">
                  <c:v>28.707000000000001</c:v>
                </c:pt>
                <c:pt idx="57">
                  <c:v>28.027999999999999</c:v>
                </c:pt>
                <c:pt idx="58">
                  <c:v>27.523</c:v>
                </c:pt>
                <c:pt idx="59">
                  <c:v>26.728000000000002</c:v>
                </c:pt>
                <c:pt idx="60">
                  <c:v>25.867000000000001</c:v>
                </c:pt>
                <c:pt idx="61">
                  <c:v>25.1</c:v>
                </c:pt>
                <c:pt idx="62">
                  <c:v>25.1</c:v>
                </c:pt>
                <c:pt idx="63">
                  <c:v>24.170999999999999</c:v>
                </c:pt>
                <c:pt idx="64">
                  <c:v>23.677</c:v>
                </c:pt>
              </c:numCache>
            </c:numRef>
          </c:yVal>
          <c:smooth val="0"/>
        </c:ser>
        <c:ser>
          <c:idx val="2"/>
          <c:order val="2"/>
          <c:tx>
            <c:strRef>
              <c:f>Sheet1!$D$1</c:f>
              <c:strCache>
                <c:ptCount val="1"/>
                <c:pt idx="0">
                  <c:v> 2009-6/2013 (N=3,207)</c:v>
                </c:pt>
              </c:strCache>
            </c:strRef>
          </c:tx>
          <c:spPr>
            <a:ln w="41275">
              <a:solidFill>
                <a:srgbClr val="FF0000"/>
              </a:solidFill>
            </a:ln>
          </c:spPr>
          <c:marker>
            <c:symbol val="none"/>
          </c:marker>
          <c:xVal>
            <c:numRef>
              <c:f>Sheet1!$A$2:$A$86</c:f>
              <c:numCache>
                <c:formatCode>General</c:formatCode>
                <c:ptCount val="8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numCache>
            </c:numRef>
          </c:xVal>
          <c:yVal>
            <c:numRef>
              <c:f>Sheet1!$D$2:$D$86</c:f>
              <c:numCache>
                <c:formatCode>General</c:formatCode>
                <c:ptCount val="85"/>
                <c:pt idx="0">
                  <c:v>100</c:v>
                </c:pt>
                <c:pt idx="1">
                  <c:v>96.19</c:v>
                </c:pt>
                <c:pt idx="2">
                  <c:v>94.503</c:v>
                </c:pt>
                <c:pt idx="3">
                  <c:v>93.207999999999998</c:v>
                </c:pt>
                <c:pt idx="4">
                  <c:v>92.2</c:v>
                </c:pt>
                <c:pt idx="5">
                  <c:v>91.188000000000002</c:v>
                </c:pt>
                <c:pt idx="6">
                  <c:v>90.501000000000005</c:v>
                </c:pt>
                <c:pt idx="7">
                  <c:v>89.415999999999997</c:v>
                </c:pt>
                <c:pt idx="8">
                  <c:v>88.855000000000004</c:v>
                </c:pt>
                <c:pt idx="9">
                  <c:v>88.091999999999999</c:v>
                </c:pt>
                <c:pt idx="10">
                  <c:v>87.29</c:v>
                </c:pt>
                <c:pt idx="11">
                  <c:v>86.409000000000006</c:v>
                </c:pt>
                <c:pt idx="12">
                  <c:v>85.921000000000006</c:v>
                </c:pt>
                <c:pt idx="13">
                  <c:v>83.921999999999997</c:v>
                </c:pt>
                <c:pt idx="14">
                  <c:v>82.144999999999996</c:v>
                </c:pt>
                <c:pt idx="15">
                  <c:v>79.912000000000006</c:v>
                </c:pt>
                <c:pt idx="16">
                  <c:v>78.421999999999997</c:v>
                </c:pt>
                <c:pt idx="17">
                  <c:v>76.039000000000001</c:v>
                </c:pt>
                <c:pt idx="18">
                  <c:v>74.307000000000002</c:v>
                </c:pt>
                <c:pt idx="19">
                  <c:v>72.718000000000004</c:v>
                </c:pt>
                <c:pt idx="20">
                  <c:v>70.942999999999998</c:v>
                </c:pt>
                <c:pt idx="21">
                  <c:v>69.221999999999994</c:v>
                </c:pt>
                <c:pt idx="22">
                  <c:v>67.991</c:v>
                </c:pt>
                <c:pt idx="23">
                  <c:v>66.781000000000006</c:v>
                </c:pt>
                <c:pt idx="24">
                  <c:v>66.513000000000005</c:v>
                </c:pt>
              </c:numCache>
            </c:numRef>
          </c:yVal>
          <c:smooth val="0"/>
        </c:ser>
        <c:dLbls>
          <c:showLegendKey val="0"/>
          <c:showVal val="0"/>
          <c:showCatName val="0"/>
          <c:showSerName val="0"/>
          <c:showPercent val="0"/>
          <c:showBubbleSize val="0"/>
        </c:dLbls>
        <c:axId val="754392352"/>
        <c:axId val="754392744"/>
      </c:scatterChart>
      <c:valAx>
        <c:axId val="754392352"/>
        <c:scaling>
          <c:orientation val="minMax"/>
          <c:max val="1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4392744"/>
        <c:crosses val="autoZero"/>
        <c:crossBetween val="midCat"/>
        <c:majorUnit val="1"/>
      </c:valAx>
      <c:valAx>
        <c:axId val="75439274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4392352"/>
        <c:crosses val="autoZero"/>
        <c:crossBetween val="midCat"/>
        <c:majorUnit val="20"/>
      </c:valAx>
      <c:spPr>
        <a:solidFill>
          <a:schemeClr val="bg2"/>
        </a:solidFill>
        <a:ln>
          <a:solidFill>
            <a:schemeClr val="tx1"/>
          </a:solidFill>
        </a:ln>
      </c:spPr>
    </c:plotArea>
    <c:legend>
      <c:legendPos val="r"/>
      <c:layout>
        <c:manualLayout>
          <c:xMode val="edge"/>
          <c:yMode val="edge"/>
          <c:x val="0.64584802452790746"/>
          <c:y val="6.5835301837270335E-2"/>
          <c:w val="0.30252955659303649"/>
          <c:h val="0.24972703412073491"/>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2477471566054961"/>
        </c:manualLayout>
      </c:layout>
      <c:scatterChart>
        <c:scatterStyle val="lineMarker"/>
        <c:varyColors val="0"/>
        <c:ser>
          <c:idx val="0"/>
          <c:order val="0"/>
          <c:tx>
            <c:strRef>
              <c:f>Sheet1!$B$1</c:f>
              <c:strCache>
                <c:ptCount val="1"/>
                <c:pt idx="0">
                  <c:v> Single Lung (N=5,498)</c:v>
                </c:pt>
              </c:strCache>
            </c:strRef>
          </c:tx>
          <c:spPr>
            <a:ln w="41275">
              <a:solidFill>
                <a:srgbClr val="00FFFF"/>
              </a:solidFill>
            </a:ln>
          </c:spPr>
          <c:marker>
            <c:symbol val="none"/>
          </c:marker>
          <c:xVal>
            <c:numRef>
              <c:f>Sheet1!$A$2:$A$31</c:f>
              <c:numCache>
                <c:formatCode>General</c:formatCode>
                <c:ptCount val="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Sheet1!$B$2:$B$31</c:f>
              <c:numCache>
                <c:formatCode>General</c:formatCode>
                <c:ptCount val="30"/>
                <c:pt idx="0">
                  <c:v>100</c:v>
                </c:pt>
                <c:pt idx="1">
                  <c:v>92.343999999999994</c:v>
                </c:pt>
                <c:pt idx="2">
                  <c:v>89.063000000000002</c:v>
                </c:pt>
                <c:pt idx="3">
                  <c:v>86.856999999999999</c:v>
                </c:pt>
                <c:pt idx="4">
                  <c:v>85.388999999999996</c:v>
                </c:pt>
                <c:pt idx="5">
                  <c:v>83.897999999999996</c:v>
                </c:pt>
                <c:pt idx="6">
                  <c:v>82.328999999999994</c:v>
                </c:pt>
                <c:pt idx="7">
                  <c:v>81.072999999999993</c:v>
                </c:pt>
                <c:pt idx="8">
                  <c:v>79.552000000000007</c:v>
                </c:pt>
                <c:pt idx="9">
                  <c:v>78.384</c:v>
                </c:pt>
                <c:pt idx="10">
                  <c:v>77.192999999999998</c:v>
                </c:pt>
                <c:pt idx="11">
                  <c:v>76.150999999999996</c:v>
                </c:pt>
                <c:pt idx="12">
                  <c:v>75.156000000000006</c:v>
                </c:pt>
                <c:pt idx="13">
                  <c:v>65.239000000000004</c:v>
                </c:pt>
                <c:pt idx="14">
                  <c:v>57.356999999999999</c:v>
                </c:pt>
                <c:pt idx="15">
                  <c:v>49.746000000000002</c:v>
                </c:pt>
                <c:pt idx="16">
                  <c:v>42.838999999999999</c:v>
                </c:pt>
                <c:pt idx="17">
                  <c:v>37.292999999999999</c:v>
                </c:pt>
                <c:pt idx="18">
                  <c:v>32.326000000000001</c:v>
                </c:pt>
                <c:pt idx="19">
                  <c:v>27.213999999999999</c:v>
                </c:pt>
                <c:pt idx="20">
                  <c:v>23.786000000000001</c:v>
                </c:pt>
                <c:pt idx="21">
                  <c:v>20.103000000000002</c:v>
                </c:pt>
                <c:pt idx="22">
                  <c:v>16.785</c:v>
                </c:pt>
                <c:pt idx="23">
                  <c:v>14.252000000000001</c:v>
                </c:pt>
                <c:pt idx="24">
                  <c:v>12.101000000000001</c:v>
                </c:pt>
                <c:pt idx="25">
                  <c:v>10.129</c:v>
                </c:pt>
                <c:pt idx="26">
                  <c:v>8.4779999999999998</c:v>
                </c:pt>
                <c:pt idx="27">
                  <c:v>7.1479999999999997</c:v>
                </c:pt>
                <c:pt idx="28">
                  <c:v>6.5140000000000002</c:v>
                </c:pt>
                <c:pt idx="29">
                  <c:v>6.5140000000000002</c:v>
                </c:pt>
              </c:numCache>
            </c:numRef>
          </c:yVal>
          <c:smooth val="0"/>
        </c:ser>
        <c:ser>
          <c:idx val="1"/>
          <c:order val="1"/>
          <c:tx>
            <c:strRef>
              <c:f>Sheet1!$C$1</c:f>
              <c:strCache>
                <c:ptCount val="1"/>
                <c:pt idx="0">
                  <c:v> Bilateral/Double Lung (N=4,864)</c:v>
                </c:pt>
              </c:strCache>
            </c:strRef>
          </c:tx>
          <c:spPr>
            <a:ln w="41275">
              <a:solidFill>
                <a:srgbClr val="00FF00"/>
              </a:solidFill>
              <a:prstDash val="solid"/>
            </a:ln>
          </c:spPr>
          <c:marker>
            <c:symbol val="none"/>
          </c:marker>
          <c:xVal>
            <c:numRef>
              <c:f>Sheet1!$A$2:$A$31</c:f>
              <c:numCache>
                <c:formatCode>General</c:formatCode>
                <c:ptCount val="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Sheet1!$C$2:$C$31</c:f>
              <c:numCache>
                <c:formatCode>General</c:formatCode>
                <c:ptCount val="30"/>
                <c:pt idx="0">
                  <c:v>100</c:v>
                </c:pt>
                <c:pt idx="1">
                  <c:v>91.903999999999996</c:v>
                </c:pt>
                <c:pt idx="2">
                  <c:v>89.040999999999997</c:v>
                </c:pt>
                <c:pt idx="3">
                  <c:v>87.031999999999996</c:v>
                </c:pt>
                <c:pt idx="4">
                  <c:v>85.736000000000004</c:v>
                </c:pt>
                <c:pt idx="5">
                  <c:v>84.457999999999998</c:v>
                </c:pt>
                <c:pt idx="6">
                  <c:v>83.091999999999999</c:v>
                </c:pt>
                <c:pt idx="7">
                  <c:v>82.02</c:v>
                </c:pt>
                <c:pt idx="8">
                  <c:v>81.009</c:v>
                </c:pt>
                <c:pt idx="9">
                  <c:v>80.210999999999999</c:v>
                </c:pt>
                <c:pt idx="10">
                  <c:v>79.367000000000004</c:v>
                </c:pt>
                <c:pt idx="11">
                  <c:v>78.756</c:v>
                </c:pt>
                <c:pt idx="12">
                  <c:v>78.116</c:v>
                </c:pt>
                <c:pt idx="13">
                  <c:v>70.936000000000007</c:v>
                </c:pt>
                <c:pt idx="14">
                  <c:v>64.492999999999995</c:v>
                </c:pt>
                <c:pt idx="15">
                  <c:v>58.695</c:v>
                </c:pt>
                <c:pt idx="16">
                  <c:v>54.030999999999999</c:v>
                </c:pt>
                <c:pt idx="17">
                  <c:v>49.841000000000001</c:v>
                </c:pt>
                <c:pt idx="18">
                  <c:v>46.015000000000001</c:v>
                </c:pt>
                <c:pt idx="19">
                  <c:v>43.070999999999998</c:v>
                </c:pt>
                <c:pt idx="20">
                  <c:v>38.939</c:v>
                </c:pt>
                <c:pt idx="21">
                  <c:v>34.299999999999997</c:v>
                </c:pt>
                <c:pt idx="22">
                  <c:v>31.661999999999999</c:v>
                </c:pt>
                <c:pt idx="23">
                  <c:v>29.356999999999999</c:v>
                </c:pt>
                <c:pt idx="24">
                  <c:v>26.577000000000002</c:v>
                </c:pt>
                <c:pt idx="25">
                  <c:v>23.114999999999998</c:v>
                </c:pt>
                <c:pt idx="26">
                  <c:v>19.649999999999999</c:v>
                </c:pt>
                <c:pt idx="27">
                  <c:v>17.106999999999999</c:v>
                </c:pt>
                <c:pt idx="28">
                  <c:v>14.515000000000001</c:v>
                </c:pt>
                <c:pt idx="29">
                  <c:v>12.282</c:v>
                </c:pt>
              </c:numCache>
            </c:numRef>
          </c:yVal>
          <c:smooth val="0"/>
        </c:ser>
        <c:dLbls>
          <c:showLegendKey val="0"/>
          <c:showVal val="0"/>
          <c:showCatName val="0"/>
          <c:showSerName val="0"/>
          <c:showPercent val="0"/>
          <c:showBubbleSize val="0"/>
        </c:dLbls>
        <c:axId val="144818824"/>
        <c:axId val="228167856"/>
      </c:scatterChart>
      <c:valAx>
        <c:axId val="144818824"/>
        <c:scaling>
          <c:orientation val="minMax"/>
          <c:max val="18"/>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228167856"/>
        <c:crosses val="autoZero"/>
        <c:crossBetween val="midCat"/>
        <c:majorUnit val="1"/>
      </c:valAx>
      <c:valAx>
        <c:axId val="22816785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144818824"/>
        <c:crosses val="autoZero"/>
        <c:crossBetween val="midCat"/>
        <c:majorUnit val="20"/>
      </c:valAx>
      <c:spPr>
        <a:solidFill>
          <a:schemeClr val="bg2"/>
        </a:solidFill>
        <a:ln>
          <a:solidFill>
            <a:schemeClr val="tx1"/>
          </a:solidFill>
        </a:ln>
      </c:spPr>
    </c:plotArea>
    <c:legend>
      <c:legendPos val="r"/>
      <c:layout>
        <c:manualLayout>
          <c:xMode val="edge"/>
          <c:yMode val="edge"/>
          <c:x val="0.5470279655308572"/>
          <c:y val="7.6946412948381449E-2"/>
          <c:w val="0.39920353982300877"/>
          <c:h val="0.1775958005249361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5810804899388271"/>
        </c:manualLayout>
      </c:layout>
      <c:scatterChart>
        <c:scatterStyle val="lineMarker"/>
        <c:varyColors val="0"/>
        <c:ser>
          <c:idx val="0"/>
          <c:order val="0"/>
          <c:tx>
            <c:strRef>
              <c:f>Sheet1!$B$1</c:f>
              <c:strCache>
                <c:ptCount val="1"/>
                <c:pt idx="0">
                  <c:v> 1990-1998 (N=1,033)</c:v>
                </c:pt>
              </c:strCache>
            </c:strRef>
          </c:tx>
          <c:spPr>
            <a:ln w="41275">
              <a:solidFill>
                <a:srgbClr val="00FFFF"/>
              </a:solidFill>
            </a:ln>
          </c:spPr>
          <c:marker>
            <c:symbol val="none"/>
          </c:marker>
          <c:xVal>
            <c:numRef>
              <c:f>Sheet1!$A$2:$A$89</c:f>
              <c:numCache>
                <c:formatCode>General</c:formatCode>
                <c:ptCount val="8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numCache>
            </c:numRef>
          </c:xVal>
          <c:yVal>
            <c:numRef>
              <c:f>Sheet1!$B$2:$B$89</c:f>
              <c:numCache>
                <c:formatCode>General</c:formatCode>
                <c:ptCount val="88"/>
                <c:pt idx="0">
                  <c:v>100</c:v>
                </c:pt>
                <c:pt idx="1">
                  <c:v>87.572000000000003</c:v>
                </c:pt>
                <c:pt idx="2">
                  <c:v>83.165000000000006</c:v>
                </c:pt>
                <c:pt idx="3">
                  <c:v>80.707999999999998</c:v>
                </c:pt>
                <c:pt idx="4">
                  <c:v>78.540999999999997</c:v>
                </c:pt>
                <c:pt idx="5">
                  <c:v>77.259</c:v>
                </c:pt>
                <c:pt idx="6">
                  <c:v>74.989999999999995</c:v>
                </c:pt>
                <c:pt idx="7">
                  <c:v>73.805000000000007</c:v>
                </c:pt>
                <c:pt idx="8">
                  <c:v>72.025999999999996</c:v>
                </c:pt>
                <c:pt idx="9">
                  <c:v>71.037999999999997</c:v>
                </c:pt>
                <c:pt idx="10">
                  <c:v>70.048000000000002</c:v>
                </c:pt>
                <c:pt idx="11">
                  <c:v>68.959999999999994</c:v>
                </c:pt>
                <c:pt idx="12">
                  <c:v>68.066000000000003</c:v>
                </c:pt>
                <c:pt idx="13">
                  <c:v>65.369</c:v>
                </c:pt>
                <c:pt idx="14">
                  <c:v>63.155999999999999</c:v>
                </c:pt>
                <c:pt idx="15">
                  <c:v>61.030999999999999</c:v>
                </c:pt>
                <c:pt idx="16">
                  <c:v>59.401000000000003</c:v>
                </c:pt>
                <c:pt idx="17">
                  <c:v>57.445999999999998</c:v>
                </c:pt>
                <c:pt idx="18">
                  <c:v>55.792000000000002</c:v>
                </c:pt>
                <c:pt idx="19">
                  <c:v>53.927999999999997</c:v>
                </c:pt>
                <c:pt idx="20">
                  <c:v>51.643000000000001</c:v>
                </c:pt>
                <c:pt idx="21">
                  <c:v>50.491999999999997</c:v>
                </c:pt>
                <c:pt idx="22">
                  <c:v>48.911000000000001</c:v>
                </c:pt>
                <c:pt idx="23">
                  <c:v>45.735999999999997</c:v>
                </c:pt>
                <c:pt idx="24">
                  <c:v>43.923000000000002</c:v>
                </c:pt>
                <c:pt idx="25">
                  <c:v>43.067</c:v>
                </c:pt>
                <c:pt idx="26">
                  <c:v>41.44</c:v>
                </c:pt>
                <c:pt idx="27">
                  <c:v>40.670999999999999</c:v>
                </c:pt>
                <c:pt idx="28">
                  <c:v>39.115000000000002</c:v>
                </c:pt>
                <c:pt idx="29">
                  <c:v>37.322000000000003</c:v>
                </c:pt>
                <c:pt idx="30">
                  <c:v>35.970999999999997</c:v>
                </c:pt>
                <c:pt idx="31">
                  <c:v>34.726999999999997</c:v>
                </c:pt>
                <c:pt idx="32">
                  <c:v>33.814999999999998</c:v>
                </c:pt>
                <c:pt idx="33">
                  <c:v>32.665999999999997</c:v>
                </c:pt>
                <c:pt idx="34">
                  <c:v>30.927</c:v>
                </c:pt>
                <c:pt idx="35">
                  <c:v>29.648</c:v>
                </c:pt>
                <c:pt idx="36">
                  <c:v>28.834</c:v>
                </c:pt>
                <c:pt idx="37">
                  <c:v>27.19</c:v>
                </c:pt>
                <c:pt idx="38">
                  <c:v>25.298999999999999</c:v>
                </c:pt>
                <c:pt idx="39">
                  <c:v>24.472000000000001</c:v>
                </c:pt>
                <c:pt idx="40">
                  <c:v>24.233000000000001</c:v>
                </c:pt>
                <c:pt idx="41">
                  <c:v>23.751999999999999</c:v>
                </c:pt>
                <c:pt idx="42">
                  <c:v>22.542000000000002</c:v>
                </c:pt>
                <c:pt idx="43">
                  <c:v>21.812999999999999</c:v>
                </c:pt>
                <c:pt idx="44">
                  <c:v>20.594000000000001</c:v>
                </c:pt>
                <c:pt idx="45">
                  <c:v>19.739999999999998</c:v>
                </c:pt>
                <c:pt idx="46">
                  <c:v>18.617000000000001</c:v>
                </c:pt>
                <c:pt idx="47">
                  <c:v>18.364999999999998</c:v>
                </c:pt>
                <c:pt idx="48">
                  <c:v>17.722000000000001</c:v>
                </c:pt>
                <c:pt idx="49">
                  <c:v>17.202999999999999</c:v>
                </c:pt>
                <c:pt idx="50">
                  <c:v>15.9</c:v>
                </c:pt>
                <c:pt idx="51">
                  <c:v>15.247999999999999</c:v>
                </c:pt>
                <c:pt idx="52">
                  <c:v>14.587999999999999</c:v>
                </c:pt>
                <c:pt idx="53">
                  <c:v>13.925000000000001</c:v>
                </c:pt>
                <c:pt idx="54">
                  <c:v>13.394</c:v>
                </c:pt>
                <c:pt idx="55">
                  <c:v>12.864000000000001</c:v>
                </c:pt>
                <c:pt idx="56">
                  <c:v>12.201000000000001</c:v>
                </c:pt>
                <c:pt idx="57">
                  <c:v>11.523999999999999</c:v>
                </c:pt>
                <c:pt idx="58">
                  <c:v>11.117000000000001</c:v>
                </c:pt>
                <c:pt idx="59">
                  <c:v>10.574999999999999</c:v>
                </c:pt>
                <c:pt idx="60">
                  <c:v>10.167999999999999</c:v>
                </c:pt>
                <c:pt idx="61">
                  <c:v>9.6259999999999994</c:v>
                </c:pt>
                <c:pt idx="62">
                  <c:v>8.8130000000000006</c:v>
                </c:pt>
                <c:pt idx="63">
                  <c:v>8.6769999999999996</c:v>
                </c:pt>
                <c:pt idx="64">
                  <c:v>8.4060000000000006</c:v>
                </c:pt>
                <c:pt idx="65">
                  <c:v>8.4060000000000006</c:v>
                </c:pt>
                <c:pt idx="66">
                  <c:v>7.5830000000000002</c:v>
                </c:pt>
                <c:pt idx="67">
                  <c:v>7.3070000000000004</c:v>
                </c:pt>
                <c:pt idx="68">
                  <c:v>7.17</c:v>
                </c:pt>
                <c:pt idx="69">
                  <c:v>6.883</c:v>
                </c:pt>
                <c:pt idx="70">
                  <c:v>6.5960000000000001</c:v>
                </c:pt>
                <c:pt idx="71">
                  <c:v>6.1660000000000004</c:v>
                </c:pt>
                <c:pt idx="72">
                  <c:v>6.0220000000000002</c:v>
                </c:pt>
                <c:pt idx="73">
                  <c:v>5.8550000000000004</c:v>
                </c:pt>
                <c:pt idx="74">
                  <c:v>5.6779999999999999</c:v>
                </c:pt>
                <c:pt idx="75">
                  <c:v>5.4880000000000004</c:v>
                </c:pt>
                <c:pt idx="76">
                  <c:v>5.4880000000000004</c:v>
                </c:pt>
                <c:pt idx="77">
                  <c:v>5.4880000000000004</c:v>
                </c:pt>
                <c:pt idx="78">
                  <c:v>5.4880000000000004</c:v>
                </c:pt>
                <c:pt idx="79">
                  <c:v>5.4880000000000004</c:v>
                </c:pt>
                <c:pt idx="80">
                  <c:v>5.4880000000000004</c:v>
                </c:pt>
                <c:pt idx="81">
                  <c:v>5.4880000000000004</c:v>
                </c:pt>
                <c:pt idx="82">
                  <c:v>5.1230000000000002</c:v>
                </c:pt>
                <c:pt idx="83">
                  <c:v>5.1230000000000002</c:v>
                </c:pt>
                <c:pt idx="84">
                  <c:v>5.1230000000000002</c:v>
                </c:pt>
              </c:numCache>
            </c:numRef>
          </c:yVal>
          <c:smooth val="0"/>
        </c:ser>
        <c:ser>
          <c:idx val="1"/>
          <c:order val="1"/>
          <c:tx>
            <c:strRef>
              <c:f>Sheet1!$C$1</c:f>
              <c:strCache>
                <c:ptCount val="1"/>
                <c:pt idx="0">
                  <c:v> 1999-2008 (N=2,541)</c:v>
                </c:pt>
              </c:strCache>
            </c:strRef>
          </c:tx>
          <c:spPr>
            <a:ln w="41275">
              <a:solidFill>
                <a:srgbClr val="00FF00"/>
              </a:solidFill>
              <a:prstDash val="solid"/>
            </a:ln>
          </c:spPr>
          <c:marker>
            <c:symbol val="none"/>
          </c:marker>
          <c:xVal>
            <c:numRef>
              <c:f>Sheet1!$A$2:$A$89</c:f>
              <c:numCache>
                <c:formatCode>General</c:formatCode>
                <c:ptCount val="8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numCache>
            </c:numRef>
          </c:xVal>
          <c:yVal>
            <c:numRef>
              <c:f>Sheet1!$C$2:$C$89</c:f>
              <c:numCache>
                <c:formatCode>General</c:formatCode>
                <c:ptCount val="88"/>
                <c:pt idx="0">
                  <c:v>100</c:v>
                </c:pt>
                <c:pt idx="1">
                  <c:v>93.010999999999996</c:v>
                </c:pt>
                <c:pt idx="2">
                  <c:v>89.745000000000005</c:v>
                </c:pt>
                <c:pt idx="3">
                  <c:v>87.382000000000005</c:v>
                </c:pt>
                <c:pt idx="4">
                  <c:v>86.058000000000007</c:v>
                </c:pt>
                <c:pt idx="5">
                  <c:v>84.450999999999993</c:v>
                </c:pt>
                <c:pt idx="6">
                  <c:v>82.882999999999996</c:v>
                </c:pt>
                <c:pt idx="7">
                  <c:v>81.471000000000004</c:v>
                </c:pt>
                <c:pt idx="8">
                  <c:v>79.896000000000001</c:v>
                </c:pt>
                <c:pt idx="9">
                  <c:v>78.480999999999995</c:v>
                </c:pt>
                <c:pt idx="10">
                  <c:v>77.146000000000001</c:v>
                </c:pt>
                <c:pt idx="11">
                  <c:v>76.132000000000005</c:v>
                </c:pt>
                <c:pt idx="12">
                  <c:v>75.238</c:v>
                </c:pt>
                <c:pt idx="13">
                  <c:v>72.122</c:v>
                </c:pt>
                <c:pt idx="14">
                  <c:v>70.05</c:v>
                </c:pt>
                <c:pt idx="15">
                  <c:v>67.304000000000002</c:v>
                </c:pt>
                <c:pt idx="16">
                  <c:v>65.171999999999997</c:v>
                </c:pt>
                <c:pt idx="17">
                  <c:v>63.613</c:v>
                </c:pt>
                <c:pt idx="18">
                  <c:v>62.000999999999998</c:v>
                </c:pt>
                <c:pt idx="19">
                  <c:v>60.209000000000003</c:v>
                </c:pt>
                <c:pt idx="20">
                  <c:v>58.408999999999999</c:v>
                </c:pt>
                <c:pt idx="21">
                  <c:v>56.720999999999997</c:v>
                </c:pt>
                <c:pt idx="22">
                  <c:v>54.673999999999999</c:v>
                </c:pt>
                <c:pt idx="23">
                  <c:v>53.098999999999997</c:v>
                </c:pt>
                <c:pt idx="24">
                  <c:v>51.649000000000001</c:v>
                </c:pt>
                <c:pt idx="25">
                  <c:v>50.234000000000002</c:v>
                </c:pt>
                <c:pt idx="26">
                  <c:v>48.628</c:v>
                </c:pt>
                <c:pt idx="27">
                  <c:v>46.834000000000003</c:v>
                </c:pt>
                <c:pt idx="28">
                  <c:v>44.747</c:v>
                </c:pt>
                <c:pt idx="29">
                  <c:v>43.432000000000002</c:v>
                </c:pt>
                <c:pt idx="30">
                  <c:v>41.895000000000003</c:v>
                </c:pt>
                <c:pt idx="31">
                  <c:v>40.570999999999998</c:v>
                </c:pt>
                <c:pt idx="32">
                  <c:v>39.200000000000003</c:v>
                </c:pt>
                <c:pt idx="33">
                  <c:v>38.521999999999998</c:v>
                </c:pt>
                <c:pt idx="34">
                  <c:v>37.133000000000003</c:v>
                </c:pt>
                <c:pt idx="35">
                  <c:v>35.484999999999999</c:v>
                </c:pt>
                <c:pt idx="36">
                  <c:v>34.212000000000003</c:v>
                </c:pt>
                <c:pt idx="37">
                  <c:v>32.798000000000002</c:v>
                </c:pt>
                <c:pt idx="38">
                  <c:v>31.123000000000001</c:v>
                </c:pt>
                <c:pt idx="39">
                  <c:v>30.129000000000001</c:v>
                </c:pt>
                <c:pt idx="40">
                  <c:v>28.795999999999999</c:v>
                </c:pt>
                <c:pt idx="41">
                  <c:v>28.055</c:v>
                </c:pt>
                <c:pt idx="42">
                  <c:v>27.286999999999999</c:v>
                </c:pt>
                <c:pt idx="43">
                  <c:v>26.414999999999999</c:v>
                </c:pt>
                <c:pt idx="44">
                  <c:v>25.582999999999998</c:v>
                </c:pt>
                <c:pt idx="45">
                  <c:v>24.273</c:v>
                </c:pt>
                <c:pt idx="46">
                  <c:v>23.248999999999999</c:v>
                </c:pt>
                <c:pt idx="47">
                  <c:v>22.672000000000001</c:v>
                </c:pt>
                <c:pt idx="48">
                  <c:v>21.312999999999999</c:v>
                </c:pt>
                <c:pt idx="49">
                  <c:v>20.759</c:v>
                </c:pt>
                <c:pt idx="50">
                  <c:v>19.481000000000002</c:v>
                </c:pt>
                <c:pt idx="51">
                  <c:v>18.617999999999999</c:v>
                </c:pt>
                <c:pt idx="52">
                  <c:v>18.021000000000001</c:v>
                </c:pt>
                <c:pt idx="53">
                  <c:v>17.657</c:v>
                </c:pt>
                <c:pt idx="54">
                  <c:v>16.718</c:v>
                </c:pt>
                <c:pt idx="55">
                  <c:v>15.958</c:v>
                </c:pt>
                <c:pt idx="56">
                  <c:v>15.561</c:v>
                </c:pt>
                <c:pt idx="57">
                  <c:v>15.025</c:v>
                </c:pt>
                <c:pt idx="58">
                  <c:v>14.215</c:v>
                </c:pt>
                <c:pt idx="59">
                  <c:v>13.93</c:v>
                </c:pt>
                <c:pt idx="60">
                  <c:v>13.606</c:v>
                </c:pt>
                <c:pt idx="61">
                  <c:v>12.89</c:v>
                </c:pt>
                <c:pt idx="62">
                  <c:v>12.5</c:v>
                </c:pt>
                <c:pt idx="63">
                  <c:v>12.109</c:v>
                </c:pt>
                <c:pt idx="64">
                  <c:v>11.532</c:v>
                </c:pt>
              </c:numCache>
            </c:numRef>
          </c:yVal>
          <c:smooth val="0"/>
        </c:ser>
        <c:ser>
          <c:idx val="2"/>
          <c:order val="2"/>
          <c:tx>
            <c:strRef>
              <c:f>Sheet1!$D$1</c:f>
              <c:strCache>
                <c:ptCount val="1"/>
                <c:pt idx="0">
                  <c:v> 2009-6/2013 (N=1,924)</c:v>
                </c:pt>
              </c:strCache>
            </c:strRef>
          </c:tx>
          <c:spPr>
            <a:ln w="41275">
              <a:solidFill>
                <a:srgbClr val="FF0000"/>
              </a:solidFill>
            </a:ln>
          </c:spPr>
          <c:marker>
            <c:symbol val="none"/>
          </c:marker>
          <c:xVal>
            <c:numRef>
              <c:f>Sheet1!$A$2:$A$89</c:f>
              <c:numCache>
                <c:formatCode>General</c:formatCode>
                <c:ptCount val="8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numCache>
            </c:numRef>
          </c:xVal>
          <c:yVal>
            <c:numRef>
              <c:f>Sheet1!$D$2:$D$89</c:f>
              <c:numCache>
                <c:formatCode>General</c:formatCode>
                <c:ptCount val="88"/>
                <c:pt idx="0">
                  <c:v>100</c:v>
                </c:pt>
                <c:pt idx="1">
                  <c:v>94.033000000000001</c:v>
                </c:pt>
                <c:pt idx="2">
                  <c:v>91.337999999999994</c:v>
                </c:pt>
                <c:pt idx="3">
                  <c:v>89.477000000000004</c:v>
                </c:pt>
                <c:pt idx="4">
                  <c:v>88.195999999999998</c:v>
                </c:pt>
                <c:pt idx="5">
                  <c:v>86.745999999999995</c:v>
                </c:pt>
                <c:pt idx="6">
                  <c:v>85.561000000000007</c:v>
                </c:pt>
                <c:pt idx="7">
                  <c:v>84.477000000000004</c:v>
                </c:pt>
                <c:pt idx="8">
                  <c:v>83.168999999999997</c:v>
                </c:pt>
                <c:pt idx="9">
                  <c:v>82.236000000000004</c:v>
                </c:pt>
                <c:pt idx="10">
                  <c:v>81.134</c:v>
                </c:pt>
                <c:pt idx="11">
                  <c:v>80.078999999999994</c:v>
                </c:pt>
                <c:pt idx="12">
                  <c:v>78.89</c:v>
                </c:pt>
                <c:pt idx="13">
                  <c:v>76.153000000000006</c:v>
                </c:pt>
                <c:pt idx="14">
                  <c:v>72.959000000000003</c:v>
                </c:pt>
                <c:pt idx="15">
                  <c:v>70.396000000000001</c:v>
                </c:pt>
                <c:pt idx="16">
                  <c:v>68.481999999999999</c:v>
                </c:pt>
                <c:pt idx="17">
                  <c:v>65.704999999999998</c:v>
                </c:pt>
                <c:pt idx="18">
                  <c:v>62.555</c:v>
                </c:pt>
                <c:pt idx="19">
                  <c:v>60.091000000000001</c:v>
                </c:pt>
                <c:pt idx="20">
                  <c:v>58.369</c:v>
                </c:pt>
                <c:pt idx="21">
                  <c:v>55.295999999999999</c:v>
                </c:pt>
                <c:pt idx="22">
                  <c:v>52.972999999999999</c:v>
                </c:pt>
                <c:pt idx="23">
                  <c:v>50.253</c:v>
                </c:pt>
                <c:pt idx="24">
                  <c:v>48.6</c:v>
                </c:pt>
              </c:numCache>
            </c:numRef>
          </c:yVal>
          <c:smooth val="0"/>
        </c:ser>
        <c:dLbls>
          <c:showLegendKey val="0"/>
          <c:showVal val="0"/>
          <c:showCatName val="0"/>
          <c:showSerName val="0"/>
          <c:showPercent val="0"/>
          <c:showBubbleSize val="0"/>
        </c:dLbls>
        <c:axId val="643794312"/>
        <c:axId val="643794704"/>
      </c:scatterChart>
      <c:valAx>
        <c:axId val="643794312"/>
        <c:scaling>
          <c:orientation val="minMax"/>
          <c:max val="1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43794704"/>
        <c:crosses val="autoZero"/>
        <c:crossBetween val="midCat"/>
        <c:majorUnit val="1"/>
      </c:valAx>
      <c:valAx>
        <c:axId val="64379470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43794312"/>
        <c:crosses val="autoZero"/>
        <c:crossBetween val="midCat"/>
        <c:majorUnit val="20"/>
      </c:valAx>
      <c:spPr>
        <a:solidFill>
          <a:schemeClr val="bg2"/>
        </a:solidFill>
        <a:ln>
          <a:solidFill>
            <a:schemeClr val="tx1"/>
          </a:solidFill>
        </a:ln>
      </c:spPr>
    </c:plotArea>
    <c:legend>
      <c:legendPos val="r"/>
      <c:layout>
        <c:manualLayout>
          <c:xMode val="edge"/>
          <c:yMode val="edge"/>
          <c:x val="0.61782442570784846"/>
          <c:y val="6.5835301837270335E-2"/>
          <c:w val="0.32833333333333331"/>
          <c:h val="0.23028258967629361"/>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2477471566054972"/>
        </c:manualLayout>
      </c:layout>
      <c:scatterChart>
        <c:scatterStyle val="lineMarker"/>
        <c:varyColors val="0"/>
        <c:ser>
          <c:idx val="0"/>
          <c:order val="0"/>
          <c:tx>
            <c:strRef>
              <c:f>Sheet1!$B$1</c:f>
              <c:strCache>
                <c:ptCount val="1"/>
                <c:pt idx="0">
                  <c:v> 1990-1998 (N=297)</c:v>
                </c:pt>
              </c:strCache>
            </c:strRef>
          </c:tx>
          <c:spPr>
            <a:ln w="41275">
              <a:solidFill>
                <a:srgbClr val="00FFFF"/>
              </a:solidFill>
            </a:ln>
          </c:spPr>
          <c:marker>
            <c:symbol val="none"/>
          </c:marker>
          <c:xVal>
            <c:numRef>
              <c:f>Sheet1!$A$2:$A$82</c:f>
              <c:numCache>
                <c:formatCode>General</c:formatCode>
                <c:ptCount val="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numCache>
            </c:numRef>
          </c:xVal>
          <c:yVal>
            <c:numRef>
              <c:f>Sheet1!$B$2:$B$82</c:f>
              <c:numCache>
                <c:formatCode>General</c:formatCode>
                <c:ptCount val="81"/>
                <c:pt idx="0">
                  <c:v>100</c:v>
                </c:pt>
                <c:pt idx="1">
                  <c:v>79.08</c:v>
                </c:pt>
                <c:pt idx="2">
                  <c:v>72.650999999999996</c:v>
                </c:pt>
                <c:pt idx="3">
                  <c:v>69.248999999999995</c:v>
                </c:pt>
                <c:pt idx="4">
                  <c:v>67.194000000000003</c:v>
                </c:pt>
                <c:pt idx="5">
                  <c:v>64.793999999999997</c:v>
                </c:pt>
                <c:pt idx="6">
                  <c:v>62.393000000000001</c:v>
                </c:pt>
                <c:pt idx="7">
                  <c:v>62.045999999999999</c:v>
                </c:pt>
                <c:pt idx="8">
                  <c:v>61.003999999999998</c:v>
                </c:pt>
                <c:pt idx="9">
                  <c:v>59.606000000000002</c:v>
                </c:pt>
                <c:pt idx="10">
                  <c:v>58.905000000000001</c:v>
                </c:pt>
                <c:pt idx="11">
                  <c:v>58.905000000000001</c:v>
                </c:pt>
                <c:pt idx="12">
                  <c:v>58.554000000000002</c:v>
                </c:pt>
                <c:pt idx="13">
                  <c:v>57.149000000000001</c:v>
                </c:pt>
                <c:pt idx="14">
                  <c:v>56.091000000000001</c:v>
                </c:pt>
                <c:pt idx="15">
                  <c:v>55.381</c:v>
                </c:pt>
                <c:pt idx="16">
                  <c:v>52.540999999999997</c:v>
                </c:pt>
                <c:pt idx="17">
                  <c:v>49.320999999999998</c:v>
                </c:pt>
                <c:pt idx="18">
                  <c:v>48.600999999999999</c:v>
                </c:pt>
                <c:pt idx="19">
                  <c:v>48.238</c:v>
                </c:pt>
                <c:pt idx="20">
                  <c:v>47.15</c:v>
                </c:pt>
                <c:pt idx="21">
                  <c:v>44.249000000000002</c:v>
                </c:pt>
                <c:pt idx="22">
                  <c:v>43.523000000000003</c:v>
                </c:pt>
                <c:pt idx="23">
                  <c:v>42.435000000000002</c:v>
                </c:pt>
                <c:pt idx="24">
                  <c:v>42.069000000000003</c:v>
                </c:pt>
                <c:pt idx="25">
                  <c:v>41.703000000000003</c:v>
                </c:pt>
                <c:pt idx="26">
                  <c:v>40.603000000000002</c:v>
                </c:pt>
                <c:pt idx="27">
                  <c:v>39.863999999999997</c:v>
                </c:pt>
                <c:pt idx="28">
                  <c:v>38.387999999999998</c:v>
                </c:pt>
                <c:pt idx="29">
                  <c:v>37.65</c:v>
                </c:pt>
                <c:pt idx="30">
                  <c:v>37.65</c:v>
                </c:pt>
                <c:pt idx="31">
                  <c:v>37.65</c:v>
                </c:pt>
                <c:pt idx="32">
                  <c:v>37.277000000000001</c:v>
                </c:pt>
                <c:pt idx="33">
                  <c:v>36.904000000000003</c:v>
                </c:pt>
                <c:pt idx="34">
                  <c:v>36.904000000000003</c:v>
                </c:pt>
                <c:pt idx="35">
                  <c:v>36.904000000000003</c:v>
                </c:pt>
                <c:pt idx="36">
                  <c:v>36.151000000000003</c:v>
                </c:pt>
                <c:pt idx="37">
                  <c:v>35.381999999999998</c:v>
                </c:pt>
                <c:pt idx="38">
                  <c:v>35.381999999999998</c:v>
                </c:pt>
                <c:pt idx="39">
                  <c:v>34.993000000000002</c:v>
                </c:pt>
                <c:pt idx="40">
                  <c:v>34.215000000000003</c:v>
                </c:pt>
                <c:pt idx="41">
                  <c:v>33.429000000000002</c:v>
                </c:pt>
                <c:pt idx="42">
                  <c:v>33.429000000000002</c:v>
                </c:pt>
                <c:pt idx="43">
                  <c:v>32.642000000000003</c:v>
                </c:pt>
                <c:pt idx="44">
                  <c:v>31.821000000000002</c:v>
                </c:pt>
                <c:pt idx="45">
                  <c:v>30.989000000000001</c:v>
                </c:pt>
                <c:pt idx="46">
                  <c:v>30.151</c:v>
                </c:pt>
                <c:pt idx="47">
                  <c:v>28.895</c:v>
                </c:pt>
                <c:pt idx="48">
                  <c:v>28.475999999999999</c:v>
                </c:pt>
                <c:pt idx="49">
                  <c:v>27.638999999999999</c:v>
                </c:pt>
                <c:pt idx="50">
                  <c:v>26.800999999999998</c:v>
                </c:pt>
                <c:pt idx="51">
                  <c:v>26.382999999999999</c:v>
                </c:pt>
                <c:pt idx="52">
                  <c:v>25.957000000000001</c:v>
                </c:pt>
                <c:pt idx="53">
                  <c:v>25.957000000000001</c:v>
                </c:pt>
                <c:pt idx="54">
                  <c:v>25.530999999999999</c:v>
                </c:pt>
                <c:pt idx="55">
                  <c:v>25.530999999999999</c:v>
                </c:pt>
                <c:pt idx="56">
                  <c:v>23.754999999999999</c:v>
                </c:pt>
                <c:pt idx="57">
                  <c:v>23.754999999999999</c:v>
                </c:pt>
                <c:pt idx="58">
                  <c:v>23.297999999999998</c:v>
                </c:pt>
                <c:pt idx="59">
                  <c:v>22.384</c:v>
                </c:pt>
                <c:pt idx="60">
                  <c:v>22.384</c:v>
                </c:pt>
                <c:pt idx="61">
                  <c:v>20.556999999999999</c:v>
                </c:pt>
                <c:pt idx="62">
                  <c:v>19.643000000000001</c:v>
                </c:pt>
                <c:pt idx="63">
                  <c:v>19.186</c:v>
                </c:pt>
                <c:pt idx="64">
                  <c:v>18.73</c:v>
                </c:pt>
                <c:pt idx="65">
                  <c:v>17.815999999999999</c:v>
                </c:pt>
                <c:pt idx="66">
                  <c:v>17.359000000000002</c:v>
                </c:pt>
                <c:pt idx="67">
                  <c:v>16.446000000000002</c:v>
                </c:pt>
                <c:pt idx="68">
                  <c:v>15.976000000000001</c:v>
                </c:pt>
                <c:pt idx="69">
                  <c:v>15.976000000000001</c:v>
                </c:pt>
                <c:pt idx="70">
                  <c:v>15.492000000000001</c:v>
                </c:pt>
                <c:pt idx="71">
                  <c:v>14.475</c:v>
                </c:pt>
                <c:pt idx="72">
                  <c:v>13.896000000000001</c:v>
                </c:pt>
                <c:pt idx="73">
                  <c:v>13.896000000000001</c:v>
                </c:pt>
                <c:pt idx="74">
                  <c:v>13.263999999999999</c:v>
                </c:pt>
                <c:pt idx="75">
                  <c:v>12.632999999999999</c:v>
                </c:pt>
                <c:pt idx="76">
                  <c:v>11.79</c:v>
                </c:pt>
                <c:pt idx="77">
                  <c:v>10.882999999999999</c:v>
                </c:pt>
                <c:pt idx="78">
                  <c:v>9.9770000000000003</c:v>
                </c:pt>
                <c:pt idx="79">
                  <c:v>9.9770000000000003</c:v>
                </c:pt>
                <c:pt idx="80">
                  <c:v>9.9770000000000003</c:v>
                </c:pt>
              </c:numCache>
            </c:numRef>
          </c:yVal>
          <c:smooth val="0"/>
        </c:ser>
        <c:ser>
          <c:idx val="1"/>
          <c:order val="1"/>
          <c:tx>
            <c:strRef>
              <c:f>Sheet1!$C$1</c:f>
              <c:strCache>
                <c:ptCount val="1"/>
                <c:pt idx="0">
                  <c:v> 1999-2008 (N=2,039)</c:v>
                </c:pt>
              </c:strCache>
            </c:strRef>
          </c:tx>
          <c:spPr>
            <a:ln w="41275">
              <a:solidFill>
                <a:srgbClr val="00FF00"/>
              </a:solidFill>
              <a:prstDash val="solid"/>
            </a:ln>
          </c:spPr>
          <c:marker>
            <c:symbol val="none"/>
          </c:marker>
          <c:xVal>
            <c:numRef>
              <c:f>Sheet1!$A$2:$A$82</c:f>
              <c:numCache>
                <c:formatCode>General</c:formatCode>
                <c:ptCount val="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numCache>
            </c:numRef>
          </c:xVal>
          <c:yVal>
            <c:numRef>
              <c:f>Sheet1!$C$2:$C$82</c:f>
              <c:numCache>
                <c:formatCode>General</c:formatCode>
                <c:ptCount val="81"/>
                <c:pt idx="0">
                  <c:v>100</c:v>
                </c:pt>
                <c:pt idx="1">
                  <c:v>91.009</c:v>
                </c:pt>
                <c:pt idx="2">
                  <c:v>87.731999999999999</c:v>
                </c:pt>
                <c:pt idx="3">
                  <c:v>85.777000000000001</c:v>
                </c:pt>
                <c:pt idx="4">
                  <c:v>84.320999999999998</c:v>
                </c:pt>
                <c:pt idx="5">
                  <c:v>82.912999999999997</c:v>
                </c:pt>
                <c:pt idx="6">
                  <c:v>81.402000000000001</c:v>
                </c:pt>
                <c:pt idx="7">
                  <c:v>80.188999999999993</c:v>
                </c:pt>
                <c:pt idx="8">
                  <c:v>79.125</c:v>
                </c:pt>
                <c:pt idx="9">
                  <c:v>78.263000000000005</c:v>
                </c:pt>
                <c:pt idx="10">
                  <c:v>77.450999999999993</c:v>
                </c:pt>
                <c:pt idx="11">
                  <c:v>76.790999999999997</c:v>
                </c:pt>
                <c:pt idx="12">
                  <c:v>75.972999999999999</c:v>
                </c:pt>
                <c:pt idx="13">
                  <c:v>74.275000000000006</c:v>
                </c:pt>
                <c:pt idx="14">
                  <c:v>72.617999999999995</c:v>
                </c:pt>
                <c:pt idx="15">
                  <c:v>71.265000000000001</c:v>
                </c:pt>
                <c:pt idx="16">
                  <c:v>69.956999999999994</c:v>
                </c:pt>
                <c:pt idx="17">
                  <c:v>68.471000000000004</c:v>
                </c:pt>
                <c:pt idx="18">
                  <c:v>67.024000000000001</c:v>
                </c:pt>
                <c:pt idx="19">
                  <c:v>65.731999999999999</c:v>
                </c:pt>
                <c:pt idx="20">
                  <c:v>64.271000000000001</c:v>
                </c:pt>
                <c:pt idx="21">
                  <c:v>62.793999999999997</c:v>
                </c:pt>
                <c:pt idx="22">
                  <c:v>61.749000000000002</c:v>
                </c:pt>
                <c:pt idx="23">
                  <c:v>60.256</c:v>
                </c:pt>
                <c:pt idx="24">
                  <c:v>59.085000000000001</c:v>
                </c:pt>
                <c:pt idx="25">
                  <c:v>58.066000000000003</c:v>
                </c:pt>
                <c:pt idx="26">
                  <c:v>57.155000000000001</c:v>
                </c:pt>
                <c:pt idx="27">
                  <c:v>56.122</c:v>
                </c:pt>
                <c:pt idx="28">
                  <c:v>54.776000000000003</c:v>
                </c:pt>
                <c:pt idx="29">
                  <c:v>53.804000000000002</c:v>
                </c:pt>
                <c:pt idx="30">
                  <c:v>52.874000000000002</c:v>
                </c:pt>
                <c:pt idx="31">
                  <c:v>51.606999999999999</c:v>
                </c:pt>
                <c:pt idx="32">
                  <c:v>50.527000000000001</c:v>
                </c:pt>
                <c:pt idx="33">
                  <c:v>49.652000000000001</c:v>
                </c:pt>
                <c:pt idx="34">
                  <c:v>48.661000000000001</c:v>
                </c:pt>
                <c:pt idx="35">
                  <c:v>46.972999999999999</c:v>
                </c:pt>
                <c:pt idx="36">
                  <c:v>46.258000000000003</c:v>
                </c:pt>
                <c:pt idx="37">
                  <c:v>45.939</c:v>
                </c:pt>
                <c:pt idx="38">
                  <c:v>44.616</c:v>
                </c:pt>
                <c:pt idx="39">
                  <c:v>44.158000000000001</c:v>
                </c:pt>
                <c:pt idx="40">
                  <c:v>43.183999999999997</c:v>
                </c:pt>
                <c:pt idx="41">
                  <c:v>42.036000000000001</c:v>
                </c:pt>
                <c:pt idx="42">
                  <c:v>41.292000000000002</c:v>
                </c:pt>
                <c:pt idx="43">
                  <c:v>40.063000000000002</c:v>
                </c:pt>
                <c:pt idx="44">
                  <c:v>38.704000000000001</c:v>
                </c:pt>
                <c:pt idx="45">
                  <c:v>37.631</c:v>
                </c:pt>
                <c:pt idx="46">
                  <c:v>36.720999999999997</c:v>
                </c:pt>
                <c:pt idx="47">
                  <c:v>35.084000000000003</c:v>
                </c:pt>
                <c:pt idx="48">
                  <c:v>33.831000000000003</c:v>
                </c:pt>
                <c:pt idx="49">
                  <c:v>33.209000000000003</c:v>
                </c:pt>
                <c:pt idx="50">
                  <c:v>32.880000000000003</c:v>
                </c:pt>
                <c:pt idx="51">
                  <c:v>31.821000000000002</c:v>
                </c:pt>
                <c:pt idx="52">
                  <c:v>31.456</c:v>
                </c:pt>
                <c:pt idx="53">
                  <c:v>30.530999999999999</c:v>
                </c:pt>
                <c:pt idx="54">
                  <c:v>30.061</c:v>
                </c:pt>
                <c:pt idx="55">
                  <c:v>30.061</c:v>
                </c:pt>
                <c:pt idx="56">
                  <c:v>29.542999999999999</c:v>
                </c:pt>
                <c:pt idx="57">
                  <c:v>27.527999999999999</c:v>
                </c:pt>
                <c:pt idx="58">
                  <c:v>26.856999999999999</c:v>
                </c:pt>
                <c:pt idx="59">
                  <c:v>26.15</c:v>
                </c:pt>
                <c:pt idx="60">
                  <c:v>25.423999999999999</c:v>
                </c:pt>
                <c:pt idx="61">
                  <c:v>25.423999999999999</c:v>
                </c:pt>
                <c:pt idx="62">
                  <c:v>25.423999999999999</c:v>
                </c:pt>
                <c:pt idx="63">
                  <c:v>25.423999999999999</c:v>
                </c:pt>
                <c:pt idx="64">
                  <c:v>23.728999999999999</c:v>
                </c:pt>
              </c:numCache>
            </c:numRef>
          </c:yVal>
          <c:smooth val="0"/>
        </c:ser>
        <c:ser>
          <c:idx val="2"/>
          <c:order val="2"/>
          <c:tx>
            <c:strRef>
              <c:f>Sheet1!$D$1</c:f>
              <c:strCache>
                <c:ptCount val="1"/>
                <c:pt idx="0">
                  <c:v> 2009-6/2013 (N=2,528)</c:v>
                </c:pt>
              </c:strCache>
            </c:strRef>
          </c:tx>
          <c:spPr>
            <a:ln w="41275">
              <a:solidFill>
                <a:srgbClr val="FF0000"/>
              </a:solidFill>
            </a:ln>
          </c:spPr>
          <c:marker>
            <c:symbol val="none"/>
          </c:marker>
          <c:xVal>
            <c:numRef>
              <c:f>Sheet1!$A$2:$A$82</c:f>
              <c:numCache>
                <c:formatCode>General</c:formatCode>
                <c:ptCount val="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numCache>
            </c:numRef>
          </c:xVal>
          <c:yVal>
            <c:numRef>
              <c:f>Sheet1!$D$2:$D$82</c:f>
              <c:numCache>
                <c:formatCode>General</c:formatCode>
                <c:ptCount val="81"/>
                <c:pt idx="0">
                  <c:v>100</c:v>
                </c:pt>
                <c:pt idx="1">
                  <c:v>94.132000000000005</c:v>
                </c:pt>
                <c:pt idx="2">
                  <c:v>92.031999999999996</c:v>
                </c:pt>
                <c:pt idx="3">
                  <c:v>90.146000000000001</c:v>
                </c:pt>
                <c:pt idx="4">
                  <c:v>89.075000000000003</c:v>
                </c:pt>
                <c:pt idx="5">
                  <c:v>88.040999999999997</c:v>
                </c:pt>
                <c:pt idx="6">
                  <c:v>86.921000000000006</c:v>
                </c:pt>
                <c:pt idx="7">
                  <c:v>85.878</c:v>
                </c:pt>
                <c:pt idx="8">
                  <c:v>84.915000000000006</c:v>
                </c:pt>
                <c:pt idx="9">
                  <c:v>84.242999999999995</c:v>
                </c:pt>
                <c:pt idx="10">
                  <c:v>83.355000000000004</c:v>
                </c:pt>
                <c:pt idx="11">
                  <c:v>82.713999999999999</c:v>
                </c:pt>
                <c:pt idx="12">
                  <c:v>82.191000000000003</c:v>
                </c:pt>
                <c:pt idx="13">
                  <c:v>79.593000000000004</c:v>
                </c:pt>
                <c:pt idx="14">
                  <c:v>77.308000000000007</c:v>
                </c:pt>
                <c:pt idx="15">
                  <c:v>75.852999999999994</c:v>
                </c:pt>
                <c:pt idx="16">
                  <c:v>73.733000000000004</c:v>
                </c:pt>
                <c:pt idx="17">
                  <c:v>71.983999999999995</c:v>
                </c:pt>
                <c:pt idx="18">
                  <c:v>69.83</c:v>
                </c:pt>
                <c:pt idx="19">
                  <c:v>67.578000000000003</c:v>
                </c:pt>
                <c:pt idx="20">
                  <c:v>66.225999999999999</c:v>
                </c:pt>
                <c:pt idx="21">
                  <c:v>63.688000000000002</c:v>
                </c:pt>
                <c:pt idx="22">
                  <c:v>61.976999999999997</c:v>
                </c:pt>
                <c:pt idx="23">
                  <c:v>60.176000000000002</c:v>
                </c:pt>
                <c:pt idx="24">
                  <c:v>59.35</c:v>
                </c:pt>
              </c:numCache>
            </c:numRef>
          </c:yVal>
          <c:smooth val="0"/>
        </c:ser>
        <c:dLbls>
          <c:showLegendKey val="0"/>
          <c:showVal val="0"/>
          <c:showCatName val="0"/>
          <c:showSerName val="0"/>
          <c:showPercent val="0"/>
          <c:showBubbleSize val="0"/>
        </c:dLbls>
        <c:axId val="643795488"/>
        <c:axId val="643795880"/>
      </c:scatterChart>
      <c:valAx>
        <c:axId val="643795488"/>
        <c:scaling>
          <c:orientation val="minMax"/>
          <c:max val="18"/>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43795880"/>
        <c:crosses val="autoZero"/>
        <c:crossBetween val="midCat"/>
        <c:majorUnit val="1"/>
      </c:valAx>
      <c:valAx>
        <c:axId val="64379588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43795488"/>
        <c:crosses val="autoZero"/>
        <c:crossBetween val="midCat"/>
        <c:majorUnit val="20"/>
      </c:valAx>
      <c:spPr>
        <a:solidFill>
          <a:schemeClr val="bg2"/>
        </a:solidFill>
        <a:ln>
          <a:solidFill>
            <a:schemeClr val="tx1"/>
          </a:solidFill>
        </a:ln>
      </c:spPr>
    </c:plotArea>
    <c:legend>
      <c:legendPos val="r"/>
      <c:layout>
        <c:manualLayout>
          <c:xMode val="edge"/>
          <c:yMode val="edge"/>
          <c:x val="0.60897486818572455"/>
          <c:y val="5.1946412948381523E-2"/>
          <c:w val="0.34519174041297934"/>
          <c:h val="0.23028258967629128"/>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1644145288290582"/>
        </c:manualLayout>
      </c:layout>
      <c:scatterChart>
        <c:scatterStyle val="lineMarker"/>
        <c:varyColors val="0"/>
        <c:ser>
          <c:idx val="0"/>
          <c:order val="0"/>
          <c:tx>
            <c:strRef>
              <c:f>Sheet1!$B$1</c:f>
              <c:strCache>
                <c:ptCount val="1"/>
                <c:pt idx="0">
                  <c:v> Single Lung (N=277)</c:v>
                </c:pt>
              </c:strCache>
            </c:strRef>
          </c:tx>
          <c:spPr>
            <a:ln w="41275">
              <a:solidFill>
                <a:srgbClr val="00FFFF"/>
              </a:solidFill>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Sheet1!$B$2:$B$32</c:f>
              <c:numCache>
                <c:formatCode>General</c:formatCode>
                <c:ptCount val="31"/>
                <c:pt idx="0">
                  <c:v>100</c:v>
                </c:pt>
                <c:pt idx="1">
                  <c:v>74.968999999999994</c:v>
                </c:pt>
                <c:pt idx="2">
                  <c:v>72.397000000000006</c:v>
                </c:pt>
                <c:pt idx="3">
                  <c:v>70.927000000000007</c:v>
                </c:pt>
                <c:pt idx="4">
                  <c:v>70.558999999999997</c:v>
                </c:pt>
                <c:pt idx="5">
                  <c:v>67.986999999999995</c:v>
                </c:pt>
                <c:pt idx="6">
                  <c:v>67.986999999999995</c:v>
                </c:pt>
                <c:pt idx="7">
                  <c:v>66.884</c:v>
                </c:pt>
                <c:pt idx="8">
                  <c:v>65.045000000000002</c:v>
                </c:pt>
                <c:pt idx="9">
                  <c:v>64.301000000000002</c:v>
                </c:pt>
                <c:pt idx="10">
                  <c:v>63.186</c:v>
                </c:pt>
                <c:pt idx="11">
                  <c:v>63.186</c:v>
                </c:pt>
                <c:pt idx="12">
                  <c:v>62.442999999999998</c:v>
                </c:pt>
                <c:pt idx="13">
                  <c:v>55.43</c:v>
                </c:pt>
                <c:pt idx="14">
                  <c:v>51.719000000000001</c:v>
                </c:pt>
                <c:pt idx="15">
                  <c:v>46.631</c:v>
                </c:pt>
                <c:pt idx="16">
                  <c:v>41.366999999999997</c:v>
                </c:pt>
                <c:pt idx="17">
                  <c:v>37.845999999999997</c:v>
                </c:pt>
                <c:pt idx="18">
                  <c:v>33.398000000000003</c:v>
                </c:pt>
                <c:pt idx="19">
                  <c:v>30.614999999999998</c:v>
                </c:pt>
                <c:pt idx="20">
                  <c:v>27.832000000000001</c:v>
                </c:pt>
                <c:pt idx="21">
                  <c:v>23.949000000000002</c:v>
                </c:pt>
                <c:pt idx="22">
                  <c:v>20.974</c:v>
                </c:pt>
                <c:pt idx="23">
                  <c:v>19.951000000000001</c:v>
                </c:pt>
                <c:pt idx="24">
                  <c:v>18.332999999999998</c:v>
                </c:pt>
                <c:pt idx="25">
                  <c:v>17.149999999999999</c:v>
                </c:pt>
                <c:pt idx="26">
                  <c:v>15.375999999999999</c:v>
                </c:pt>
                <c:pt idx="27">
                  <c:v>12.301</c:v>
                </c:pt>
                <c:pt idx="28">
                  <c:v>11.653</c:v>
                </c:pt>
                <c:pt idx="29">
                  <c:v>11.653</c:v>
                </c:pt>
                <c:pt idx="30">
                  <c:v>11.653</c:v>
                </c:pt>
              </c:numCache>
            </c:numRef>
          </c:yVal>
          <c:smooth val="0"/>
        </c:ser>
        <c:ser>
          <c:idx val="1"/>
          <c:order val="1"/>
          <c:tx>
            <c:strRef>
              <c:f>Sheet1!$C$1</c:f>
              <c:strCache>
                <c:ptCount val="1"/>
                <c:pt idx="0">
                  <c:v> Bilateral/Double Lung (N=1,303)</c:v>
                </c:pt>
              </c:strCache>
            </c:strRef>
          </c:tx>
          <c:spPr>
            <a:ln w="41275">
              <a:solidFill>
                <a:srgbClr val="00FF00"/>
              </a:solidFill>
              <a:prstDash val="solid"/>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Sheet1!$C$2:$C$32</c:f>
              <c:numCache>
                <c:formatCode>General</c:formatCode>
                <c:ptCount val="31"/>
                <c:pt idx="0">
                  <c:v>100</c:v>
                </c:pt>
                <c:pt idx="1">
                  <c:v>85.156999999999996</c:v>
                </c:pt>
                <c:pt idx="2">
                  <c:v>81.887</c:v>
                </c:pt>
                <c:pt idx="3">
                  <c:v>79.831000000000003</c:v>
                </c:pt>
                <c:pt idx="4">
                  <c:v>78.641000000000005</c:v>
                </c:pt>
                <c:pt idx="5">
                  <c:v>78.164000000000001</c:v>
                </c:pt>
                <c:pt idx="6">
                  <c:v>77.605000000000004</c:v>
                </c:pt>
                <c:pt idx="7">
                  <c:v>76.486000000000004</c:v>
                </c:pt>
                <c:pt idx="8">
                  <c:v>75.765000000000001</c:v>
                </c:pt>
                <c:pt idx="9">
                  <c:v>75.203000000000003</c:v>
                </c:pt>
                <c:pt idx="10">
                  <c:v>74.962000000000003</c:v>
                </c:pt>
                <c:pt idx="11">
                  <c:v>74.718999999999994</c:v>
                </c:pt>
                <c:pt idx="12">
                  <c:v>73.664000000000001</c:v>
                </c:pt>
                <c:pt idx="13">
                  <c:v>67.747</c:v>
                </c:pt>
                <c:pt idx="14">
                  <c:v>62.161000000000001</c:v>
                </c:pt>
                <c:pt idx="15">
                  <c:v>58.543999999999997</c:v>
                </c:pt>
                <c:pt idx="16">
                  <c:v>54.768000000000001</c:v>
                </c:pt>
                <c:pt idx="17">
                  <c:v>51.414999999999999</c:v>
                </c:pt>
                <c:pt idx="18">
                  <c:v>48.73</c:v>
                </c:pt>
                <c:pt idx="19">
                  <c:v>45.679000000000002</c:v>
                </c:pt>
                <c:pt idx="20">
                  <c:v>42.271999999999998</c:v>
                </c:pt>
                <c:pt idx="21">
                  <c:v>39.521999999999998</c:v>
                </c:pt>
                <c:pt idx="22">
                  <c:v>36.902000000000001</c:v>
                </c:pt>
                <c:pt idx="23">
                  <c:v>34.665999999999997</c:v>
                </c:pt>
                <c:pt idx="24">
                  <c:v>32.341999999999999</c:v>
                </c:pt>
                <c:pt idx="25">
                  <c:v>30.751999999999999</c:v>
                </c:pt>
                <c:pt idx="26">
                  <c:v>28.027000000000001</c:v>
                </c:pt>
                <c:pt idx="27">
                  <c:v>25.939</c:v>
                </c:pt>
                <c:pt idx="28">
                  <c:v>23.972000000000001</c:v>
                </c:pt>
                <c:pt idx="29">
                  <c:v>22.318000000000001</c:v>
                </c:pt>
                <c:pt idx="30">
                  <c:v>21.143999999999998</c:v>
                </c:pt>
              </c:numCache>
            </c:numRef>
          </c:yVal>
          <c:smooth val="0"/>
        </c:ser>
        <c:dLbls>
          <c:showLegendKey val="0"/>
          <c:showVal val="0"/>
          <c:showCatName val="0"/>
          <c:showSerName val="0"/>
          <c:showPercent val="0"/>
          <c:showBubbleSize val="0"/>
        </c:dLbls>
        <c:axId val="643796664"/>
        <c:axId val="643797056"/>
      </c:scatterChart>
      <c:valAx>
        <c:axId val="643796664"/>
        <c:scaling>
          <c:orientation val="minMax"/>
          <c:max val="1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43797056"/>
        <c:crosses val="autoZero"/>
        <c:crossBetween val="midCat"/>
        <c:majorUnit val="1"/>
      </c:valAx>
      <c:valAx>
        <c:axId val="64379705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43796664"/>
        <c:crosses val="autoZero"/>
        <c:crossBetween val="midCat"/>
        <c:majorUnit val="20"/>
      </c:valAx>
      <c:spPr>
        <a:solidFill>
          <a:schemeClr val="bg2"/>
        </a:solidFill>
        <a:ln>
          <a:solidFill>
            <a:schemeClr val="tx1"/>
          </a:solidFill>
        </a:ln>
      </c:spPr>
    </c:plotArea>
    <c:legend>
      <c:legendPos val="r"/>
      <c:layout>
        <c:manualLayout>
          <c:xMode val="edge"/>
          <c:yMode val="edge"/>
          <c:x val="0.56472708057510512"/>
          <c:y val="6.5835301837270335E-2"/>
          <c:w val="0.3885988200589971"/>
          <c:h val="0.1775958005249361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1644145288290582"/>
        </c:manualLayout>
      </c:layout>
      <c:scatterChart>
        <c:scatterStyle val="lineMarker"/>
        <c:varyColors val="0"/>
        <c:ser>
          <c:idx val="0"/>
          <c:order val="0"/>
          <c:tx>
            <c:strRef>
              <c:f>Sheet1!$B$1</c:f>
              <c:strCache>
                <c:ptCount val="1"/>
                <c:pt idx="0">
                  <c:v> 1990-1998 (N=1,351)</c:v>
                </c:pt>
              </c:strCache>
            </c:strRef>
          </c:tx>
          <c:spPr>
            <a:ln w="41275">
              <a:solidFill>
                <a:srgbClr val="00FFFF"/>
              </a:solidFill>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Sheet1!$B$2:$B$90</c:f>
              <c:numCache>
                <c:formatCode>General</c:formatCode>
                <c:ptCount val="89"/>
                <c:pt idx="0">
                  <c:v>100</c:v>
                </c:pt>
                <c:pt idx="1">
                  <c:v>90.638999999999996</c:v>
                </c:pt>
                <c:pt idx="2">
                  <c:v>87.58</c:v>
                </c:pt>
                <c:pt idx="3">
                  <c:v>86.236999999999995</c:v>
                </c:pt>
                <c:pt idx="4">
                  <c:v>85.191000000000003</c:v>
                </c:pt>
                <c:pt idx="5">
                  <c:v>84.143000000000001</c:v>
                </c:pt>
                <c:pt idx="6">
                  <c:v>82.421000000000006</c:v>
                </c:pt>
                <c:pt idx="7">
                  <c:v>80.47</c:v>
                </c:pt>
                <c:pt idx="8">
                  <c:v>79.869</c:v>
                </c:pt>
                <c:pt idx="9">
                  <c:v>78.89</c:v>
                </c:pt>
                <c:pt idx="10">
                  <c:v>78.286000000000001</c:v>
                </c:pt>
                <c:pt idx="11">
                  <c:v>77.381</c:v>
                </c:pt>
                <c:pt idx="12">
                  <c:v>76.623999999999995</c:v>
                </c:pt>
                <c:pt idx="13">
                  <c:v>73.658000000000001</c:v>
                </c:pt>
                <c:pt idx="14">
                  <c:v>71.364000000000004</c:v>
                </c:pt>
                <c:pt idx="15">
                  <c:v>69.216999999999999</c:v>
                </c:pt>
                <c:pt idx="16">
                  <c:v>67.599999999999994</c:v>
                </c:pt>
                <c:pt idx="17">
                  <c:v>65.272999999999996</c:v>
                </c:pt>
                <c:pt idx="18">
                  <c:v>63.872999999999998</c:v>
                </c:pt>
                <c:pt idx="19">
                  <c:v>62.859000000000002</c:v>
                </c:pt>
                <c:pt idx="20">
                  <c:v>61.215000000000003</c:v>
                </c:pt>
                <c:pt idx="21">
                  <c:v>60.189</c:v>
                </c:pt>
                <c:pt idx="22">
                  <c:v>59.16</c:v>
                </c:pt>
                <c:pt idx="23">
                  <c:v>57.728999999999999</c:v>
                </c:pt>
                <c:pt idx="24">
                  <c:v>56.451999999999998</c:v>
                </c:pt>
                <c:pt idx="25">
                  <c:v>55.317999999999998</c:v>
                </c:pt>
                <c:pt idx="26">
                  <c:v>54.503999999999998</c:v>
                </c:pt>
                <c:pt idx="27">
                  <c:v>53.85</c:v>
                </c:pt>
                <c:pt idx="28">
                  <c:v>52.622999999999998</c:v>
                </c:pt>
                <c:pt idx="29">
                  <c:v>51.39</c:v>
                </c:pt>
                <c:pt idx="30">
                  <c:v>50.482999999999997</c:v>
                </c:pt>
                <c:pt idx="31">
                  <c:v>49.569000000000003</c:v>
                </c:pt>
                <c:pt idx="32">
                  <c:v>49.064999999999998</c:v>
                </c:pt>
                <c:pt idx="33">
                  <c:v>47.625999999999998</c:v>
                </c:pt>
                <c:pt idx="34">
                  <c:v>47.030999999999999</c:v>
                </c:pt>
                <c:pt idx="35">
                  <c:v>46.087000000000003</c:v>
                </c:pt>
                <c:pt idx="36">
                  <c:v>45.398000000000003</c:v>
                </c:pt>
                <c:pt idx="37">
                  <c:v>44.616999999999997</c:v>
                </c:pt>
                <c:pt idx="38">
                  <c:v>43.741999999999997</c:v>
                </c:pt>
                <c:pt idx="39">
                  <c:v>42.776000000000003</c:v>
                </c:pt>
                <c:pt idx="40">
                  <c:v>41.628999999999998</c:v>
                </c:pt>
                <c:pt idx="41">
                  <c:v>40.92</c:v>
                </c:pt>
                <c:pt idx="42">
                  <c:v>40.384</c:v>
                </c:pt>
                <c:pt idx="43">
                  <c:v>39.756999999999998</c:v>
                </c:pt>
                <c:pt idx="44">
                  <c:v>38.944000000000003</c:v>
                </c:pt>
                <c:pt idx="45">
                  <c:v>38.125999999999998</c:v>
                </c:pt>
                <c:pt idx="46">
                  <c:v>37.487000000000002</c:v>
                </c:pt>
                <c:pt idx="47">
                  <c:v>37.119999999999997</c:v>
                </c:pt>
                <c:pt idx="48">
                  <c:v>36.658999999999999</c:v>
                </c:pt>
                <c:pt idx="49">
                  <c:v>35.914999999999999</c:v>
                </c:pt>
                <c:pt idx="50">
                  <c:v>35.075000000000003</c:v>
                </c:pt>
                <c:pt idx="51">
                  <c:v>34.323</c:v>
                </c:pt>
                <c:pt idx="52">
                  <c:v>33.563000000000002</c:v>
                </c:pt>
                <c:pt idx="53">
                  <c:v>33.085999999999999</c:v>
                </c:pt>
                <c:pt idx="54">
                  <c:v>32.222999999999999</c:v>
                </c:pt>
                <c:pt idx="55">
                  <c:v>31.934000000000001</c:v>
                </c:pt>
                <c:pt idx="56">
                  <c:v>31.352</c:v>
                </c:pt>
                <c:pt idx="57">
                  <c:v>31.157</c:v>
                </c:pt>
                <c:pt idx="58">
                  <c:v>30.469000000000001</c:v>
                </c:pt>
                <c:pt idx="59">
                  <c:v>30.370999999999999</c:v>
                </c:pt>
                <c:pt idx="60">
                  <c:v>30.172999999999998</c:v>
                </c:pt>
                <c:pt idx="61">
                  <c:v>29.574000000000002</c:v>
                </c:pt>
                <c:pt idx="62">
                  <c:v>29.373000000000001</c:v>
                </c:pt>
                <c:pt idx="63">
                  <c:v>29.071999999999999</c:v>
                </c:pt>
                <c:pt idx="64">
                  <c:v>28.36</c:v>
                </c:pt>
                <c:pt idx="65">
                  <c:v>28.257999999999999</c:v>
                </c:pt>
                <c:pt idx="66">
                  <c:v>27.748000000000001</c:v>
                </c:pt>
                <c:pt idx="67">
                  <c:v>27.338000000000001</c:v>
                </c:pt>
                <c:pt idx="68">
                  <c:v>27.338000000000001</c:v>
                </c:pt>
                <c:pt idx="69">
                  <c:v>26.806000000000001</c:v>
                </c:pt>
                <c:pt idx="70">
                  <c:v>26.370999999999999</c:v>
                </c:pt>
                <c:pt idx="71">
                  <c:v>26.04</c:v>
                </c:pt>
                <c:pt idx="72">
                  <c:v>25.806000000000001</c:v>
                </c:pt>
                <c:pt idx="73">
                  <c:v>25.669</c:v>
                </c:pt>
                <c:pt idx="74">
                  <c:v>24.831</c:v>
                </c:pt>
                <c:pt idx="75">
                  <c:v>24.689</c:v>
                </c:pt>
                <c:pt idx="76">
                  <c:v>24.396999999999998</c:v>
                </c:pt>
                <c:pt idx="77">
                  <c:v>24.041</c:v>
                </c:pt>
                <c:pt idx="78">
                  <c:v>23.295000000000002</c:v>
                </c:pt>
                <c:pt idx="79">
                  <c:v>23.103999999999999</c:v>
                </c:pt>
                <c:pt idx="80">
                  <c:v>22.904</c:v>
                </c:pt>
                <c:pt idx="81">
                  <c:v>22.408000000000001</c:v>
                </c:pt>
                <c:pt idx="82">
                  <c:v>22.408000000000001</c:v>
                </c:pt>
                <c:pt idx="83">
                  <c:v>22.408000000000001</c:v>
                </c:pt>
                <c:pt idx="84">
                  <c:v>21.292999999999999</c:v>
                </c:pt>
                <c:pt idx="85">
                  <c:v>20.620999999999999</c:v>
                </c:pt>
                <c:pt idx="86">
                  <c:v>20.620999999999999</c:v>
                </c:pt>
                <c:pt idx="87">
                  <c:v>20.620999999999999</c:v>
                </c:pt>
                <c:pt idx="88">
                  <c:v>20.172999999999998</c:v>
                </c:pt>
              </c:numCache>
            </c:numRef>
          </c:yVal>
          <c:smooth val="0"/>
        </c:ser>
        <c:ser>
          <c:idx val="1"/>
          <c:order val="1"/>
          <c:tx>
            <c:strRef>
              <c:f>Sheet1!$C$1</c:f>
              <c:strCache>
                <c:ptCount val="1"/>
                <c:pt idx="0">
                  <c:v> 1999-2008 (N=3,422)</c:v>
                </c:pt>
              </c:strCache>
            </c:strRef>
          </c:tx>
          <c:spPr>
            <a:ln w="41275">
              <a:solidFill>
                <a:srgbClr val="00FF00"/>
              </a:solidFill>
              <a:prstDash val="solid"/>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Sheet1!$C$2:$C$90</c:f>
              <c:numCache>
                <c:formatCode>General</c:formatCode>
                <c:ptCount val="89"/>
                <c:pt idx="0">
                  <c:v>100</c:v>
                </c:pt>
                <c:pt idx="1">
                  <c:v>95.29</c:v>
                </c:pt>
                <c:pt idx="2">
                  <c:v>93.697999999999993</c:v>
                </c:pt>
                <c:pt idx="3">
                  <c:v>91.918000000000006</c:v>
                </c:pt>
                <c:pt idx="4">
                  <c:v>90.995999999999995</c:v>
                </c:pt>
                <c:pt idx="5">
                  <c:v>89.956000000000003</c:v>
                </c:pt>
                <c:pt idx="6">
                  <c:v>89.033000000000001</c:v>
                </c:pt>
                <c:pt idx="7">
                  <c:v>88.408000000000001</c:v>
                </c:pt>
                <c:pt idx="8">
                  <c:v>87.87</c:v>
                </c:pt>
                <c:pt idx="9">
                  <c:v>87.242999999999995</c:v>
                </c:pt>
                <c:pt idx="10">
                  <c:v>86.704999999999998</c:v>
                </c:pt>
                <c:pt idx="11">
                  <c:v>85.807000000000002</c:v>
                </c:pt>
                <c:pt idx="12">
                  <c:v>85.177000000000007</c:v>
                </c:pt>
                <c:pt idx="13">
                  <c:v>83.600999999999999</c:v>
                </c:pt>
                <c:pt idx="14">
                  <c:v>81.558000000000007</c:v>
                </c:pt>
                <c:pt idx="15">
                  <c:v>79.870999999999995</c:v>
                </c:pt>
                <c:pt idx="16">
                  <c:v>78.546000000000006</c:v>
                </c:pt>
                <c:pt idx="17">
                  <c:v>77.087999999999994</c:v>
                </c:pt>
                <c:pt idx="18">
                  <c:v>75.747</c:v>
                </c:pt>
                <c:pt idx="19">
                  <c:v>74.209999999999994</c:v>
                </c:pt>
                <c:pt idx="20">
                  <c:v>72.409000000000006</c:v>
                </c:pt>
                <c:pt idx="21">
                  <c:v>71.001000000000005</c:v>
                </c:pt>
                <c:pt idx="22">
                  <c:v>69.484999999999999</c:v>
                </c:pt>
                <c:pt idx="23">
                  <c:v>68.317999999999998</c:v>
                </c:pt>
                <c:pt idx="24">
                  <c:v>67.012</c:v>
                </c:pt>
                <c:pt idx="25">
                  <c:v>65.953999999999994</c:v>
                </c:pt>
                <c:pt idx="26">
                  <c:v>64.984999999999999</c:v>
                </c:pt>
                <c:pt idx="27">
                  <c:v>64.209999999999994</c:v>
                </c:pt>
                <c:pt idx="28">
                  <c:v>62.875999999999998</c:v>
                </c:pt>
                <c:pt idx="29">
                  <c:v>61.853999999999999</c:v>
                </c:pt>
                <c:pt idx="30">
                  <c:v>61.064</c:v>
                </c:pt>
                <c:pt idx="31">
                  <c:v>60.256999999999998</c:v>
                </c:pt>
                <c:pt idx="32">
                  <c:v>59.499000000000002</c:v>
                </c:pt>
                <c:pt idx="33">
                  <c:v>58.926000000000002</c:v>
                </c:pt>
                <c:pt idx="34">
                  <c:v>58.197000000000003</c:v>
                </c:pt>
                <c:pt idx="35">
                  <c:v>57.889000000000003</c:v>
                </c:pt>
                <c:pt idx="36">
                  <c:v>57.146000000000001</c:v>
                </c:pt>
                <c:pt idx="37">
                  <c:v>56.377000000000002</c:v>
                </c:pt>
                <c:pt idx="38">
                  <c:v>55.115000000000002</c:v>
                </c:pt>
                <c:pt idx="39">
                  <c:v>54.686</c:v>
                </c:pt>
                <c:pt idx="40">
                  <c:v>53.670999999999999</c:v>
                </c:pt>
                <c:pt idx="41">
                  <c:v>53.05</c:v>
                </c:pt>
                <c:pt idx="42">
                  <c:v>52.598999999999997</c:v>
                </c:pt>
                <c:pt idx="43">
                  <c:v>52.067999999999998</c:v>
                </c:pt>
                <c:pt idx="44">
                  <c:v>51.146000000000001</c:v>
                </c:pt>
                <c:pt idx="45">
                  <c:v>50.26</c:v>
                </c:pt>
                <c:pt idx="46">
                  <c:v>49.183999999999997</c:v>
                </c:pt>
                <c:pt idx="47">
                  <c:v>48.759</c:v>
                </c:pt>
                <c:pt idx="48">
                  <c:v>48.115000000000002</c:v>
                </c:pt>
                <c:pt idx="49">
                  <c:v>47.204000000000001</c:v>
                </c:pt>
                <c:pt idx="50">
                  <c:v>46.332000000000001</c:v>
                </c:pt>
                <c:pt idx="51">
                  <c:v>45.543999999999997</c:v>
                </c:pt>
                <c:pt idx="52">
                  <c:v>45.177999999999997</c:v>
                </c:pt>
                <c:pt idx="53">
                  <c:v>44.762</c:v>
                </c:pt>
                <c:pt idx="54">
                  <c:v>44.469000000000001</c:v>
                </c:pt>
                <c:pt idx="55">
                  <c:v>43.706000000000003</c:v>
                </c:pt>
                <c:pt idx="56">
                  <c:v>42.572000000000003</c:v>
                </c:pt>
                <c:pt idx="57">
                  <c:v>42.356999999999999</c:v>
                </c:pt>
                <c:pt idx="58">
                  <c:v>42.137</c:v>
                </c:pt>
                <c:pt idx="59">
                  <c:v>41.192</c:v>
                </c:pt>
                <c:pt idx="60">
                  <c:v>40.920999999999999</c:v>
                </c:pt>
                <c:pt idx="61">
                  <c:v>40.564999999999998</c:v>
                </c:pt>
                <c:pt idx="62">
                  <c:v>39.061999999999998</c:v>
                </c:pt>
                <c:pt idx="63">
                  <c:v>37.076000000000001</c:v>
                </c:pt>
                <c:pt idx="64">
                  <c:v>37.076000000000001</c:v>
                </c:pt>
              </c:numCache>
            </c:numRef>
          </c:yVal>
          <c:smooth val="0"/>
        </c:ser>
        <c:ser>
          <c:idx val="2"/>
          <c:order val="2"/>
          <c:tx>
            <c:strRef>
              <c:f>Sheet1!$D$1</c:f>
              <c:strCache>
                <c:ptCount val="1"/>
                <c:pt idx="0">
                  <c:v> 2009-6/2013 (N=2,451)</c:v>
                </c:pt>
              </c:strCache>
            </c:strRef>
          </c:tx>
          <c:spPr>
            <a:ln w="41275">
              <a:solidFill>
                <a:srgbClr val="FF0000"/>
              </a:solidFill>
            </a:ln>
          </c:spPr>
          <c:marker>
            <c:symbol val="none"/>
          </c:marker>
          <c:xVal>
            <c:numRef>
              <c:f>Sheet1!$A$2:$A$90</c:f>
              <c:numCache>
                <c:formatCode>General</c:formatCode>
                <c:ptCount val="8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pt idx="61">
                  <c:v>13.25</c:v>
                </c:pt>
                <c:pt idx="62">
                  <c:v>13.5</c:v>
                </c:pt>
                <c:pt idx="63">
                  <c:v>13.75</c:v>
                </c:pt>
                <c:pt idx="64">
                  <c:v>14</c:v>
                </c:pt>
                <c:pt idx="65">
                  <c:v>14.25</c:v>
                </c:pt>
                <c:pt idx="66">
                  <c:v>14.5</c:v>
                </c:pt>
                <c:pt idx="67">
                  <c:v>14.75</c:v>
                </c:pt>
                <c:pt idx="68">
                  <c:v>15</c:v>
                </c:pt>
                <c:pt idx="69">
                  <c:v>15.25</c:v>
                </c:pt>
                <c:pt idx="70">
                  <c:v>15.5</c:v>
                </c:pt>
                <c:pt idx="71">
                  <c:v>15.75</c:v>
                </c:pt>
                <c:pt idx="72">
                  <c:v>16</c:v>
                </c:pt>
                <c:pt idx="73">
                  <c:v>16.25</c:v>
                </c:pt>
                <c:pt idx="74">
                  <c:v>16.5</c:v>
                </c:pt>
                <c:pt idx="75">
                  <c:v>16.75</c:v>
                </c:pt>
                <c:pt idx="76">
                  <c:v>17</c:v>
                </c:pt>
                <c:pt idx="77">
                  <c:v>17.25</c:v>
                </c:pt>
                <c:pt idx="78">
                  <c:v>17.5</c:v>
                </c:pt>
                <c:pt idx="79">
                  <c:v>17.75</c:v>
                </c:pt>
                <c:pt idx="80">
                  <c:v>18</c:v>
                </c:pt>
                <c:pt idx="81">
                  <c:v>18.25</c:v>
                </c:pt>
                <c:pt idx="82">
                  <c:v>18.5</c:v>
                </c:pt>
                <c:pt idx="83">
                  <c:v>18.75</c:v>
                </c:pt>
                <c:pt idx="84">
                  <c:v>19</c:v>
                </c:pt>
                <c:pt idx="85">
                  <c:v>19.25</c:v>
                </c:pt>
                <c:pt idx="86">
                  <c:v>19.5</c:v>
                </c:pt>
                <c:pt idx="87">
                  <c:v>19.75</c:v>
                </c:pt>
                <c:pt idx="88">
                  <c:v>20</c:v>
                </c:pt>
              </c:numCache>
            </c:numRef>
          </c:xVal>
          <c:yVal>
            <c:numRef>
              <c:f>Sheet1!$D$2:$D$90</c:f>
              <c:numCache>
                <c:formatCode>General</c:formatCode>
                <c:ptCount val="89"/>
                <c:pt idx="0">
                  <c:v>100</c:v>
                </c:pt>
                <c:pt idx="1">
                  <c:v>95.584000000000003</c:v>
                </c:pt>
                <c:pt idx="2">
                  <c:v>94.156999999999996</c:v>
                </c:pt>
                <c:pt idx="3">
                  <c:v>93.221000000000004</c:v>
                </c:pt>
                <c:pt idx="4">
                  <c:v>92.623000000000005</c:v>
                </c:pt>
                <c:pt idx="5">
                  <c:v>91.977999999999994</c:v>
                </c:pt>
                <c:pt idx="6">
                  <c:v>91.677000000000007</c:v>
                </c:pt>
                <c:pt idx="7">
                  <c:v>90.899000000000001</c:v>
                </c:pt>
                <c:pt idx="8">
                  <c:v>90.376999999999995</c:v>
                </c:pt>
                <c:pt idx="9">
                  <c:v>89.766999999999996</c:v>
                </c:pt>
                <c:pt idx="10">
                  <c:v>88.891999999999996</c:v>
                </c:pt>
                <c:pt idx="11">
                  <c:v>88.45</c:v>
                </c:pt>
                <c:pt idx="12">
                  <c:v>87.86</c:v>
                </c:pt>
                <c:pt idx="13">
                  <c:v>86.06</c:v>
                </c:pt>
                <c:pt idx="14">
                  <c:v>83.950999999999993</c:v>
                </c:pt>
                <c:pt idx="15">
                  <c:v>82.162999999999997</c:v>
                </c:pt>
                <c:pt idx="16">
                  <c:v>81.099000000000004</c:v>
                </c:pt>
                <c:pt idx="17">
                  <c:v>79.566999999999993</c:v>
                </c:pt>
                <c:pt idx="18">
                  <c:v>77.831000000000003</c:v>
                </c:pt>
                <c:pt idx="19">
                  <c:v>76.355000000000004</c:v>
                </c:pt>
                <c:pt idx="20">
                  <c:v>75.728999999999999</c:v>
                </c:pt>
                <c:pt idx="21">
                  <c:v>73.593999999999994</c:v>
                </c:pt>
                <c:pt idx="22">
                  <c:v>72.241</c:v>
                </c:pt>
                <c:pt idx="23">
                  <c:v>71.206000000000003</c:v>
                </c:pt>
                <c:pt idx="24">
                  <c:v>69.911000000000001</c:v>
                </c:pt>
              </c:numCache>
            </c:numRef>
          </c:yVal>
          <c:smooth val="0"/>
        </c:ser>
        <c:dLbls>
          <c:showLegendKey val="0"/>
          <c:showVal val="0"/>
          <c:showCatName val="0"/>
          <c:showSerName val="0"/>
          <c:showPercent val="0"/>
          <c:showBubbleSize val="0"/>
        </c:dLbls>
        <c:axId val="643948088"/>
        <c:axId val="643948480"/>
      </c:scatterChart>
      <c:valAx>
        <c:axId val="643948088"/>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43948480"/>
        <c:crosses val="autoZero"/>
        <c:crossBetween val="midCat"/>
        <c:majorUnit val="1"/>
      </c:valAx>
      <c:valAx>
        <c:axId val="64394848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43948088"/>
        <c:crosses val="autoZero"/>
        <c:crossBetween val="midCat"/>
        <c:majorUnit val="20"/>
      </c:valAx>
      <c:spPr>
        <a:solidFill>
          <a:schemeClr val="bg2"/>
        </a:solidFill>
        <a:ln>
          <a:solidFill>
            <a:schemeClr val="tx1"/>
          </a:solidFill>
        </a:ln>
      </c:spPr>
    </c:plotArea>
    <c:legend>
      <c:legendPos val="r"/>
      <c:layout>
        <c:manualLayout>
          <c:xMode val="edge"/>
          <c:yMode val="edge"/>
          <c:x val="0.60897486818572455"/>
          <c:y val="3.2501968503937016E-2"/>
          <c:w val="0.35562690172577988"/>
          <c:h val="0.23028258967629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52767317128831E-2"/>
          <c:y val="2.8954382462755602E-2"/>
          <c:w val="0.90516352847198456"/>
          <c:h val="0.68312355841883465"/>
        </c:manualLayout>
      </c:layout>
      <c:barChart>
        <c:barDir val="col"/>
        <c:grouping val="stacked"/>
        <c:varyColors val="0"/>
        <c:ser>
          <c:idx val="0"/>
          <c:order val="0"/>
          <c:tx>
            <c:strRef>
              <c:f>Sheet1!$B$1</c:f>
              <c:strCache>
                <c:ptCount val="1"/>
                <c:pt idx="0">
                  <c:v>Rejection</c:v>
                </c:pt>
              </c:strCache>
            </c:strRef>
          </c:tx>
          <c:spPr>
            <a:gradFill flip="none" rotWithShape="1">
              <a:gsLst>
                <a:gs pos="0">
                  <a:srgbClr val="008000"/>
                </a:gs>
                <a:gs pos="50000">
                  <a:srgbClr val="00FF00"/>
                </a:gs>
                <a:gs pos="100000">
                  <a:srgbClr val="008000"/>
                </a:gs>
              </a:gsLst>
              <a:lin ang="0" scaled="1"/>
              <a:tileRect/>
            </a:gradFill>
            <a:ln>
              <a:solidFill>
                <a:schemeClr val="bg2"/>
              </a:solidFill>
            </a:ln>
          </c:spPr>
          <c:invertIfNegative val="0"/>
          <c:cat>
            <c:strRef>
              <c:f>Sheet1!$A$2:$A$11</c:f>
              <c:strCache>
                <c:ptCount val="10"/>
                <c:pt idx="0">
                  <c:v>Overall
(N=13,435)</c:v>
                </c:pt>
                <c:pt idx="2">
                  <c:v>18-34
(N=1,727)</c:v>
                </c:pt>
                <c:pt idx="3">
                  <c:v>35-49
(N=2,109)</c:v>
                </c:pt>
                <c:pt idx="4">
                  <c:v>50-59
(N=4,031)</c:v>
                </c:pt>
                <c:pt idx="5">
                  <c:v>60-65
(N=3,630)</c:v>
                </c:pt>
                <c:pt idx="6">
                  <c:v>66+
(N=1,938)</c:v>
                </c:pt>
                <c:pt idx="8">
                  <c:v>Female
(N=5,699)</c:v>
                </c:pt>
                <c:pt idx="9">
                  <c:v>Male
(N=7,736)</c:v>
                </c:pt>
              </c:strCache>
            </c:strRef>
          </c:cat>
          <c:val>
            <c:numRef>
              <c:f>Sheet1!$B$2:$B$11</c:f>
              <c:numCache>
                <c:formatCode>General</c:formatCode>
                <c:ptCount val="10"/>
                <c:pt idx="0">
                  <c:v>28.656500000000001</c:v>
                </c:pt>
                <c:pt idx="2">
                  <c:v>32.947299999999998</c:v>
                </c:pt>
                <c:pt idx="3">
                  <c:v>26.932200000000002</c:v>
                </c:pt>
                <c:pt idx="4">
                  <c:v>28.925799999999999</c:v>
                </c:pt>
                <c:pt idx="5">
                  <c:v>27.079899999999999</c:v>
                </c:pt>
                <c:pt idx="6">
                  <c:v>29.1022</c:v>
                </c:pt>
                <c:pt idx="8">
                  <c:v>28.3383</c:v>
                </c:pt>
                <c:pt idx="9">
                  <c:v>28.890899999999998</c:v>
                </c:pt>
              </c:numCache>
            </c:numRef>
          </c:val>
        </c:ser>
        <c:dLbls>
          <c:showLegendKey val="0"/>
          <c:showVal val="0"/>
          <c:showCatName val="0"/>
          <c:showSerName val="0"/>
          <c:showPercent val="0"/>
          <c:showBubbleSize val="0"/>
        </c:dLbls>
        <c:gapWidth val="50"/>
        <c:overlap val="100"/>
        <c:axId val="643949264"/>
        <c:axId val="643949656"/>
      </c:barChart>
      <c:catAx>
        <c:axId val="643949264"/>
        <c:scaling>
          <c:orientation val="minMax"/>
        </c:scaling>
        <c:delete val="0"/>
        <c:axPos val="b"/>
        <c:numFmt formatCode="General" sourceLinked="1"/>
        <c:majorTickMark val="out"/>
        <c:minorTickMark val="none"/>
        <c:tickLblPos val="nextTo"/>
        <c:txPr>
          <a:bodyPr rot="0"/>
          <a:lstStyle/>
          <a:p>
            <a:pPr>
              <a:defRPr sz="1300" b="1"/>
            </a:pPr>
            <a:endParaRPr lang="en-US"/>
          </a:p>
        </c:txPr>
        <c:crossAx val="643949656"/>
        <c:crosses val="autoZero"/>
        <c:auto val="1"/>
        <c:lblAlgn val="ctr"/>
        <c:lblOffset val="100"/>
        <c:tickLblSkip val="1"/>
        <c:noMultiLvlLbl val="0"/>
      </c:catAx>
      <c:valAx>
        <c:axId val="643949656"/>
        <c:scaling>
          <c:orientation val="minMax"/>
          <c:max val="5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643949264"/>
        <c:crosses val="autoZero"/>
        <c:crossBetween val="between"/>
        <c:majorUnit val="1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52767317128831E-2"/>
          <c:y val="2.8954382462755602E-2"/>
          <c:w val="0.90516352847198456"/>
          <c:h val="0.68312355841883465"/>
        </c:manualLayout>
      </c:layout>
      <c:barChart>
        <c:barDir val="col"/>
        <c:grouping val="stacked"/>
        <c:varyColors val="0"/>
        <c:ser>
          <c:idx val="0"/>
          <c:order val="0"/>
          <c:tx>
            <c:strRef>
              <c:f>Sheet1!$B$1</c:f>
              <c:strCache>
                <c:ptCount val="1"/>
                <c:pt idx="0">
                  <c:v>Rejection</c:v>
                </c:pt>
              </c:strCache>
            </c:strRef>
          </c:tx>
          <c:spPr>
            <a:gradFill flip="none" rotWithShape="1">
              <a:gsLst>
                <a:gs pos="0">
                  <a:srgbClr val="008000"/>
                </a:gs>
                <a:gs pos="50000">
                  <a:srgbClr val="00FF00"/>
                </a:gs>
                <a:gs pos="100000">
                  <a:srgbClr val="008000"/>
                </a:gs>
              </a:gsLst>
              <a:lin ang="0" scaled="1"/>
              <a:tileRect/>
            </a:gradFill>
            <a:ln>
              <a:solidFill>
                <a:schemeClr val="bg2"/>
              </a:solidFill>
            </a:ln>
          </c:spPr>
          <c:invertIfNegative val="0"/>
          <c:cat>
            <c:strRef>
              <c:f>Sheet1!$A$2:$A$11</c:f>
              <c:strCache>
                <c:ptCount val="10"/>
                <c:pt idx="0">
                  <c:v>Overall
(N=13,435)</c:v>
                </c:pt>
                <c:pt idx="2">
                  <c:v>18-34
(N=1,727)</c:v>
                </c:pt>
                <c:pt idx="3">
                  <c:v>35-49
(N=2,109)</c:v>
                </c:pt>
                <c:pt idx="4">
                  <c:v>50-59
(N=4,031)</c:v>
                </c:pt>
                <c:pt idx="5">
                  <c:v>60-65
(N=3,630)</c:v>
                </c:pt>
                <c:pt idx="6">
                  <c:v>66+
(N=1,938)</c:v>
                </c:pt>
                <c:pt idx="8">
                  <c:v>Female
(N=5,699)</c:v>
                </c:pt>
                <c:pt idx="9">
                  <c:v>Male
(N=7,736)</c:v>
                </c:pt>
              </c:strCache>
            </c:strRef>
          </c:cat>
          <c:val>
            <c:numRef>
              <c:f>Sheet1!$B$2:$B$11</c:f>
              <c:numCache>
                <c:formatCode>General</c:formatCode>
                <c:ptCount val="10"/>
                <c:pt idx="0">
                  <c:v>32.288800000000002</c:v>
                </c:pt>
                <c:pt idx="2">
                  <c:v>36.479399999999998</c:v>
                </c:pt>
                <c:pt idx="3">
                  <c:v>30.7255</c:v>
                </c:pt>
                <c:pt idx="4">
                  <c:v>32.374099999999999</c:v>
                </c:pt>
                <c:pt idx="5">
                  <c:v>30.853999999999999</c:v>
                </c:pt>
                <c:pt idx="6">
                  <c:v>32.765700000000002</c:v>
                </c:pt>
                <c:pt idx="8">
                  <c:v>31.935400000000001</c:v>
                </c:pt>
                <c:pt idx="9">
                  <c:v>32.549100000000003</c:v>
                </c:pt>
              </c:numCache>
            </c:numRef>
          </c:val>
        </c:ser>
        <c:dLbls>
          <c:showLegendKey val="0"/>
          <c:showVal val="0"/>
          <c:showCatName val="0"/>
          <c:showSerName val="0"/>
          <c:showPercent val="0"/>
          <c:showBubbleSize val="0"/>
        </c:dLbls>
        <c:gapWidth val="50"/>
        <c:overlap val="100"/>
        <c:axId val="643950440"/>
        <c:axId val="643950832"/>
      </c:barChart>
      <c:catAx>
        <c:axId val="643950440"/>
        <c:scaling>
          <c:orientation val="minMax"/>
        </c:scaling>
        <c:delete val="0"/>
        <c:axPos val="b"/>
        <c:numFmt formatCode="General" sourceLinked="1"/>
        <c:majorTickMark val="out"/>
        <c:minorTickMark val="none"/>
        <c:tickLblPos val="nextTo"/>
        <c:txPr>
          <a:bodyPr rot="0"/>
          <a:lstStyle/>
          <a:p>
            <a:pPr>
              <a:defRPr sz="1300" b="1"/>
            </a:pPr>
            <a:endParaRPr lang="en-US"/>
          </a:p>
        </c:txPr>
        <c:crossAx val="643950832"/>
        <c:crosses val="autoZero"/>
        <c:auto val="1"/>
        <c:lblAlgn val="ctr"/>
        <c:lblOffset val="100"/>
        <c:tickLblSkip val="1"/>
        <c:noMultiLvlLbl val="0"/>
      </c:catAx>
      <c:valAx>
        <c:axId val="643950832"/>
        <c:scaling>
          <c:orientation val="minMax"/>
          <c:max val="5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643950440"/>
        <c:crosses val="autoZero"/>
        <c:crossBetween val="between"/>
        <c:majorUnit val="1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37641976168966E-2"/>
          <c:y val="0.12508960793963245"/>
          <c:w val="0.84050646877104906"/>
          <c:h val="0.66294721948819035"/>
        </c:manualLayout>
      </c:layout>
      <c:barChart>
        <c:barDir val="col"/>
        <c:grouping val="stacked"/>
        <c:varyColors val="0"/>
        <c:ser>
          <c:idx val="0"/>
          <c:order val="0"/>
          <c:tx>
            <c:strRef>
              <c:f>Sheet1!$B$1</c:f>
              <c:strCache>
                <c:ptCount val="1"/>
                <c:pt idx="0">
                  <c:v> Europe</c:v>
                </c:pt>
              </c:strCache>
            </c:strRef>
          </c:tx>
          <c:spPr>
            <a:gradFill flip="none" rotWithShape="1">
              <a:gsLst>
                <a:gs pos="0">
                  <a:srgbClr val="FFCC00">
                    <a:lumMod val="75000"/>
                  </a:srgbClr>
                </a:gs>
                <a:gs pos="50000">
                  <a:srgbClr val="FFFF00"/>
                </a:gs>
                <a:gs pos="100000">
                  <a:srgbClr val="FFCC00">
                    <a:lumMod val="75000"/>
                  </a:srgbClr>
                </a:gs>
              </a:gsLst>
              <a:lin ang="10800000" scaled="1"/>
              <a:tileRect/>
            </a:gradFill>
            <a:ln>
              <a:solidFill>
                <a:schemeClr val="bg2"/>
              </a:solidFill>
            </a:ln>
          </c:spPr>
          <c:invertIfNegative val="0"/>
          <c:dLbls>
            <c:spPr>
              <a:noFill/>
              <a:ln>
                <a:noFill/>
              </a:ln>
              <a:effectLst/>
            </c:spPr>
            <c:txPr>
              <a:bodyPr/>
              <a:lstStyle/>
              <a:p>
                <a:pPr>
                  <a:defRPr sz="1500" b="1">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1-4</c:v>
                </c:pt>
                <c:pt idx="1">
                  <c:v>5-9</c:v>
                </c:pt>
                <c:pt idx="2">
                  <c:v>10-19</c:v>
                </c:pt>
                <c:pt idx="3">
                  <c:v>20-29</c:v>
                </c:pt>
                <c:pt idx="4">
                  <c:v>30-39</c:v>
                </c:pt>
                <c:pt idx="5">
                  <c:v>40-49</c:v>
                </c:pt>
                <c:pt idx="6">
                  <c:v>50+</c:v>
                </c:pt>
              </c:strCache>
            </c:strRef>
          </c:cat>
          <c:val>
            <c:numRef>
              <c:f>Sheet1!$B$2:$B$8</c:f>
              <c:numCache>
                <c:formatCode>General</c:formatCode>
                <c:ptCount val="7"/>
                <c:pt idx="0">
                  <c:v>9</c:v>
                </c:pt>
                <c:pt idx="1">
                  <c:v>4</c:v>
                </c:pt>
                <c:pt idx="2">
                  <c:v>18</c:v>
                </c:pt>
                <c:pt idx="3">
                  <c:v>11</c:v>
                </c:pt>
                <c:pt idx="4">
                  <c:v>9</c:v>
                </c:pt>
                <c:pt idx="5">
                  <c:v>3</c:v>
                </c:pt>
                <c:pt idx="6">
                  <c:v>5</c:v>
                </c:pt>
              </c:numCache>
            </c:numRef>
          </c:val>
        </c:ser>
        <c:ser>
          <c:idx val="1"/>
          <c:order val="1"/>
          <c:tx>
            <c:strRef>
              <c:f>Sheet1!$C$1</c:f>
              <c:strCache>
                <c:ptCount val="1"/>
                <c:pt idx="0">
                  <c:v> North America</c:v>
                </c:pt>
              </c:strCache>
            </c:strRef>
          </c:tx>
          <c:spPr>
            <a:gradFill>
              <a:gsLst>
                <a:gs pos="0">
                  <a:srgbClr val="00B050"/>
                </a:gs>
                <a:gs pos="50000">
                  <a:srgbClr val="00FF00"/>
                </a:gs>
                <a:gs pos="100000">
                  <a:srgbClr val="00B050"/>
                </a:gs>
              </a:gsLst>
              <a:lin ang="10800000" scaled="1"/>
            </a:gradFill>
            <a:ln>
              <a:solidFill>
                <a:srgbClr val="000000"/>
              </a:solidFill>
            </a:ln>
          </c:spPr>
          <c:invertIfNegative val="0"/>
          <c:dLbls>
            <c:spPr>
              <a:noFill/>
              <a:ln>
                <a:noFill/>
              </a:ln>
              <a:effectLst/>
            </c:spPr>
            <c:txPr>
              <a:bodyPr/>
              <a:lstStyle/>
              <a:p>
                <a:pPr>
                  <a:defRPr sz="1500" b="1">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1-4</c:v>
                </c:pt>
                <c:pt idx="1">
                  <c:v>5-9</c:v>
                </c:pt>
                <c:pt idx="2">
                  <c:v>10-19</c:v>
                </c:pt>
                <c:pt idx="3">
                  <c:v>20-29</c:v>
                </c:pt>
                <c:pt idx="4">
                  <c:v>30-39</c:v>
                </c:pt>
                <c:pt idx="5">
                  <c:v>40-49</c:v>
                </c:pt>
                <c:pt idx="6">
                  <c:v>50+</c:v>
                </c:pt>
              </c:strCache>
            </c:strRef>
          </c:cat>
          <c:val>
            <c:numRef>
              <c:f>Sheet1!$C$2:$C$8</c:f>
              <c:numCache>
                <c:formatCode>General</c:formatCode>
                <c:ptCount val="7"/>
                <c:pt idx="0">
                  <c:v>13</c:v>
                </c:pt>
                <c:pt idx="1">
                  <c:v>8</c:v>
                </c:pt>
                <c:pt idx="2">
                  <c:v>20</c:v>
                </c:pt>
                <c:pt idx="3">
                  <c:v>11</c:v>
                </c:pt>
                <c:pt idx="4">
                  <c:v>9</c:v>
                </c:pt>
                <c:pt idx="5">
                  <c:v>7</c:v>
                </c:pt>
                <c:pt idx="6">
                  <c:v>8</c:v>
                </c:pt>
              </c:numCache>
            </c:numRef>
          </c:val>
        </c:ser>
        <c:ser>
          <c:idx val="2"/>
          <c:order val="2"/>
          <c:tx>
            <c:strRef>
              <c:f>Sheet1!$D$1</c:f>
              <c:strCache>
                <c:ptCount val="1"/>
                <c:pt idx="0">
                  <c:v> Other</c:v>
                </c:pt>
              </c:strCache>
            </c:strRef>
          </c:tx>
          <c:spPr>
            <a:gradFill>
              <a:gsLst>
                <a:gs pos="0">
                  <a:srgbClr val="C00000"/>
                </a:gs>
                <a:gs pos="50000">
                  <a:srgbClr val="FF0000"/>
                </a:gs>
                <a:gs pos="100000">
                  <a:srgbClr val="C00000"/>
                </a:gs>
              </a:gsLst>
              <a:lin ang="10800000" scaled="1"/>
            </a:gradFill>
            <a:ln>
              <a:solidFill>
                <a:srgbClr val="000000"/>
              </a:solidFill>
            </a:ln>
          </c:spPr>
          <c:invertIfNegative val="0"/>
          <c:dLbls>
            <c:dLbl>
              <c:idx val="3"/>
              <c:layout>
                <c:manualLayout>
                  <c:x val="1.4749262536873156E-3"/>
                  <c:y val="2.529808773903261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2.343757030371203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
                  <c:y val="-2.0089988751406072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1-4</c:v>
                </c:pt>
                <c:pt idx="1">
                  <c:v>5-9</c:v>
                </c:pt>
                <c:pt idx="2">
                  <c:v>10-19</c:v>
                </c:pt>
                <c:pt idx="3">
                  <c:v>20-29</c:v>
                </c:pt>
                <c:pt idx="4">
                  <c:v>30-39</c:v>
                </c:pt>
                <c:pt idx="5">
                  <c:v>40-49</c:v>
                </c:pt>
                <c:pt idx="6">
                  <c:v>50+</c:v>
                </c:pt>
              </c:strCache>
            </c:strRef>
          </c:cat>
          <c:val>
            <c:numRef>
              <c:f>Sheet1!$D$2:$D$8</c:f>
              <c:numCache>
                <c:formatCode>General</c:formatCode>
                <c:ptCount val="7"/>
                <c:pt idx="0">
                  <c:v>3</c:v>
                </c:pt>
                <c:pt idx="1">
                  <c:v>6</c:v>
                </c:pt>
                <c:pt idx="2">
                  <c:v>6</c:v>
                </c:pt>
                <c:pt idx="3">
                  <c:v>2</c:v>
                </c:pt>
                <c:pt idx="4">
                  <c:v>0</c:v>
                </c:pt>
                <c:pt idx="5">
                  <c:v>2</c:v>
                </c:pt>
                <c:pt idx="6">
                  <c:v>1</c:v>
                </c:pt>
              </c:numCache>
            </c:numRef>
          </c:val>
        </c:ser>
        <c:dLbls>
          <c:showLegendKey val="0"/>
          <c:showVal val="0"/>
          <c:showCatName val="0"/>
          <c:showSerName val="0"/>
          <c:showPercent val="0"/>
          <c:showBubbleSize val="0"/>
        </c:dLbls>
        <c:gapWidth val="35"/>
        <c:overlap val="100"/>
        <c:axId val="762022544"/>
        <c:axId val="762022936"/>
      </c:barChart>
      <c:lineChart>
        <c:grouping val="standard"/>
        <c:varyColors val="0"/>
        <c:ser>
          <c:idx val="3"/>
          <c:order val="3"/>
          <c:tx>
            <c:strRef>
              <c:f>Sheet1!$E$1</c:f>
              <c:strCache>
                <c:ptCount val="1"/>
                <c:pt idx="0">
                  <c:v> % of Transplants</c:v>
                </c:pt>
              </c:strCache>
            </c:strRef>
          </c:tx>
          <c:spPr>
            <a:ln w="41275">
              <a:solidFill>
                <a:srgbClr val="00B0F0"/>
              </a:solidFill>
            </a:ln>
          </c:spPr>
          <c:marker>
            <c:symbol val="x"/>
            <c:size val="9"/>
            <c:spPr>
              <a:solidFill>
                <a:srgbClr val="00B0F0"/>
              </a:solidFill>
              <a:ln>
                <a:solidFill>
                  <a:srgbClr val="00B0F0"/>
                </a:solidFill>
              </a:ln>
            </c:spPr>
          </c:marker>
          <c:cat>
            <c:strRef>
              <c:f>Sheet1!$A$2:$A$8</c:f>
              <c:strCache>
                <c:ptCount val="7"/>
                <c:pt idx="0">
                  <c:v>1-4</c:v>
                </c:pt>
                <c:pt idx="1">
                  <c:v>5-9</c:v>
                </c:pt>
                <c:pt idx="2">
                  <c:v>10-19</c:v>
                </c:pt>
                <c:pt idx="3">
                  <c:v>20-29</c:v>
                </c:pt>
                <c:pt idx="4">
                  <c:v>30-39</c:v>
                </c:pt>
                <c:pt idx="5">
                  <c:v>40-49</c:v>
                </c:pt>
                <c:pt idx="6">
                  <c:v>50+</c:v>
                </c:pt>
              </c:strCache>
            </c:strRef>
          </c:cat>
          <c:val>
            <c:numRef>
              <c:f>Sheet1!$E$2:$E$8</c:f>
              <c:numCache>
                <c:formatCode>General</c:formatCode>
                <c:ptCount val="7"/>
                <c:pt idx="0">
                  <c:v>0.7</c:v>
                </c:pt>
                <c:pt idx="1">
                  <c:v>2.9</c:v>
                </c:pt>
                <c:pt idx="2">
                  <c:v>16.5</c:v>
                </c:pt>
                <c:pt idx="3">
                  <c:v>15.9</c:v>
                </c:pt>
                <c:pt idx="4">
                  <c:v>16.600000000000001</c:v>
                </c:pt>
                <c:pt idx="5">
                  <c:v>14.6</c:v>
                </c:pt>
                <c:pt idx="6">
                  <c:v>32.9</c:v>
                </c:pt>
              </c:numCache>
            </c:numRef>
          </c:val>
          <c:smooth val="0"/>
        </c:ser>
        <c:dLbls>
          <c:showLegendKey val="0"/>
          <c:showVal val="0"/>
          <c:showCatName val="0"/>
          <c:showSerName val="0"/>
          <c:showPercent val="0"/>
          <c:showBubbleSize val="0"/>
        </c:dLbls>
        <c:marker val="1"/>
        <c:smooth val="0"/>
        <c:axId val="762023720"/>
        <c:axId val="762023328"/>
      </c:lineChart>
      <c:catAx>
        <c:axId val="762022544"/>
        <c:scaling>
          <c:orientation val="minMax"/>
        </c:scaling>
        <c:delete val="0"/>
        <c:axPos val="b"/>
        <c:title>
          <c:tx>
            <c:rich>
              <a:bodyPr/>
              <a:lstStyle/>
              <a:p>
                <a:pPr>
                  <a:defRPr sz="1700">
                    <a:solidFill>
                      <a:schemeClr val="tx1"/>
                    </a:solidFill>
                  </a:defRPr>
                </a:pPr>
                <a:r>
                  <a:rPr lang="en-US" sz="1700" b="1" i="0" baseline="0" dirty="0" smtClean="0">
                    <a:solidFill>
                      <a:schemeClr val="tx1"/>
                    </a:solidFill>
                  </a:rPr>
                  <a:t>Average number of lung transplants per year</a:t>
                </a:r>
                <a:endParaRPr lang="en-US" sz="1700" b="1" i="0" baseline="0" dirty="0">
                  <a:solidFill>
                    <a:schemeClr val="tx1"/>
                  </a:solidFill>
                </a:endParaRPr>
              </a:p>
            </c:rich>
          </c:tx>
          <c:layout/>
          <c:overlay val="0"/>
        </c:title>
        <c:numFmt formatCode="General" sourceLinked="1"/>
        <c:majorTickMark val="out"/>
        <c:minorTickMark val="none"/>
        <c:tickLblPos val="nextTo"/>
        <c:txPr>
          <a:bodyPr rot="0"/>
          <a:lstStyle/>
          <a:p>
            <a:pPr>
              <a:defRPr sz="1500" b="1"/>
            </a:pPr>
            <a:endParaRPr lang="en-US"/>
          </a:p>
        </c:txPr>
        <c:crossAx val="762022936"/>
        <c:crosses val="autoZero"/>
        <c:auto val="1"/>
        <c:lblAlgn val="ctr"/>
        <c:lblOffset val="100"/>
        <c:noMultiLvlLbl val="0"/>
      </c:catAx>
      <c:valAx>
        <c:axId val="762022936"/>
        <c:scaling>
          <c:orientation val="minMax"/>
          <c:max val="50"/>
        </c:scaling>
        <c:delete val="0"/>
        <c:axPos val="l"/>
        <c:majorGridlines>
          <c:spPr>
            <a:ln>
              <a:prstDash val="sysDash"/>
            </a:ln>
          </c:spPr>
        </c:majorGridlines>
        <c:title>
          <c:tx>
            <c:rich>
              <a:bodyPr rot="-5400000" vert="horz"/>
              <a:lstStyle/>
              <a:p>
                <a:pPr>
                  <a:defRPr sz="1700">
                    <a:solidFill>
                      <a:schemeClr val="tx1"/>
                    </a:solidFill>
                  </a:defRPr>
                </a:pPr>
                <a:r>
                  <a:rPr lang="en-US" sz="1700" b="1" i="0" baseline="0" dirty="0" smtClean="0">
                    <a:solidFill>
                      <a:schemeClr val="tx1"/>
                    </a:solidFill>
                  </a:rPr>
                  <a:t>Number of Centers</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62022544"/>
        <c:crosses val="autoZero"/>
        <c:crossBetween val="between"/>
        <c:majorUnit val="10"/>
      </c:valAx>
      <c:valAx>
        <c:axId val="762023328"/>
        <c:scaling>
          <c:orientation val="minMax"/>
          <c:max val="36"/>
          <c:min val="0"/>
        </c:scaling>
        <c:delete val="0"/>
        <c:axPos val="r"/>
        <c:title>
          <c:tx>
            <c:rich>
              <a:bodyPr/>
              <a:lstStyle/>
              <a:p>
                <a:pPr>
                  <a:defRPr sz="1700" b="1"/>
                </a:pPr>
                <a:r>
                  <a:rPr lang="en-US" sz="1800" b="1" i="0" baseline="0" dirty="0" smtClean="0">
                    <a:effectLst/>
                  </a:rPr>
                  <a:t>% of Transplants</a:t>
                </a:r>
                <a:endParaRPr lang="en-US" sz="1600" dirty="0">
                  <a:effectLst/>
                </a:endParaRPr>
              </a:p>
            </c:rich>
          </c:tx>
          <c:layout/>
          <c:overlay val="0"/>
        </c:title>
        <c:numFmt formatCode="General" sourceLinked="1"/>
        <c:majorTickMark val="out"/>
        <c:minorTickMark val="none"/>
        <c:tickLblPos val="nextTo"/>
        <c:txPr>
          <a:bodyPr/>
          <a:lstStyle/>
          <a:p>
            <a:pPr>
              <a:defRPr sz="1500" b="1"/>
            </a:pPr>
            <a:endParaRPr lang="en-US"/>
          </a:p>
        </c:txPr>
        <c:crossAx val="762023720"/>
        <c:crosses val="max"/>
        <c:crossBetween val="between"/>
        <c:majorUnit val="6"/>
      </c:valAx>
      <c:catAx>
        <c:axId val="762023720"/>
        <c:scaling>
          <c:orientation val="minMax"/>
        </c:scaling>
        <c:delete val="1"/>
        <c:axPos val="b"/>
        <c:numFmt formatCode="General" sourceLinked="1"/>
        <c:majorTickMark val="out"/>
        <c:minorTickMark val="none"/>
        <c:tickLblPos val="nextTo"/>
        <c:crossAx val="762023328"/>
        <c:crosses val="autoZero"/>
        <c:auto val="1"/>
        <c:lblAlgn val="ctr"/>
        <c:lblOffset val="100"/>
        <c:noMultiLvlLbl val="0"/>
      </c:catAx>
      <c:spPr>
        <a:solidFill>
          <a:schemeClr val="bg2"/>
        </a:solidFill>
        <a:ln>
          <a:solidFill>
            <a:schemeClr val="tx1"/>
          </a:solidFill>
        </a:ln>
      </c:spPr>
    </c:plotArea>
    <c:legend>
      <c:legendPos val="t"/>
      <c:layout>
        <c:manualLayout>
          <c:xMode val="edge"/>
          <c:yMode val="edge"/>
          <c:x val="7.855863702877848E-2"/>
          <c:y val="4.2857142857142858E-2"/>
          <c:w val="0.84110863354470067"/>
          <c:h val="6.8076865391826016E-2"/>
        </c:manualLayout>
      </c:layout>
      <c:overlay val="0"/>
      <c:spPr>
        <a:noFill/>
        <a:ln>
          <a:solidFill>
            <a:schemeClr val="tx1"/>
          </a:solidFill>
        </a:ln>
      </c:spPr>
      <c:txPr>
        <a:bodyPr/>
        <a:lstStyle/>
        <a:p>
          <a:pPr>
            <a:defRPr sz="1500" b="1"/>
          </a:pPr>
          <a:endParaRPr lang="en-US"/>
        </a:p>
      </c:txPr>
    </c:legend>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64407166495512"/>
          <c:y val="2.8954382462755602E-2"/>
          <c:w val="0.88777222412415868"/>
          <c:h val="0.7493000231588699"/>
        </c:manualLayout>
      </c:layout>
      <c:barChart>
        <c:barDir val="col"/>
        <c:grouping val="clustered"/>
        <c:varyColors val="0"/>
        <c:ser>
          <c:idx val="0"/>
          <c:order val="0"/>
          <c:tx>
            <c:strRef>
              <c:f>Sheet1!$B$1</c:f>
              <c:strCache>
                <c:ptCount val="1"/>
                <c:pt idx="0">
                  <c:v>Primary (N=12,890)</c:v>
                </c:pt>
              </c:strCache>
            </c:strRef>
          </c:tx>
          <c:spPr>
            <a:gradFill flip="none" rotWithShape="1">
              <a:gsLst>
                <a:gs pos="0">
                  <a:srgbClr val="009999"/>
                </a:gs>
                <a:gs pos="50000">
                  <a:srgbClr val="00FFFF"/>
                </a:gs>
                <a:gs pos="100000">
                  <a:srgbClr val="009999"/>
                </a:gs>
              </a:gsLst>
              <a:lin ang="0" scaled="1"/>
              <a:tileRect/>
            </a:gradFill>
            <a:ln>
              <a:solidFill>
                <a:schemeClr val="bg2"/>
              </a:solidFill>
            </a:ln>
          </c:spPr>
          <c:invertIfNegative val="0"/>
          <c:cat>
            <c:strRef>
              <c:f>Sheet1!$A$2:$A$11</c:f>
              <c:strCache>
                <c:ptCount val="10"/>
                <c:pt idx="0">
                  <c:v>Overall</c:v>
                </c:pt>
                <c:pt idx="2">
                  <c:v>18-34</c:v>
                </c:pt>
                <c:pt idx="3">
                  <c:v>35-49</c:v>
                </c:pt>
                <c:pt idx="4">
                  <c:v>50-59</c:v>
                </c:pt>
                <c:pt idx="5">
                  <c:v>60-65</c:v>
                </c:pt>
                <c:pt idx="6">
                  <c:v>66+</c:v>
                </c:pt>
                <c:pt idx="8">
                  <c:v>Female</c:v>
                </c:pt>
                <c:pt idx="9">
                  <c:v>Male</c:v>
                </c:pt>
              </c:strCache>
            </c:strRef>
          </c:cat>
          <c:val>
            <c:numRef>
              <c:f>Sheet1!$B$2:$B$11</c:f>
              <c:numCache>
                <c:formatCode>General</c:formatCode>
                <c:ptCount val="10"/>
                <c:pt idx="0">
                  <c:v>28.634599999999999</c:v>
                </c:pt>
                <c:pt idx="2">
                  <c:v>32.722700000000003</c:v>
                </c:pt>
                <c:pt idx="3">
                  <c:v>27.3185</c:v>
                </c:pt>
                <c:pt idx="4">
                  <c:v>28.846599999999999</c:v>
                </c:pt>
                <c:pt idx="5">
                  <c:v>27.043800000000001</c:v>
                </c:pt>
                <c:pt idx="6">
                  <c:v>29.129300000000001</c:v>
                </c:pt>
                <c:pt idx="8">
                  <c:v>28.337900000000001</c:v>
                </c:pt>
                <c:pt idx="9">
                  <c:v>28.851600000000001</c:v>
                </c:pt>
              </c:numCache>
            </c:numRef>
          </c:val>
        </c:ser>
        <c:ser>
          <c:idx val="1"/>
          <c:order val="1"/>
          <c:tx>
            <c:strRef>
              <c:f>Sheet1!$C$1</c:f>
              <c:strCache>
                <c:ptCount val="1"/>
                <c:pt idx="0">
                  <c:v>First Retransplant (N=537)</c:v>
                </c:pt>
              </c:strCache>
            </c:strRef>
          </c:tx>
          <c:spPr>
            <a:gradFill>
              <a:gsLst>
                <a:gs pos="0">
                  <a:srgbClr val="CC6600"/>
                </a:gs>
                <a:gs pos="50000">
                  <a:srgbClr val="FF9900"/>
                </a:gs>
                <a:gs pos="100000">
                  <a:srgbClr val="CC6600"/>
                </a:gs>
              </a:gsLst>
              <a:lin ang="0" scaled="1"/>
            </a:gradFill>
            <a:ln>
              <a:solidFill>
                <a:schemeClr val="bg2"/>
              </a:solidFill>
            </a:ln>
          </c:spPr>
          <c:invertIfNegative val="0"/>
          <c:cat>
            <c:strRef>
              <c:f>Sheet1!$A$2:$A$11</c:f>
              <c:strCache>
                <c:ptCount val="10"/>
                <c:pt idx="0">
                  <c:v>Overall</c:v>
                </c:pt>
                <c:pt idx="2">
                  <c:v>18-34</c:v>
                </c:pt>
                <c:pt idx="3">
                  <c:v>35-49</c:v>
                </c:pt>
                <c:pt idx="4">
                  <c:v>50-59</c:v>
                </c:pt>
                <c:pt idx="5">
                  <c:v>60-65</c:v>
                </c:pt>
                <c:pt idx="6">
                  <c:v>66+</c:v>
                </c:pt>
                <c:pt idx="8">
                  <c:v>Female</c:v>
                </c:pt>
                <c:pt idx="9">
                  <c:v>Male</c:v>
                </c:pt>
              </c:strCache>
            </c:strRef>
          </c:cat>
          <c:val>
            <c:numRef>
              <c:f>Sheet1!$C$2:$C$11</c:f>
              <c:numCache>
                <c:formatCode>General</c:formatCode>
                <c:ptCount val="10"/>
                <c:pt idx="0">
                  <c:v>29.236499999999999</c:v>
                </c:pt>
                <c:pt idx="2">
                  <c:v>36.170200000000001</c:v>
                </c:pt>
                <c:pt idx="3">
                  <c:v>20.491800000000001</c:v>
                </c:pt>
                <c:pt idx="4">
                  <c:v>31.386900000000001</c:v>
                </c:pt>
                <c:pt idx="5">
                  <c:v>27.659600000000001</c:v>
                </c:pt>
                <c:pt idx="6">
                  <c:v>27.907</c:v>
                </c:pt>
                <c:pt idx="8">
                  <c:v>28.571400000000001</c:v>
                </c:pt>
                <c:pt idx="9">
                  <c:v>29.8246</c:v>
                </c:pt>
              </c:numCache>
            </c:numRef>
          </c:val>
        </c:ser>
        <c:dLbls>
          <c:showLegendKey val="0"/>
          <c:showVal val="0"/>
          <c:showCatName val="0"/>
          <c:showSerName val="0"/>
          <c:showPercent val="0"/>
          <c:showBubbleSize val="0"/>
        </c:dLbls>
        <c:gapWidth val="50"/>
        <c:axId val="643951616"/>
        <c:axId val="433651144"/>
      </c:barChart>
      <c:catAx>
        <c:axId val="643951616"/>
        <c:scaling>
          <c:orientation val="minMax"/>
        </c:scaling>
        <c:delete val="0"/>
        <c:axPos val="b"/>
        <c:numFmt formatCode="General" sourceLinked="1"/>
        <c:majorTickMark val="out"/>
        <c:minorTickMark val="none"/>
        <c:tickLblPos val="nextTo"/>
        <c:txPr>
          <a:bodyPr rot="0"/>
          <a:lstStyle/>
          <a:p>
            <a:pPr>
              <a:defRPr sz="1300" b="1"/>
            </a:pPr>
            <a:endParaRPr lang="en-US"/>
          </a:p>
        </c:txPr>
        <c:crossAx val="433651144"/>
        <c:crosses val="autoZero"/>
        <c:auto val="1"/>
        <c:lblAlgn val="ctr"/>
        <c:lblOffset val="100"/>
        <c:noMultiLvlLbl val="0"/>
      </c:catAx>
      <c:valAx>
        <c:axId val="433651144"/>
        <c:scaling>
          <c:orientation val="minMax"/>
          <c:max val="6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643951616"/>
        <c:crosses val="autoZero"/>
        <c:crossBetween val="between"/>
        <c:majorUnit val="10"/>
      </c:valAx>
      <c:spPr>
        <a:solidFill>
          <a:schemeClr val="bg2"/>
        </a:solidFill>
        <a:ln>
          <a:solidFill>
            <a:schemeClr val="tx1"/>
          </a:solidFill>
        </a:ln>
      </c:spPr>
    </c:plotArea>
    <c:legend>
      <c:legendPos val="t"/>
      <c:layout>
        <c:manualLayout>
          <c:xMode val="edge"/>
          <c:yMode val="edge"/>
          <c:x val="0.15682015291566814"/>
          <c:y val="4.4117647058823532E-2"/>
          <c:w val="0.77290539769485322"/>
          <c:h val="8.7235988883742482E-2"/>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64407166495512"/>
          <c:y val="2.8954382462755602E-2"/>
          <c:w val="0.88777222412415868"/>
          <c:h val="0.7493000231588699"/>
        </c:manualLayout>
      </c:layout>
      <c:barChart>
        <c:barDir val="col"/>
        <c:grouping val="clustered"/>
        <c:varyColors val="0"/>
        <c:ser>
          <c:idx val="0"/>
          <c:order val="0"/>
          <c:tx>
            <c:strRef>
              <c:f>Sheet1!$B$1</c:f>
              <c:strCache>
                <c:ptCount val="1"/>
                <c:pt idx="0">
                  <c:v>Primary (N=12,890)</c:v>
                </c:pt>
              </c:strCache>
            </c:strRef>
          </c:tx>
          <c:spPr>
            <a:gradFill flip="none" rotWithShape="1">
              <a:gsLst>
                <a:gs pos="0">
                  <a:srgbClr val="009999"/>
                </a:gs>
                <a:gs pos="50000">
                  <a:srgbClr val="00FFFF"/>
                </a:gs>
                <a:gs pos="100000">
                  <a:srgbClr val="009999"/>
                </a:gs>
              </a:gsLst>
              <a:lin ang="0" scaled="1"/>
              <a:tileRect/>
            </a:gradFill>
            <a:ln>
              <a:solidFill>
                <a:schemeClr val="bg2"/>
              </a:solidFill>
            </a:ln>
          </c:spPr>
          <c:invertIfNegative val="0"/>
          <c:cat>
            <c:strRef>
              <c:f>Sheet1!$A$2:$A$11</c:f>
              <c:strCache>
                <c:ptCount val="10"/>
                <c:pt idx="0">
                  <c:v>Overall</c:v>
                </c:pt>
                <c:pt idx="2">
                  <c:v>18-34</c:v>
                </c:pt>
                <c:pt idx="3">
                  <c:v>35-49</c:v>
                </c:pt>
                <c:pt idx="4">
                  <c:v>50-59</c:v>
                </c:pt>
                <c:pt idx="5">
                  <c:v>60-65</c:v>
                </c:pt>
                <c:pt idx="6">
                  <c:v>66+</c:v>
                </c:pt>
                <c:pt idx="8">
                  <c:v>Female</c:v>
                </c:pt>
                <c:pt idx="9">
                  <c:v>Male</c:v>
                </c:pt>
              </c:strCache>
            </c:strRef>
          </c:cat>
          <c:val>
            <c:numRef>
              <c:f>Sheet1!$B$2:$B$11</c:f>
              <c:numCache>
                <c:formatCode>General</c:formatCode>
                <c:ptCount val="10"/>
                <c:pt idx="0">
                  <c:v>32.257599999999996</c:v>
                </c:pt>
                <c:pt idx="2">
                  <c:v>36.323399999999999</c:v>
                </c:pt>
                <c:pt idx="3">
                  <c:v>31.048400000000001</c:v>
                </c:pt>
                <c:pt idx="4">
                  <c:v>32.288699999999999</c:v>
                </c:pt>
                <c:pt idx="5">
                  <c:v>30.834499999999998</c:v>
                </c:pt>
                <c:pt idx="6">
                  <c:v>32.717700000000001</c:v>
                </c:pt>
                <c:pt idx="8">
                  <c:v>31.9192</c:v>
                </c:pt>
                <c:pt idx="9">
                  <c:v>32.505000000000003</c:v>
                </c:pt>
              </c:numCache>
            </c:numRef>
          </c:val>
        </c:ser>
        <c:ser>
          <c:idx val="1"/>
          <c:order val="1"/>
          <c:tx>
            <c:strRef>
              <c:f>Sheet1!$C$1</c:f>
              <c:strCache>
                <c:ptCount val="1"/>
                <c:pt idx="0">
                  <c:v>First Retransplant (N=537)</c:v>
                </c:pt>
              </c:strCache>
            </c:strRef>
          </c:tx>
          <c:spPr>
            <a:gradFill>
              <a:gsLst>
                <a:gs pos="0">
                  <a:srgbClr val="CC6600"/>
                </a:gs>
                <a:gs pos="50000">
                  <a:srgbClr val="FF9900"/>
                </a:gs>
                <a:gs pos="100000">
                  <a:srgbClr val="CC6600"/>
                </a:gs>
              </a:gsLst>
              <a:lin ang="0" scaled="1"/>
            </a:gradFill>
            <a:ln>
              <a:solidFill>
                <a:schemeClr val="bg2"/>
              </a:solidFill>
            </a:ln>
          </c:spPr>
          <c:invertIfNegative val="0"/>
          <c:cat>
            <c:strRef>
              <c:f>Sheet1!$A$2:$A$11</c:f>
              <c:strCache>
                <c:ptCount val="10"/>
                <c:pt idx="0">
                  <c:v>Overall</c:v>
                </c:pt>
                <c:pt idx="2">
                  <c:v>18-34</c:v>
                </c:pt>
                <c:pt idx="3">
                  <c:v>35-49</c:v>
                </c:pt>
                <c:pt idx="4">
                  <c:v>50-59</c:v>
                </c:pt>
                <c:pt idx="5">
                  <c:v>60-65</c:v>
                </c:pt>
                <c:pt idx="6">
                  <c:v>66+</c:v>
                </c:pt>
                <c:pt idx="8">
                  <c:v>Female</c:v>
                </c:pt>
                <c:pt idx="9">
                  <c:v>Male</c:v>
                </c:pt>
              </c:strCache>
            </c:strRef>
          </c:cat>
          <c:val>
            <c:numRef>
              <c:f>Sheet1!$C$2:$C$11</c:f>
              <c:numCache>
                <c:formatCode>General</c:formatCode>
                <c:ptCount val="10"/>
                <c:pt idx="0">
                  <c:v>33.147100000000002</c:v>
                </c:pt>
                <c:pt idx="2">
                  <c:v>39.007100000000001</c:v>
                </c:pt>
                <c:pt idx="3">
                  <c:v>25.409800000000001</c:v>
                </c:pt>
                <c:pt idx="4">
                  <c:v>35.036499999999997</c:v>
                </c:pt>
                <c:pt idx="5">
                  <c:v>30.851099999999999</c:v>
                </c:pt>
                <c:pt idx="6">
                  <c:v>34.883699999999997</c:v>
                </c:pt>
                <c:pt idx="8">
                  <c:v>32.539700000000003</c:v>
                </c:pt>
                <c:pt idx="9">
                  <c:v>33.684199999999997</c:v>
                </c:pt>
              </c:numCache>
            </c:numRef>
          </c:val>
        </c:ser>
        <c:dLbls>
          <c:showLegendKey val="0"/>
          <c:showVal val="0"/>
          <c:showCatName val="0"/>
          <c:showSerName val="0"/>
          <c:showPercent val="0"/>
          <c:showBubbleSize val="0"/>
        </c:dLbls>
        <c:gapWidth val="50"/>
        <c:axId val="433651928"/>
        <c:axId val="433652320"/>
      </c:barChart>
      <c:catAx>
        <c:axId val="433651928"/>
        <c:scaling>
          <c:orientation val="minMax"/>
        </c:scaling>
        <c:delete val="0"/>
        <c:axPos val="b"/>
        <c:numFmt formatCode="General" sourceLinked="1"/>
        <c:majorTickMark val="out"/>
        <c:minorTickMark val="none"/>
        <c:tickLblPos val="nextTo"/>
        <c:txPr>
          <a:bodyPr rot="0"/>
          <a:lstStyle/>
          <a:p>
            <a:pPr>
              <a:defRPr sz="1300" b="1"/>
            </a:pPr>
            <a:endParaRPr lang="en-US"/>
          </a:p>
        </c:txPr>
        <c:crossAx val="433652320"/>
        <c:crosses val="autoZero"/>
        <c:auto val="1"/>
        <c:lblAlgn val="ctr"/>
        <c:lblOffset val="100"/>
        <c:noMultiLvlLbl val="0"/>
      </c:catAx>
      <c:valAx>
        <c:axId val="433652320"/>
        <c:scaling>
          <c:orientation val="minMax"/>
          <c:max val="6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433651928"/>
        <c:crosses val="autoZero"/>
        <c:crossBetween val="between"/>
        <c:majorUnit val="10"/>
      </c:valAx>
      <c:spPr>
        <a:solidFill>
          <a:schemeClr val="bg2"/>
        </a:solidFill>
        <a:ln>
          <a:solidFill>
            <a:schemeClr val="tx1"/>
          </a:solidFill>
        </a:ln>
      </c:spPr>
    </c:plotArea>
    <c:legend>
      <c:legendPos val="t"/>
      <c:layout>
        <c:manualLayout>
          <c:xMode val="edge"/>
          <c:yMode val="edge"/>
          <c:x val="0.15682015291566814"/>
          <c:y val="4.4117647058823532E-2"/>
          <c:w val="0.77290539769485322"/>
          <c:h val="8.7235988883742482E-2"/>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4144138232720911"/>
        </c:manualLayout>
      </c:layout>
      <c:scatterChart>
        <c:scatterStyle val="lineMarker"/>
        <c:varyColors val="0"/>
        <c:ser>
          <c:idx val="0"/>
          <c:order val="0"/>
          <c:tx>
            <c:strRef>
              <c:f>Sheet1!$B$1</c:f>
              <c:strCache>
                <c:ptCount val="1"/>
                <c:pt idx="0">
                  <c:v> D(-)/R(-) (N=2,418)</c:v>
                </c:pt>
              </c:strCache>
            </c:strRef>
          </c:tx>
          <c:spPr>
            <a:ln w="41275">
              <a:solidFill>
                <a:srgbClr val="00FFFF"/>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2</c:v>
                </c:pt>
                <c:pt idx="17">
                  <c:v>3</c:v>
                </c:pt>
                <c:pt idx="18">
                  <c:v>4</c:v>
                </c:pt>
                <c:pt idx="19">
                  <c:v>5</c:v>
                </c:pt>
                <c:pt idx="20">
                  <c:v>6</c:v>
                </c:pt>
                <c:pt idx="21">
                  <c:v>7</c:v>
                </c:pt>
                <c:pt idx="22">
                  <c:v>8</c:v>
                </c:pt>
                <c:pt idx="23">
                  <c:v>9</c:v>
                </c:pt>
              </c:numCache>
            </c:numRef>
          </c:xVal>
          <c:yVal>
            <c:numRef>
              <c:f>Sheet1!$B$2:$B$25</c:f>
              <c:numCache>
                <c:formatCode>General</c:formatCode>
                <c:ptCount val="24"/>
                <c:pt idx="0">
                  <c:v>100</c:v>
                </c:pt>
                <c:pt idx="1">
                  <c:v>97.016999999999996</c:v>
                </c:pt>
                <c:pt idx="2">
                  <c:v>95.385000000000005</c:v>
                </c:pt>
                <c:pt idx="3">
                  <c:v>93.831000000000003</c:v>
                </c:pt>
                <c:pt idx="4">
                  <c:v>92.527000000000001</c:v>
                </c:pt>
                <c:pt idx="5">
                  <c:v>91.430999999999997</c:v>
                </c:pt>
                <c:pt idx="6">
                  <c:v>90.63</c:v>
                </c:pt>
                <c:pt idx="7">
                  <c:v>90.165000000000006</c:v>
                </c:pt>
                <c:pt idx="8">
                  <c:v>89.572999999999993</c:v>
                </c:pt>
                <c:pt idx="9">
                  <c:v>89.063999999999993</c:v>
                </c:pt>
                <c:pt idx="10">
                  <c:v>88.427000000000007</c:v>
                </c:pt>
                <c:pt idx="11">
                  <c:v>87.659000000000006</c:v>
                </c:pt>
                <c:pt idx="12">
                  <c:v>86.882000000000005</c:v>
                </c:pt>
                <c:pt idx="13">
                  <c:v>86.293999999999997</c:v>
                </c:pt>
                <c:pt idx="14">
                  <c:v>85.513999999999996</c:v>
                </c:pt>
                <c:pt idx="15">
                  <c:v>84.775000000000006</c:v>
                </c:pt>
                <c:pt idx="16">
                  <c:v>79.266999999999996</c:v>
                </c:pt>
                <c:pt idx="17">
                  <c:v>72.296000000000006</c:v>
                </c:pt>
                <c:pt idx="18">
                  <c:v>64.781999999999996</c:v>
                </c:pt>
                <c:pt idx="19">
                  <c:v>58.872</c:v>
                </c:pt>
                <c:pt idx="20">
                  <c:v>52.058</c:v>
                </c:pt>
                <c:pt idx="21">
                  <c:v>46.512999999999998</c:v>
                </c:pt>
                <c:pt idx="22">
                  <c:v>41.847000000000001</c:v>
                </c:pt>
                <c:pt idx="23">
                  <c:v>38.33</c:v>
                </c:pt>
              </c:numCache>
            </c:numRef>
          </c:yVal>
          <c:smooth val="0"/>
        </c:ser>
        <c:ser>
          <c:idx val="1"/>
          <c:order val="1"/>
          <c:tx>
            <c:strRef>
              <c:f>Sheet1!$C$1</c:f>
              <c:strCache>
                <c:ptCount val="1"/>
                <c:pt idx="0">
                  <c:v> D(-)/R(+) (N=2,960)</c:v>
                </c:pt>
              </c:strCache>
            </c:strRef>
          </c:tx>
          <c:spPr>
            <a:ln w="41275">
              <a:solidFill>
                <a:srgbClr val="00FF00"/>
              </a:solidFill>
              <a:prstDash val="solid"/>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2</c:v>
                </c:pt>
                <c:pt idx="17">
                  <c:v>3</c:v>
                </c:pt>
                <c:pt idx="18">
                  <c:v>4</c:v>
                </c:pt>
                <c:pt idx="19">
                  <c:v>5</c:v>
                </c:pt>
                <c:pt idx="20">
                  <c:v>6</c:v>
                </c:pt>
                <c:pt idx="21">
                  <c:v>7</c:v>
                </c:pt>
                <c:pt idx="22">
                  <c:v>8</c:v>
                </c:pt>
                <c:pt idx="23">
                  <c:v>9</c:v>
                </c:pt>
              </c:numCache>
            </c:numRef>
          </c:xVal>
          <c:yVal>
            <c:numRef>
              <c:f>Sheet1!$C$2:$C$25</c:f>
              <c:numCache>
                <c:formatCode>General</c:formatCode>
                <c:ptCount val="24"/>
                <c:pt idx="0">
                  <c:v>100</c:v>
                </c:pt>
                <c:pt idx="1">
                  <c:v>96.24</c:v>
                </c:pt>
                <c:pt idx="2">
                  <c:v>93.911000000000001</c:v>
                </c:pt>
                <c:pt idx="3">
                  <c:v>92.844999999999999</c:v>
                </c:pt>
                <c:pt idx="4">
                  <c:v>91.673000000000002</c:v>
                </c:pt>
                <c:pt idx="5">
                  <c:v>90.74</c:v>
                </c:pt>
                <c:pt idx="6">
                  <c:v>89.841999999999999</c:v>
                </c:pt>
                <c:pt idx="7">
                  <c:v>88.769000000000005</c:v>
                </c:pt>
                <c:pt idx="8">
                  <c:v>88.075999999999993</c:v>
                </c:pt>
                <c:pt idx="9">
                  <c:v>87.313999999999993</c:v>
                </c:pt>
                <c:pt idx="10">
                  <c:v>86.826999999999998</c:v>
                </c:pt>
                <c:pt idx="11">
                  <c:v>86.096000000000004</c:v>
                </c:pt>
                <c:pt idx="12">
                  <c:v>85.462000000000003</c:v>
                </c:pt>
                <c:pt idx="13">
                  <c:v>84.613</c:v>
                </c:pt>
                <c:pt idx="14">
                  <c:v>83.632999999999996</c:v>
                </c:pt>
                <c:pt idx="15">
                  <c:v>82.95</c:v>
                </c:pt>
                <c:pt idx="16">
                  <c:v>76.656000000000006</c:v>
                </c:pt>
                <c:pt idx="17">
                  <c:v>68.662999999999997</c:v>
                </c:pt>
                <c:pt idx="18">
                  <c:v>61.954999999999998</c:v>
                </c:pt>
                <c:pt idx="19">
                  <c:v>55.91</c:v>
                </c:pt>
                <c:pt idx="20">
                  <c:v>50.642000000000003</c:v>
                </c:pt>
                <c:pt idx="21">
                  <c:v>45.662999999999997</c:v>
                </c:pt>
                <c:pt idx="22">
                  <c:v>38.869</c:v>
                </c:pt>
                <c:pt idx="23">
                  <c:v>34.359000000000002</c:v>
                </c:pt>
              </c:numCache>
            </c:numRef>
          </c:yVal>
          <c:smooth val="0"/>
        </c:ser>
        <c:ser>
          <c:idx val="2"/>
          <c:order val="2"/>
          <c:tx>
            <c:strRef>
              <c:f>Sheet1!$D$1</c:f>
              <c:strCache>
                <c:ptCount val="1"/>
                <c:pt idx="0">
                  <c:v> D(+)/R(-) (N=3,527)</c:v>
                </c:pt>
              </c:strCache>
            </c:strRef>
          </c:tx>
          <c:spPr>
            <a:ln w="41275">
              <a:solidFill>
                <a:srgbClr val="FF0000"/>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2</c:v>
                </c:pt>
                <c:pt idx="17">
                  <c:v>3</c:v>
                </c:pt>
                <c:pt idx="18">
                  <c:v>4</c:v>
                </c:pt>
                <c:pt idx="19">
                  <c:v>5</c:v>
                </c:pt>
                <c:pt idx="20">
                  <c:v>6</c:v>
                </c:pt>
                <c:pt idx="21">
                  <c:v>7</c:v>
                </c:pt>
                <c:pt idx="22">
                  <c:v>8</c:v>
                </c:pt>
                <c:pt idx="23">
                  <c:v>9</c:v>
                </c:pt>
              </c:numCache>
            </c:numRef>
          </c:xVal>
          <c:yVal>
            <c:numRef>
              <c:f>Sheet1!$D$2:$D$25</c:f>
              <c:numCache>
                <c:formatCode>General</c:formatCode>
                <c:ptCount val="24"/>
                <c:pt idx="0">
                  <c:v>100</c:v>
                </c:pt>
                <c:pt idx="1">
                  <c:v>95.992999999999995</c:v>
                </c:pt>
                <c:pt idx="2">
                  <c:v>94.186999999999998</c:v>
                </c:pt>
                <c:pt idx="3">
                  <c:v>92.893000000000001</c:v>
                </c:pt>
                <c:pt idx="4">
                  <c:v>91.626999999999995</c:v>
                </c:pt>
                <c:pt idx="5">
                  <c:v>90.444999999999993</c:v>
                </c:pt>
                <c:pt idx="6">
                  <c:v>89.177000000000007</c:v>
                </c:pt>
                <c:pt idx="7">
                  <c:v>88.167000000000002</c:v>
                </c:pt>
                <c:pt idx="8">
                  <c:v>86.951999999999998</c:v>
                </c:pt>
                <c:pt idx="9">
                  <c:v>85.968000000000004</c:v>
                </c:pt>
                <c:pt idx="10">
                  <c:v>84.834000000000003</c:v>
                </c:pt>
                <c:pt idx="11">
                  <c:v>84.075999999999993</c:v>
                </c:pt>
                <c:pt idx="12">
                  <c:v>83.367999999999995</c:v>
                </c:pt>
                <c:pt idx="13">
                  <c:v>82.186000000000007</c:v>
                </c:pt>
                <c:pt idx="14">
                  <c:v>80.472999999999999</c:v>
                </c:pt>
                <c:pt idx="15">
                  <c:v>79.421999999999997</c:v>
                </c:pt>
                <c:pt idx="16">
                  <c:v>71.888999999999996</c:v>
                </c:pt>
                <c:pt idx="17">
                  <c:v>63.362000000000002</c:v>
                </c:pt>
                <c:pt idx="18">
                  <c:v>56.856000000000002</c:v>
                </c:pt>
                <c:pt idx="19">
                  <c:v>50.573</c:v>
                </c:pt>
                <c:pt idx="20">
                  <c:v>44.798000000000002</c:v>
                </c:pt>
                <c:pt idx="21">
                  <c:v>39.598999999999997</c:v>
                </c:pt>
                <c:pt idx="22">
                  <c:v>34.988</c:v>
                </c:pt>
                <c:pt idx="23">
                  <c:v>30.425000000000001</c:v>
                </c:pt>
              </c:numCache>
            </c:numRef>
          </c:yVal>
          <c:smooth val="0"/>
        </c:ser>
        <c:ser>
          <c:idx val="3"/>
          <c:order val="3"/>
          <c:tx>
            <c:strRef>
              <c:f>Sheet1!$E$1</c:f>
              <c:strCache>
                <c:ptCount val="1"/>
                <c:pt idx="0">
                  <c:v> D(+)/R(+) (N=5,300)</c:v>
                </c:pt>
              </c:strCache>
            </c:strRef>
          </c:tx>
          <c:spPr>
            <a:ln w="41275">
              <a:solidFill>
                <a:srgbClr val="FFFF00"/>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2</c:v>
                </c:pt>
                <c:pt idx="17">
                  <c:v>3</c:v>
                </c:pt>
                <c:pt idx="18">
                  <c:v>4</c:v>
                </c:pt>
                <c:pt idx="19">
                  <c:v>5</c:v>
                </c:pt>
                <c:pt idx="20">
                  <c:v>6</c:v>
                </c:pt>
                <c:pt idx="21">
                  <c:v>7</c:v>
                </c:pt>
                <c:pt idx="22">
                  <c:v>8</c:v>
                </c:pt>
                <c:pt idx="23">
                  <c:v>9</c:v>
                </c:pt>
              </c:numCache>
            </c:numRef>
          </c:xVal>
          <c:yVal>
            <c:numRef>
              <c:f>Sheet1!$E$2:$E$25</c:f>
              <c:numCache>
                <c:formatCode>General</c:formatCode>
                <c:ptCount val="24"/>
                <c:pt idx="0">
                  <c:v>100</c:v>
                </c:pt>
                <c:pt idx="1">
                  <c:v>95.518000000000001</c:v>
                </c:pt>
                <c:pt idx="2">
                  <c:v>93.695999999999998</c:v>
                </c:pt>
                <c:pt idx="3">
                  <c:v>92.308999999999997</c:v>
                </c:pt>
                <c:pt idx="4">
                  <c:v>91.167000000000002</c:v>
                </c:pt>
                <c:pt idx="5">
                  <c:v>89.91</c:v>
                </c:pt>
                <c:pt idx="6">
                  <c:v>89.070999999999998</c:v>
                </c:pt>
                <c:pt idx="7">
                  <c:v>88.076999999999998</c:v>
                </c:pt>
                <c:pt idx="8">
                  <c:v>87.063000000000002</c:v>
                </c:pt>
                <c:pt idx="9">
                  <c:v>86.277000000000001</c:v>
                </c:pt>
                <c:pt idx="10">
                  <c:v>85.143000000000001</c:v>
                </c:pt>
                <c:pt idx="11">
                  <c:v>84.504999999999995</c:v>
                </c:pt>
                <c:pt idx="12">
                  <c:v>83.587000000000003</c:v>
                </c:pt>
                <c:pt idx="13">
                  <c:v>82.691000000000003</c:v>
                </c:pt>
                <c:pt idx="14">
                  <c:v>81.944999999999993</c:v>
                </c:pt>
                <c:pt idx="15">
                  <c:v>81.069000000000003</c:v>
                </c:pt>
                <c:pt idx="16">
                  <c:v>74.021000000000001</c:v>
                </c:pt>
                <c:pt idx="17">
                  <c:v>65.680000000000007</c:v>
                </c:pt>
                <c:pt idx="18">
                  <c:v>58.787999999999997</c:v>
                </c:pt>
                <c:pt idx="19">
                  <c:v>52.018000000000001</c:v>
                </c:pt>
                <c:pt idx="20">
                  <c:v>46.79</c:v>
                </c:pt>
                <c:pt idx="21">
                  <c:v>40.737000000000002</c:v>
                </c:pt>
                <c:pt idx="22">
                  <c:v>35.854999999999997</c:v>
                </c:pt>
                <c:pt idx="23">
                  <c:v>31.481000000000002</c:v>
                </c:pt>
              </c:numCache>
            </c:numRef>
          </c:yVal>
          <c:smooth val="0"/>
        </c:ser>
        <c:dLbls>
          <c:showLegendKey val="0"/>
          <c:showVal val="0"/>
          <c:showCatName val="0"/>
          <c:showSerName val="0"/>
          <c:showPercent val="0"/>
          <c:showBubbleSize val="0"/>
        </c:dLbls>
        <c:axId val="637475752"/>
        <c:axId val="637476144"/>
      </c:scatterChart>
      <c:valAx>
        <c:axId val="637475752"/>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37476144"/>
        <c:crosses val="autoZero"/>
        <c:crossBetween val="midCat"/>
        <c:majorUnit val="1"/>
      </c:valAx>
      <c:valAx>
        <c:axId val="63747614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37475752"/>
        <c:crosses val="autoZero"/>
        <c:crossBetween val="midCat"/>
        <c:majorUnit val="20"/>
      </c:valAx>
      <c:spPr>
        <a:solidFill>
          <a:schemeClr val="bg2"/>
        </a:solidFill>
        <a:ln>
          <a:solidFill>
            <a:schemeClr val="tx1"/>
          </a:solidFill>
        </a:ln>
      </c:spPr>
    </c:plotArea>
    <c:legend>
      <c:legendPos val="r"/>
      <c:layout>
        <c:manualLayout>
          <c:xMode val="edge"/>
          <c:yMode val="edge"/>
          <c:x val="0.47623150535386616"/>
          <c:y val="5.024384048768097E-2"/>
          <c:w val="0.47994843564908363"/>
          <c:h val="0.1584260435187537"/>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3758E-2"/>
          <c:w val="0.89292662330252193"/>
          <c:h val="0.83361231055795437"/>
        </c:manualLayout>
      </c:layout>
      <c:barChart>
        <c:barDir val="col"/>
        <c:grouping val="percentStacked"/>
        <c:varyColors val="0"/>
        <c:ser>
          <c:idx val="0"/>
          <c:order val="0"/>
          <c:tx>
            <c:strRef>
              <c:f>Sheet1!$A$2</c:f>
              <c:strCache>
                <c:ptCount val="1"/>
                <c:pt idx="0">
                  <c:v>100%</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4.3478260869564949E-3"/>
                  <c:y val="0.16979171958343905"/>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4.3478260869564689E-3"/>
                  <c:y val="0.16979171958343905"/>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4.3478260869565218E-3"/>
                  <c:y val="0.16979171958343917"/>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3"/>
              <c:layout>
                <c:manualLayout>
                  <c:x val="0"/>
                  <c:y val="0"/>
                </c:manualLayout>
              </c:layout>
              <c:dLblPos val="ctr"/>
              <c:showLegendKey val="0"/>
              <c:showVal val="0"/>
              <c:showCatName val="1"/>
              <c:showSerName val="0"/>
              <c:showPercent val="0"/>
              <c:showBubbleSize val="0"/>
              <c:extLst>
                <c:ext xmlns:c15="http://schemas.microsoft.com/office/drawing/2012/chart" uri="{CE6537A1-D6FC-4f65-9D91-7224C49458BB}"/>
              </c:extLst>
            </c:dLbl>
            <c:spPr>
              <a:noFill/>
              <a:ln>
                <a:noFill/>
              </a:ln>
              <a:effectLst/>
            </c:spPr>
            <c:txPr>
              <a:bodyPr anchor="ctr" anchorCtr="0"/>
              <a:lstStyle/>
              <a:p>
                <a:pPr>
                  <a:defRPr sz="1500" b="1"/>
                </a:pPr>
                <a:endParaRPr lang="en-US"/>
              </a:p>
            </c:txPr>
            <c:dLblPos val="ct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1 Year
(N=8,010)</c:v>
                </c:pt>
                <c:pt idx="1">
                  <c:v>2 Years
(N=6,567)</c:v>
                </c:pt>
                <c:pt idx="2">
                  <c:v>3 Years
(N=5,446)</c:v>
                </c:pt>
                <c:pt idx="3">
                  <c:v>Column2</c:v>
                </c:pt>
              </c:strCache>
            </c:strRef>
          </c:cat>
          <c:val>
            <c:numRef>
              <c:f>Sheet1!$B$2:$E$2</c:f>
              <c:numCache>
                <c:formatCode>General</c:formatCode>
                <c:ptCount val="4"/>
                <c:pt idx="0">
                  <c:v>2050</c:v>
                </c:pt>
                <c:pt idx="1">
                  <c:v>1756</c:v>
                </c:pt>
                <c:pt idx="2">
                  <c:v>1512</c:v>
                </c:pt>
              </c:numCache>
            </c:numRef>
          </c:val>
        </c:ser>
        <c:ser>
          <c:idx val="1"/>
          <c:order val="1"/>
          <c:tx>
            <c:strRef>
              <c:f>Sheet1!$A$3</c:f>
              <c:strCache>
                <c:ptCount val="1"/>
                <c:pt idx="0">
                  <c:v>90%</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Sheet1!$B$1:$E$1</c:f>
              <c:strCache>
                <c:ptCount val="4"/>
                <c:pt idx="0">
                  <c:v>1 Year
(N=8,010)</c:v>
                </c:pt>
                <c:pt idx="1">
                  <c:v>2 Years
(N=6,567)</c:v>
                </c:pt>
                <c:pt idx="2">
                  <c:v>3 Years
(N=5,446)</c:v>
                </c:pt>
                <c:pt idx="3">
                  <c:v>Column2</c:v>
                </c:pt>
              </c:strCache>
            </c:strRef>
          </c:cat>
          <c:val>
            <c:numRef>
              <c:f>Sheet1!$B$3:$E$3</c:f>
              <c:numCache>
                <c:formatCode>General</c:formatCode>
                <c:ptCount val="4"/>
                <c:pt idx="0">
                  <c:v>2114</c:v>
                </c:pt>
                <c:pt idx="1">
                  <c:v>1810</c:v>
                </c:pt>
                <c:pt idx="2">
                  <c:v>1522</c:v>
                </c:pt>
              </c:numCache>
            </c:numRef>
          </c:val>
        </c:ser>
        <c:ser>
          <c:idx val="2"/>
          <c:order val="2"/>
          <c:tx>
            <c:strRef>
              <c:f>Sheet1!$A$4</c:f>
              <c:strCache>
                <c:ptCount val="1"/>
                <c:pt idx="0">
                  <c:v>80%</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Sheet1!$B$1:$E$1</c:f>
              <c:strCache>
                <c:ptCount val="4"/>
                <c:pt idx="0">
                  <c:v>1 Year
(N=8,010)</c:v>
                </c:pt>
                <c:pt idx="1">
                  <c:v>2 Years
(N=6,567)</c:v>
                </c:pt>
                <c:pt idx="2">
                  <c:v>3 Years
(N=5,446)</c:v>
                </c:pt>
                <c:pt idx="3">
                  <c:v>Column2</c:v>
                </c:pt>
              </c:strCache>
            </c:strRef>
          </c:cat>
          <c:val>
            <c:numRef>
              <c:f>Sheet1!$B$4:$E$4</c:f>
              <c:numCache>
                <c:formatCode>General</c:formatCode>
                <c:ptCount val="4"/>
                <c:pt idx="0">
                  <c:v>1491</c:v>
                </c:pt>
                <c:pt idx="1">
                  <c:v>1389</c:v>
                </c:pt>
                <c:pt idx="2">
                  <c:v>1182</c:v>
                </c:pt>
              </c:numCache>
            </c:numRef>
          </c:val>
        </c:ser>
        <c:ser>
          <c:idx val="3"/>
          <c:order val="3"/>
          <c:tx>
            <c:strRef>
              <c:f>Sheet1!$A$5</c:f>
              <c:strCache>
                <c:ptCount val="1"/>
                <c:pt idx="0">
                  <c:v>70%</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Sheet1!$B$1:$E$1</c:f>
              <c:strCache>
                <c:ptCount val="4"/>
                <c:pt idx="0">
                  <c:v>1 Year
(N=8,010)</c:v>
                </c:pt>
                <c:pt idx="1">
                  <c:v>2 Years
(N=6,567)</c:v>
                </c:pt>
                <c:pt idx="2">
                  <c:v>3 Years
(N=5,446)</c:v>
                </c:pt>
                <c:pt idx="3">
                  <c:v>Column2</c:v>
                </c:pt>
              </c:strCache>
            </c:strRef>
          </c:cat>
          <c:val>
            <c:numRef>
              <c:f>Sheet1!$B$5:$E$5</c:f>
              <c:numCache>
                <c:formatCode>General</c:formatCode>
                <c:ptCount val="4"/>
                <c:pt idx="0">
                  <c:v>1094</c:v>
                </c:pt>
                <c:pt idx="1">
                  <c:v>844</c:v>
                </c:pt>
                <c:pt idx="2">
                  <c:v>614</c:v>
                </c:pt>
              </c:numCache>
            </c:numRef>
          </c:val>
        </c:ser>
        <c:ser>
          <c:idx val="4"/>
          <c:order val="4"/>
          <c:tx>
            <c:strRef>
              <c:f>Sheet1!$A$6</c:f>
              <c:strCache>
                <c:ptCount val="1"/>
                <c:pt idx="0">
                  <c:v>60%</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invertIfNegative val="0"/>
          <c:cat>
            <c:strRef>
              <c:f>Sheet1!$B$1:$E$1</c:f>
              <c:strCache>
                <c:ptCount val="4"/>
                <c:pt idx="0">
                  <c:v>1 Year
(N=8,010)</c:v>
                </c:pt>
                <c:pt idx="1">
                  <c:v>2 Years
(N=6,567)</c:v>
                </c:pt>
                <c:pt idx="2">
                  <c:v>3 Years
(N=5,446)</c:v>
                </c:pt>
                <c:pt idx="3">
                  <c:v>Column2</c:v>
                </c:pt>
              </c:strCache>
            </c:strRef>
          </c:cat>
          <c:val>
            <c:numRef>
              <c:f>Sheet1!$B$6:$E$6</c:f>
              <c:numCache>
                <c:formatCode>General</c:formatCode>
                <c:ptCount val="4"/>
                <c:pt idx="0">
                  <c:v>480</c:v>
                </c:pt>
                <c:pt idx="1">
                  <c:v>272</c:v>
                </c:pt>
                <c:pt idx="2">
                  <c:v>217</c:v>
                </c:pt>
              </c:numCache>
            </c:numRef>
          </c:val>
        </c:ser>
        <c:ser>
          <c:idx val="5"/>
          <c:order val="5"/>
          <c:tx>
            <c:strRef>
              <c:f>Sheet1!$A$7</c:f>
              <c:strCache>
                <c:ptCount val="1"/>
                <c:pt idx="0">
                  <c:v>50%</c:v>
                </c:pt>
              </c:strCache>
            </c:strRef>
          </c:tx>
          <c:spPr>
            <a:gradFill>
              <a:gsLst>
                <a:gs pos="0">
                  <a:srgbClr val="A7722D">
                    <a:lumMod val="50000"/>
                  </a:srgbClr>
                </a:gs>
                <a:gs pos="50000">
                  <a:srgbClr val="A7722D">
                    <a:lumMod val="60000"/>
                    <a:lumOff val="40000"/>
                  </a:srgbClr>
                </a:gs>
                <a:gs pos="100000">
                  <a:schemeClr val="accent6">
                    <a:lumMod val="50000"/>
                  </a:schemeClr>
                </a:gs>
              </a:gsLst>
              <a:lin ang="10800000" scaled="1"/>
            </a:gradFill>
            <a:ln>
              <a:solidFill>
                <a:srgbClr val="000000"/>
              </a:solidFill>
            </a:ln>
          </c:spPr>
          <c:invertIfNegative val="0"/>
          <c:cat>
            <c:strRef>
              <c:f>Sheet1!$B$1:$E$1</c:f>
              <c:strCache>
                <c:ptCount val="4"/>
                <c:pt idx="0">
                  <c:v>1 Year
(N=8,010)</c:v>
                </c:pt>
                <c:pt idx="1">
                  <c:v>2 Years
(N=6,567)</c:v>
                </c:pt>
                <c:pt idx="2">
                  <c:v>3 Years
(N=5,446)</c:v>
                </c:pt>
                <c:pt idx="3">
                  <c:v>Column2</c:v>
                </c:pt>
              </c:strCache>
            </c:strRef>
          </c:cat>
          <c:val>
            <c:numRef>
              <c:f>Sheet1!$B$7:$E$7</c:f>
              <c:numCache>
                <c:formatCode>General</c:formatCode>
                <c:ptCount val="4"/>
                <c:pt idx="0">
                  <c:v>269</c:v>
                </c:pt>
                <c:pt idx="1">
                  <c:v>178</c:v>
                </c:pt>
                <c:pt idx="2">
                  <c:v>155</c:v>
                </c:pt>
              </c:numCache>
            </c:numRef>
          </c:val>
        </c:ser>
        <c:ser>
          <c:idx val="6"/>
          <c:order val="6"/>
          <c:tx>
            <c:strRef>
              <c:f>Sheet1!$A$8</c:f>
              <c:strCache>
                <c:ptCount val="1"/>
                <c:pt idx="0">
                  <c:v>40%</c:v>
                </c:pt>
              </c:strCache>
            </c:strRef>
          </c:tx>
          <c:spPr>
            <a:gradFill flip="none" rotWithShape="1">
              <a:gsLst>
                <a:gs pos="0">
                  <a:srgbClr val="0070C0"/>
                </a:gs>
                <a:gs pos="50000">
                  <a:srgbClr val="00B0F0"/>
                </a:gs>
                <a:gs pos="100000">
                  <a:srgbClr val="0070C0"/>
                </a:gs>
              </a:gsLst>
              <a:lin ang="10800000" scaled="1"/>
              <a:tileRect/>
            </a:gradFill>
            <a:ln>
              <a:solidFill>
                <a:srgbClr val="000000"/>
              </a:solidFill>
            </a:ln>
          </c:spPr>
          <c:invertIfNegative val="0"/>
          <c:cat>
            <c:strRef>
              <c:f>Sheet1!$B$1:$E$1</c:f>
              <c:strCache>
                <c:ptCount val="4"/>
                <c:pt idx="0">
                  <c:v>1 Year
(N=8,010)</c:v>
                </c:pt>
                <c:pt idx="1">
                  <c:v>2 Years
(N=6,567)</c:v>
                </c:pt>
                <c:pt idx="2">
                  <c:v>3 Years
(N=5,446)</c:v>
                </c:pt>
                <c:pt idx="3">
                  <c:v>Column2</c:v>
                </c:pt>
              </c:strCache>
            </c:strRef>
          </c:cat>
          <c:val>
            <c:numRef>
              <c:f>Sheet1!$B$8:$E$8</c:f>
              <c:numCache>
                <c:formatCode>General</c:formatCode>
                <c:ptCount val="4"/>
                <c:pt idx="0">
                  <c:v>105</c:v>
                </c:pt>
                <c:pt idx="1">
                  <c:v>88</c:v>
                </c:pt>
                <c:pt idx="2">
                  <c:v>64</c:v>
                </c:pt>
              </c:numCache>
            </c:numRef>
          </c:val>
        </c:ser>
        <c:ser>
          <c:idx val="7"/>
          <c:order val="7"/>
          <c:tx>
            <c:strRef>
              <c:f>Sheet1!$A$9</c:f>
              <c:strCache>
                <c:ptCount val="1"/>
                <c:pt idx="0">
                  <c:v>30%</c:v>
                </c:pt>
              </c:strCache>
            </c:strRef>
          </c:tx>
          <c:spPr>
            <a:gradFill flip="none" rotWithShape="1">
              <a:gsLst>
                <a:gs pos="0">
                  <a:srgbClr val="9999FF"/>
                </a:gs>
                <a:gs pos="50000">
                  <a:srgbClr val="CCCCFF"/>
                </a:gs>
                <a:gs pos="100000">
                  <a:srgbClr val="9999FF"/>
                </a:gs>
              </a:gsLst>
              <a:lin ang="10800000" scaled="1"/>
              <a:tileRect/>
            </a:gradFill>
            <a:ln>
              <a:solidFill>
                <a:srgbClr val="000000"/>
              </a:solidFill>
            </a:ln>
          </c:spPr>
          <c:invertIfNegative val="0"/>
          <c:cat>
            <c:strRef>
              <c:f>Sheet1!$B$1:$E$1</c:f>
              <c:strCache>
                <c:ptCount val="4"/>
                <c:pt idx="0">
                  <c:v>1 Year
(N=8,010)</c:v>
                </c:pt>
                <c:pt idx="1">
                  <c:v>2 Years
(N=6,567)</c:v>
                </c:pt>
                <c:pt idx="2">
                  <c:v>3 Years
(N=5,446)</c:v>
                </c:pt>
                <c:pt idx="3">
                  <c:v>Column2</c:v>
                </c:pt>
              </c:strCache>
            </c:strRef>
          </c:cat>
          <c:val>
            <c:numRef>
              <c:f>Sheet1!$B$9:$E$9</c:f>
              <c:numCache>
                <c:formatCode>General</c:formatCode>
                <c:ptCount val="4"/>
                <c:pt idx="0">
                  <c:v>57</c:v>
                </c:pt>
                <c:pt idx="1">
                  <c:v>31</c:v>
                </c:pt>
                <c:pt idx="2">
                  <c:v>18</c:v>
                </c:pt>
              </c:numCache>
            </c:numRef>
          </c:val>
        </c:ser>
        <c:ser>
          <c:idx val="8"/>
          <c:order val="8"/>
          <c:tx>
            <c:strRef>
              <c:f>Sheet1!$A$10</c:f>
              <c:strCache>
                <c:ptCount val="1"/>
                <c:pt idx="0">
                  <c:v>20%</c:v>
                </c:pt>
              </c:strCache>
            </c:strRef>
          </c:tx>
          <c:spPr>
            <a:gradFill>
              <a:gsLst>
                <a:gs pos="0">
                  <a:srgbClr val="CC6600"/>
                </a:gs>
                <a:gs pos="50000">
                  <a:srgbClr val="FF9933"/>
                </a:gs>
                <a:gs pos="100000">
                  <a:srgbClr val="CC6600"/>
                </a:gs>
              </a:gsLst>
              <a:lin ang="10800000" scaled="1"/>
            </a:gradFill>
            <a:ln>
              <a:solidFill>
                <a:srgbClr val="000000"/>
              </a:solidFill>
            </a:ln>
          </c:spPr>
          <c:invertIfNegative val="0"/>
          <c:cat>
            <c:strRef>
              <c:f>Sheet1!$B$1:$E$1</c:f>
              <c:strCache>
                <c:ptCount val="4"/>
                <c:pt idx="0">
                  <c:v>1 Year
(N=8,010)</c:v>
                </c:pt>
                <c:pt idx="1">
                  <c:v>2 Years
(N=6,567)</c:v>
                </c:pt>
                <c:pt idx="2">
                  <c:v>3 Years
(N=5,446)</c:v>
                </c:pt>
                <c:pt idx="3">
                  <c:v>Column2</c:v>
                </c:pt>
              </c:strCache>
            </c:strRef>
          </c:cat>
          <c:val>
            <c:numRef>
              <c:f>Sheet1!$B$10:$E$10</c:f>
              <c:numCache>
                <c:formatCode>General</c:formatCode>
                <c:ptCount val="4"/>
                <c:pt idx="0">
                  <c:v>204</c:v>
                </c:pt>
                <c:pt idx="1">
                  <c:v>95</c:v>
                </c:pt>
                <c:pt idx="2">
                  <c:v>70</c:v>
                </c:pt>
              </c:numCache>
            </c:numRef>
          </c:val>
        </c:ser>
        <c:ser>
          <c:idx val="9"/>
          <c:order val="9"/>
          <c:tx>
            <c:strRef>
              <c:f>Sheet1!$A$11</c:f>
              <c:strCache>
                <c:ptCount val="1"/>
                <c:pt idx="0">
                  <c:v>10%</c:v>
                </c:pt>
              </c:strCache>
            </c:strRef>
          </c:tx>
          <c:spPr>
            <a:gradFill flip="none" rotWithShape="1">
              <a:gsLst>
                <a:gs pos="0">
                  <a:srgbClr val="33CCCC"/>
                </a:gs>
                <a:gs pos="50000">
                  <a:srgbClr val="00FFFF"/>
                </a:gs>
                <a:gs pos="100000">
                  <a:srgbClr val="33CCCC"/>
                </a:gs>
              </a:gsLst>
              <a:lin ang="10800000" scaled="1"/>
              <a:tileRect/>
            </a:gradFill>
            <a:ln>
              <a:solidFill>
                <a:srgbClr val="000000"/>
              </a:solidFill>
            </a:ln>
          </c:spPr>
          <c:invertIfNegative val="0"/>
          <c:cat>
            <c:strRef>
              <c:f>Sheet1!$B$1:$E$1</c:f>
              <c:strCache>
                <c:ptCount val="4"/>
                <c:pt idx="0">
                  <c:v>1 Year
(N=8,010)</c:v>
                </c:pt>
                <c:pt idx="1">
                  <c:v>2 Years
(N=6,567)</c:v>
                </c:pt>
                <c:pt idx="2">
                  <c:v>3 Years
(N=5,446)</c:v>
                </c:pt>
                <c:pt idx="3">
                  <c:v>Column2</c:v>
                </c:pt>
              </c:strCache>
            </c:strRef>
          </c:cat>
          <c:val>
            <c:numRef>
              <c:f>Sheet1!$B$11:$E$11</c:f>
              <c:numCache>
                <c:formatCode>General</c:formatCode>
                <c:ptCount val="4"/>
                <c:pt idx="0">
                  <c:v>146</c:v>
                </c:pt>
                <c:pt idx="1">
                  <c:v>104</c:v>
                </c:pt>
                <c:pt idx="2">
                  <c:v>92</c:v>
                </c:pt>
              </c:numCache>
            </c:numRef>
          </c:val>
        </c:ser>
        <c:dLbls>
          <c:showLegendKey val="0"/>
          <c:showVal val="0"/>
          <c:showCatName val="0"/>
          <c:showSerName val="0"/>
          <c:showPercent val="0"/>
          <c:showBubbleSize val="0"/>
        </c:dLbls>
        <c:gapWidth val="100"/>
        <c:overlap val="100"/>
        <c:axId val="637474968"/>
        <c:axId val="637474576"/>
      </c:barChart>
      <c:catAx>
        <c:axId val="637474968"/>
        <c:scaling>
          <c:orientation val="minMax"/>
        </c:scaling>
        <c:delete val="1"/>
        <c:axPos val="b"/>
        <c:numFmt formatCode="General" sourceLinked="0"/>
        <c:majorTickMark val="out"/>
        <c:minorTickMark val="none"/>
        <c:tickLblPos val="none"/>
        <c:crossAx val="637474576"/>
        <c:crosses val="autoZero"/>
        <c:auto val="1"/>
        <c:lblAlgn val="ctr"/>
        <c:lblOffset val="100"/>
        <c:noMultiLvlLbl val="0"/>
      </c:catAx>
      <c:valAx>
        <c:axId val="637474576"/>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637474968"/>
        <c:crosses val="autoZero"/>
        <c:crossBetween val="between"/>
        <c:majorUnit val="0.2"/>
      </c:valAx>
      <c:spPr>
        <a:solidFill>
          <a:srgbClr val="000000"/>
        </a:solidFill>
        <a:ln>
          <a:solidFill>
            <a:srgbClr val="FFFFFF"/>
          </a:solidFill>
        </a:ln>
      </c:spPr>
    </c:plotArea>
    <c:legend>
      <c:legendPos val="r"/>
      <c:layout>
        <c:manualLayout>
          <c:xMode val="edge"/>
          <c:yMode val="edge"/>
          <c:x val="0.79872304005477579"/>
          <c:y val="4.7798238929811186E-2"/>
          <c:w val="0.12156681501768812"/>
          <c:h val="0.80794809922953181"/>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3786E-2"/>
          <c:w val="0.89292662330252193"/>
          <c:h val="0.84847295727378336"/>
        </c:manualLayout>
      </c:layout>
      <c:barChart>
        <c:barDir val="col"/>
        <c:grouping val="percentStacked"/>
        <c:varyColors val="0"/>
        <c:ser>
          <c:idx val="0"/>
          <c:order val="0"/>
          <c:tx>
            <c:strRef>
              <c:f>Sheet1!$A$2</c:f>
              <c:strCache>
                <c:ptCount val="1"/>
                <c:pt idx="0">
                  <c:v>Not Working</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1.4492753623188406E-3"/>
                  <c:y val="0.27930790413493395"/>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4.3478260869564689E-3"/>
                  <c:y val="0.23486037605954985"/>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5.7971014492752557E-3"/>
                  <c:y val="0.2293958951852329"/>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3"/>
              <c:layout>
                <c:manualLayout>
                  <c:x val="0"/>
                  <c:y val="0"/>
                </c:manualLayout>
              </c:layout>
              <c:dLblPos val="ctr"/>
              <c:showLegendKey val="0"/>
              <c:showVal val="0"/>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sz="1500" b="1"/>
                </a:pPr>
                <a:endParaRPr lang="en-US"/>
              </a:p>
            </c:txPr>
            <c:dLblPos val="ct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1 Year
(N=5,408)</c:v>
                </c:pt>
                <c:pt idx="1">
                  <c:v>3 Years
(N=3,650)</c:v>
                </c:pt>
                <c:pt idx="2">
                  <c:v>5 Years
(N=2,535)</c:v>
                </c:pt>
                <c:pt idx="3">
                  <c:v>Column2</c:v>
                </c:pt>
              </c:strCache>
            </c:strRef>
          </c:cat>
          <c:val>
            <c:numRef>
              <c:f>Sheet1!$B$2:$E$2</c:f>
              <c:numCache>
                <c:formatCode>General</c:formatCode>
                <c:ptCount val="4"/>
                <c:pt idx="0">
                  <c:v>2746</c:v>
                </c:pt>
                <c:pt idx="1">
                  <c:v>1566</c:v>
                </c:pt>
                <c:pt idx="2">
                  <c:v>1053</c:v>
                </c:pt>
              </c:numCache>
            </c:numRef>
          </c:val>
        </c:ser>
        <c:ser>
          <c:idx val="1"/>
          <c:order val="1"/>
          <c:tx>
            <c:strRef>
              <c:f>Sheet1!$A$3</c:f>
              <c:strCache>
                <c:ptCount val="1"/>
                <c:pt idx="0">
                  <c:v>Retired</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Sheet1!$B$1:$E$1</c:f>
              <c:strCache>
                <c:ptCount val="4"/>
                <c:pt idx="0">
                  <c:v>1 Year
(N=5,408)</c:v>
                </c:pt>
                <c:pt idx="1">
                  <c:v>3 Years
(N=3,650)</c:v>
                </c:pt>
                <c:pt idx="2">
                  <c:v>5 Years
(N=2,535)</c:v>
                </c:pt>
                <c:pt idx="3">
                  <c:v>Column2</c:v>
                </c:pt>
              </c:strCache>
            </c:strRef>
          </c:cat>
          <c:val>
            <c:numRef>
              <c:f>Sheet1!$B$3:$E$3</c:f>
              <c:numCache>
                <c:formatCode>General</c:formatCode>
                <c:ptCount val="4"/>
                <c:pt idx="0">
                  <c:v>1537</c:v>
                </c:pt>
                <c:pt idx="1">
                  <c:v>1135</c:v>
                </c:pt>
                <c:pt idx="2">
                  <c:v>791</c:v>
                </c:pt>
              </c:numCache>
            </c:numRef>
          </c:val>
        </c:ser>
        <c:ser>
          <c:idx val="2"/>
          <c:order val="2"/>
          <c:tx>
            <c:strRef>
              <c:f>Sheet1!$A$4</c:f>
              <c:strCache>
                <c:ptCount val="1"/>
                <c:pt idx="0">
                  <c:v>Working Full Time</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Sheet1!$B$1:$E$1</c:f>
              <c:strCache>
                <c:ptCount val="4"/>
                <c:pt idx="0">
                  <c:v>1 Year
(N=5,408)</c:v>
                </c:pt>
                <c:pt idx="1">
                  <c:v>3 Years
(N=3,650)</c:v>
                </c:pt>
                <c:pt idx="2">
                  <c:v>5 Years
(N=2,535)</c:v>
                </c:pt>
                <c:pt idx="3">
                  <c:v>Column2</c:v>
                </c:pt>
              </c:strCache>
            </c:strRef>
          </c:cat>
          <c:val>
            <c:numRef>
              <c:f>Sheet1!$B$4:$E$4</c:f>
              <c:numCache>
                <c:formatCode>General</c:formatCode>
                <c:ptCount val="4"/>
                <c:pt idx="0">
                  <c:v>634</c:v>
                </c:pt>
                <c:pt idx="1">
                  <c:v>546</c:v>
                </c:pt>
                <c:pt idx="2">
                  <c:v>432</c:v>
                </c:pt>
              </c:numCache>
            </c:numRef>
          </c:val>
        </c:ser>
        <c:ser>
          <c:idx val="3"/>
          <c:order val="3"/>
          <c:tx>
            <c:strRef>
              <c:f>Sheet1!$A$5</c:f>
              <c:strCache>
                <c:ptCount val="1"/>
                <c:pt idx="0">
                  <c:v>Working Part Time</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Sheet1!$B$1:$E$1</c:f>
              <c:strCache>
                <c:ptCount val="4"/>
                <c:pt idx="0">
                  <c:v>1 Year
(N=5,408)</c:v>
                </c:pt>
                <c:pt idx="1">
                  <c:v>3 Years
(N=3,650)</c:v>
                </c:pt>
                <c:pt idx="2">
                  <c:v>5 Years
(N=2,535)</c:v>
                </c:pt>
                <c:pt idx="3">
                  <c:v>Column2</c:v>
                </c:pt>
              </c:strCache>
            </c:strRef>
          </c:cat>
          <c:val>
            <c:numRef>
              <c:f>Sheet1!$B$5:$E$5</c:f>
              <c:numCache>
                <c:formatCode>General</c:formatCode>
                <c:ptCount val="4"/>
                <c:pt idx="0">
                  <c:v>225</c:v>
                </c:pt>
                <c:pt idx="1">
                  <c:v>197</c:v>
                </c:pt>
                <c:pt idx="2">
                  <c:v>129</c:v>
                </c:pt>
              </c:numCache>
            </c:numRef>
          </c:val>
        </c:ser>
        <c:ser>
          <c:idx val="4"/>
          <c:order val="4"/>
          <c:tx>
            <c:strRef>
              <c:f>Sheet1!$A$6</c:f>
              <c:strCache>
                <c:ptCount val="1"/>
                <c:pt idx="0">
                  <c:v>Working (FT/PT Status unknown)</c:v>
                </c:pt>
              </c:strCache>
            </c:strRef>
          </c:tx>
          <c:spPr>
            <a:gradFill flip="none" rotWithShape="1">
              <a:gsLst>
                <a:gs pos="0">
                  <a:srgbClr val="008080"/>
                </a:gs>
                <a:gs pos="50000">
                  <a:srgbClr val="00FFFF"/>
                </a:gs>
                <a:gs pos="100000">
                  <a:srgbClr val="008080"/>
                </a:gs>
              </a:gsLst>
              <a:lin ang="10800000" scaled="1"/>
              <a:tileRect/>
            </a:gradFill>
            <a:ln>
              <a:solidFill>
                <a:srgbClr val="000000"/>
              </a:solidFill>
            </a:ln>
          </c:spPr>
          <c:invertIfNegative val="0"/>
          <c:cat>
            <c:strRef>
              <c:f>Sheet1!$B$1:$E$1</c:f>
              <c:strCache>
                <c:ptCount val="4"/>
                <c:pt idx="0">
                  <c:v>1 Year
(N=5,408)</c:v>
                </c:pt>
                <c:pt idx="1">
                  <c:v>3 Years
(N=3,650)</c:v>
                </c:pt>
                <c:pt idx="2">
                  <c:v>5 Years
(N=2,535)</c:v>
                </c:pt>
                <c:pt idx="3">
                  <c:v>Column2</c:v>
                </c:pt>
              </c:strCache>
            </c:strRef>
          </c:cat>
          <c:val>
            <c:numRef>
              <c:f>Sheet1!$B$6:$E$6</c:f>
              <c:numCache>
                <c:formatCode>General</c:formatCode>
                <c:ptCount val="4"/>
                <c:pt idx="0">
                  <c:v>266</c:v>
                </c:pt>
                <c:pt idx="1">
                  <c:v>206</c:v>
                </c:pt>
                <c:pt idx="2">
                  <c:v>130</c:v>
                </c:pt>
              </c:numCache>
            </c:numRef>
          </c:val>
        </c:ser>
        <c:dLbls>
          <c:showLegendKey val="0"/>
          <c:showVal val="0"/>
          <c:showCatName val="0"/>
          <c:showSerName val="0"/>
          <c:showPercent val="0"/>
          <c:showBubbleSize val="0"/>
        </c:dLbls>
        <c:gapWidth val="100"/>
        <c:overlap val="100"/>
        <c:axId val="637476928"/>
        <c:axId val="637477320"/>
      </c:barChart>
      <c:catAx>
        <c:axId val="637476928"/>
        <c:scaling>
          <c:orientation val="minMax"/>
        </c:scaling>
        <c:delete val="1"/>
        <c:axPos val="b"/>
        <c:numFmt formatCode="General" sourceLinked="0"/>
        <c:majorTickMark val="out"/>
        <c:minorTickMark val="none"/>
        <c:tickLblPos val="none"/>
        <c:crossAx val="637477320"/>
        <c:crosses val="autoZero"/>
        <c:auto val="1"/>
        <c:lblAlgn val="ctr"/>
        <c:lblOffset val="100"/>
        <c:noMultiLvlLbl val="0"/>
      </c:catAx>
      <c:valAx>
        <c:axId val="637477320"/>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637476928"/>
        <c:crosses val="autoZero"/>
        <c:crossBetween val="between"/>
        <c:majorUnit val="0.2"/>
      </c:valAx>
      <c:spPr>
        <a:solidFill>
          <a:srgbClr val="000000"/>
        </a:solidFill>
        <a:ln>
          <a:solidFill>
            <a:srgbClr val="FFFFFF"/>
          </a:solidFill>
        </a:ln>
      </c:spPr>
    </c:plotArea>
    <c:legend>
      <c:legendPos val="r"/>
      <c:layout>
        <c:manualLayout>
          <c:xMode val="edge"/>
          <c:yMode val="edge"/>
          <c:x val="0.7291578226634714"/>
          <c:y val="0.22786390430704359"/>
          <c:w val="0.24624797443798219"/>
          <c:h val="0.47568822339830474"/>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3814E-2"/>
          <c:w val="0.89292662330252193"/>
          <c:h val="0.83828683401996329"/>
        </c:manualLayout>
      </c:layout>
      <c:barChart>
        <c:barDir val="col"/>
        <c:grouping val="percentStacked"/>
        <c:varyColors val="0"/>
        <c:ser>
          <c:idx val="0"/>
          <c:order val="0"/>
          <c:tx>
            <c:strRef>
              <c:f>Sheet1!$A$2</c:f>
              <c:strCache>
                <c:ptCount val="1"/>
                <c:pt idx="0">
                  <c:v>No Hospitalization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1.1411617028789577E-7"/>
                  <c:y val="0.24492893138998875"/>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1.449389478489102E-3"/>
                  <c:y val="0.3084658919493408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2.8986648408079424E-3"/>
                  <c:y val="0.32436416304365517"/>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dLblPos val="ct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1 Year 
(N=8,972)</c:v>
                </c:pt>
                <c:pt idx="1">
                  <c:v>3 Years 
(N=6,021)</c:v>
                </c:pt>
                <c:pt idx="2">
                  <c:v>5 Years 
(N=4,199)</c:v>
                </c:pt>
              </c:strCache>
            </c:strRef>
          </c:cat>
          <c:val>
            <c:numRef>
              <c:f>Sheet1!$B$2:$D$2</c:f>
              <c:numCache>
                <c:formatCode>General</c:formatCode>
                <c:ptCount val="3"/>
                <c:pt idx="0">
                  <c:v>4021</c:v>
                </c:pt>
                <c:pt idx="1">
                  <c:v>3599</c:v>
                </c:pt>
                <c:pt idx="2">
                  <c:v>2652</c:v>
                </c:pt>
              </c:numCache>
            </c:numRef>
          </c:val>
        </c:ser>
        <c:ser>
          <c:idx val="1"/>
          <c:order val="1"/>
          <c:tx>
            <c:strRef>
              <c:f>Sheet1!$A$3</c:f>
              <c:strCache>
                <c:ptCount val="1"/>
                <c:pt idx="0">
                  <c:v>Hospitalized, Not Rejection/Not Infection</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Sheet1!$B$1:$D$1</c:f>
              <c:strCache>
                <c:ptCount val="3"/>
                <c:pt idx="0">
                  <c:v>1 Year 
(N=8,972)</c:v>
                </c:pt>
                <c:pt idx="1">
                  <c:v>3 Years 
(N=6,021)</c:v>
                </c:pt>
                <c:pt idx="2">
                  <c:v>5 Years 
(N=4,199)</c:v>
                </c:pt>
              </c:strCache>
            </c:strRef>
          </c:cat>
          <c:val>
            <c:numRef>
              <c:f>Sheet1!$B$3:$D$3</c:f>
              <c:numCache>
                <c:formatCode>General</c:formatCode>
                <c:ptCount val="3"/>
                <c:pt idx="0">
                  <c:v>1887</c:v>
                </c:pt>
                <c:pt idx="1">
                  <c:v>967</c:v>
                </c:pt>
                <c:pt idx="2">
                  <c:v>663</c:v>
                </c:pt>
              </c:numCache>
            </c:numRef>
          </c:val>
        </c:ser>
        <c:ser>
          <c:idx val="2"/>
          <c:order val="2"/>
          <c:tx>
            <c:strRef>
              <c:f>Sheet1!$A$4</c:f>
              <c:strCache>
                <c:ptCount val="1"/>
                <c:pt idx="0">
                  <c:v>Hospitalized, Rejection Only</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1 Year 
(N=8,972)</c:v>
                </c:pt>
                <c:pt idx="1">
                  <c:v>3 Years 
(N=6,021)</c:v>
                </c:pt>
                <c:pt idx="2">
                  <c:v>5 Years 
(N=4,199)</c:v>
                </c:pt>
              </c:strCache>
            </c:strRef>
          </c:cat>
          <c:val>
            <c:numRef>
              <c:f>Sheet1!$B$4:$D$4</c:f>
              <c:numCache>
                <c:formatCode>General</c:formatCode>
                <c:ptCount val="3"/>
                <c:pt idx="0">
                  <c:v>460</c:v>
                </c:pt>
                <c:pt idx="1">
                  <c:v>214</c:v>
                </c:pt>
                <c:pt idx="2">
                  <c:v>115</c:v>
                </c:pt>
              </c:numCache>
            </c:numRef>
          </c:val>
        </c:ser>
        <c:ser>
          <c:idx val="3"/>
          <c:order val="3"/>
          <c:tx>
            <c:strRef>
              <c:f>Sheet1!$A$5</c:f>
              <c:strCache>
                <c:ptCount val="1"/>
                <c:pt idx="0">
                  <c:v>Hospitalized, Infection Only</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Sheet1!$B$1:$D$1</c:f>
              <c:strCache>
                <c:ptCount val="3"/>
                <c:pt idx="0">
                  <c:v>1 Year 
(N=8,972)</c:v>
                </c:pt>
                <c:pt idx="1">
                  <c:v>3 Years 
(N=6,021)</c:v>
                </c:pt>
                <c:pt idx="2">
                  <c:v>5 Years 
(N=4,199)</c:v>
                </c:pt>
              </c:strCache>
            </c:strRef>
          </c:cat>
          <c:val>
            <c:numRef>
              <c:f>Sheet1!$B$5:$D$5</c:f>
              <c:numCache>
                <c:formatCode>General</c:formatCode>
                <c:ptCount val="3"/>
                <c:pt idx="0">
                  <c:v>1960</c:v>
                </c:pt>
                <c:pt idx="1">
                  <c:v>962</c:v>
                </c:pt>
                <c:pt idx="2">
                  <c:v>647</c:v>
                </c:pt>
              </c:numCache>
            </c:numRef>
          </c:val>
        </c:ser>
        <c:ser>
          <c:idx val="4"/>
          <c:order val="4"/>
          <c:tx>
            <c:strRef>
              <c:f>Sheet1!$A$6</c:f>
              <c:strCache>
                <c:ptCount val="1"/>
                <c:pt idx="0">
                  <c:v>Hospitalized, Rejection + Infection</c:v>
                </c:pt>
              </c:strCache>
            </c:strRef>
          </c:tx>
          <c:spPr>
            <a:gradFill flip="none" rotWithShape="1">
              <a:gsLst>
                <a:gs pos="0">
                  <a:srgbClr val="008080"/>
                </a:gs>
                <a:gs pos="50000">
                  <a:srgbClr val="00FFFF"/>
                </a:gs>
                <a:gs pos="100000">
                  <a:srgbClr val="008080"/>
                </a:gs>
              </a:gsLst>
              <a:lin ang="10800000" scaled="1"/>
              <a:tileRect/>
            </a:gradFill>
            <a:ln>
              <a:solidFill>
                <a:srgbClr val="000000"/>
              </a:solidFill>
            </a:ln>
          </c:spPr>
          <c:invertIfNegative val="0"/>
          <c:cat>
            <c:strRef>
              <c:f>Sheet1!$B$1:$D$1</c:f>
              <c:strCache>
                <c:ptCount val="3"/>
                <c:pt idx="0">
                  <c:v>1 Year 
(N=8,972)</c:v>
                </c:pt>
                <c:pt idx="1">
                  <c:v>3 Years 
(N=6,021)</c:v>
                </c:pt>
                <c:pt idx="2">
                  <c:v>5 Years 
(N=4,199)</c:v>
                </c:pt>
              </c:strCache>
            </c:strRef>
          </c:cat>
          <c:val>
            <c:numRef>
              <c:f>Sheet1!$B$6:$D$6</c:f>
              <c:numCache>
                <c:formatCode>General</c:formatCode>
                <c:ptCount val="3"/>
                <c:pt idx="0">
                  <c:v>644</c:v>
                </c:pt>
                <c:pt idx="1">
                  <c:v>279</c:v>
                </c:pt>
                <c:pt idx="2">
                  <c:v>122</c:v>
                </c:pt>
              </c:numCache>
            </c:numRef>
          </c:val>
        </c:ser>
        <c:dLbls>
          <c:showLegendKey val="0"/>
          <c:showVal val="0"/>
          <c:showCatName val="0"/>
          <c:showSerName val="0"/>
          <c:showPercent val="0"/>
          <c:showBubbleSize val="0"/>
        </c:dLbls>
        <c:gapWidth val="100"/>
        <c:overlap val="100"/>
        <c:axId val="495101184"/>
        <c:axId val="637477712"/>
      </c:barChart>
      <c:catAx>
        <c:axId val="495101184"/>
        <c:scaling>
          <c:orientation val="minMax"/>
        </c:scaling>
        <c:delete val="1"/>
        <c:axPos val="b"/>
        <c:numFmt formatCode="General" sourceLinked="0"/>
        <c:majorTickMark val="out"/>
        <c:minorTickMark val="none"/>
        <c:tickLblPos val="none"/>
        <c:crossAx val="637477712"/>
        <c:crosses val="autoZero"/>
        <c:auto val="1"/>
        <c:lblAlgn val="ctr"/>
        <c:lblOffset val="100"/>
        <c:noMultiLvlLbl val="0"/>
      </c:catAx>
      <c:valAx>
        <c:axId val="637477712"/>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495101184"/>
        <c:crosses val="autoZero"/>
        <c:crossBetween val="between"/>
        <c:majorUnit val="0.2"/>
      </c:valAx>
      <c:spPr>
        <a:solidFill>
          <a:srgbClr val="000000"/>
        </a:solidFill>
        <a:ln>
          <a:solidFill>
            <a:srgbClr val="FFFFFF"/>
          </a:solidFill>
        </a:ln>
      </c:spPr>
    </c:plotArea>
    <c:legend>
      <c:legendPos val="r"/>
      <c:layout>
        <c:manualLayout>
          <c:xMode val="edge"/>
          <c:yMode val="edge"/>
          <c:x val="0.11321579367796417"/>
          <c:y val="0.65682565294092332"/>
          <c:w val="0.85059580052493433"/>
          <c:h val="0.16148057312508068"/>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572863174712E-2"/>
          <c:y val="3.6402642466303842E-2"/>
          <c:w val="0.8915245920346917"/>
          <c:h val="0.82594669200833171"/>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Pt>
            <c:idx val="0"/>
            <c:invertIfNegative val="0"/>
            <c:bubble3D val="0"/>
            <c:spPr>
              <a:gradFill flip="none" rotWithShape="1">
                <a:gsLst>
                  <a:gs pos="0">
                    <a:srgbClr val="CCCC00"/>
                  </a:gs>
                  <a:gs pos="50000">
                    <a:srgbClr val="FFFF00"/>
                  </a:gs>
                  <a:gs pos="100000">
                    <a:srgbClr val="CCCC00"/>
                  </a:gs>
                </a:gsLst>
                <a:lin ang="10800000" scaled="1"/>
                <a:tileRect/>
              </a:gradFill>
              <a:ln>
                <a:solidFill>
                  <a:schemeClr val="bg2"/>
                </a:solidFill>
              </a:ln>
            </c:spPr>
          </c:dPt>
          <c:cat>
            <c:strRef>
              <c:f>Sheet1!$A$2:$A$5</c:f>
              <c:strCache>
                <c:ptCount val="4"/>
                <c:pt idx="0">
                  <c:v>Any Induction 
(N=8,675)</c:v>
                </c:pt>
                <c:pt idx="1">
                  <c:v>Polyclonal ALG/ATG 
(N=1,403)</c:v>
                </c:pt>
                <c:pt idx="2">
                  <c:v>IL-2R Antagonist 
(N=6,271)</c:v>
                </c:pt>
                <c:pt idx="3">
                  <c:v>Alemtuzumab 
(N=1,038)</c:v>
                </c:pt>
              </c:strCache>
            </c:strRef>
          </c:cat>
          <c:val>
            <c:numRef>
              <c:f>Sheet1!$B$2:$B$5</c:f>
              <c:numCache>
                <c:formatCode>General</c:formatCode>
                <c:ptCount val="4"/>
                <c:pt idx="0">
                  <c:v>55.648200000000003</c:v>
                </c:pt>
                <c:pt idx="1">
                  <c:v>8.9999000000000002</c:v>
                </c:pt>
                <c:pt idx="2">
                  <c:v>40.2271</c:v>
                </c:pt>
                <c:pt idx="3">
                  <c:v>6.6585000000000001</c:v>
                </c:pt>
              </c:numCache>
            </c:numRef>
          </c:val>
        </c:ser>
        <c:dLbls>
          <c:showLegendKey val="0"/>
          <c:showVal val="0"/>
          <c:showCatName val="0"/>
          <c:showSerName val="0"/>
          <c:showPercent val="0"/>
          <c:showBubbleSize val="0"/>
        </c:dLbls>
        <c:gapWidth val="40"/>
        <c:overlap val="-80"/>
        <c:axId val="433654672"/>
        <c:axId val="433654280"/>
      </c:barChart>
      <c:catAx>
        <c:axId val="433654672"/>
        <c:scaling>
          <c:orientation val="minMax"/>
        </c:scaling>
        <c:delete val="0"/>
        <c:axPos val="b"/>
        <c:numFmt formatCode="General" sourceLinked="0"/>
        <c:majorTickMark val="out"/>
        <c:minorTickMark val="none"/>
        <c:tickLblPos val="nextTo"/>
        <c:txPr>
          <a:bodyPr/>
          <a:lstStyle/>
          <a:p>
            <a:pPr>
              <a:defRPr sz="1500" b="1"/>
            </a:pPr>
            <a:endParaRPr lang="en-US"/>
          </a:p>
        </c:txPr>
        <c:crossAx val="433654280"/>
        <c:crosses val="autoZero"/>
        <c:auto val="1"/>
        <c:lblAlgn val="ctr"/>
        <c:lblOffset val="100"/>
        <c:noMultiLvlLbl val="0"/>
      </c:catAx>
      <c:valAx>
        <c:axId val="433654280"/>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a:t>
                </a:r>
                <a:r>
                  <a:rPr lang="en-US" sz="1700" baseline="0" dirty="0" smtClean="0"/>
                  <a:t> patients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433654672"/>
        <c:crosses val="autoZero"/>
        <c:crossBetween val="between"/>
      </c:valAx>
      <c:spPr>
        <a:solidFill>
          <a:srgbClr val="000000"/>
        </a:solidFill>
        <a:ln>
          <a:solidFill>
            <a:srgbClr val="FFFFFF"/>
          </a:solidFill>
        </a:ln>
      </c:spPr>
    </c:plotArea>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225094650779268E-2"/>
          <c:y val="3.6626238252476601E-2"/>
          <c:w val="0.89555071655866025"/>
          <c:h val="0.78633985267971995"/>
        </c:manualLayout>
      </c:layout>
      <c:barChart>
        <c:barDir val="col"/>
        <c:grouping val="clustered"/>
        <c:varyColors val="0"/>
        <c:ser>
          <c:idx val="0"/>
          <c:order val="0"/>
          <c:tx>
            <c:strRef>
              <c:f>Sheet1!$A$2</c:f>
              <c:strCache>
                <c:ptCount val="1"/>
                <c:pt idx="0">
                  <c:v>2004</c:v>
                </c:pt>
              </c:strCache>
            </c:strRef>
          </c:tx>
          <c:spPr>
            <a:gradFill flip="none" rotWithShape="1">
              <a:gsLst>
                <a:gs pos="0">
                  <a:srgbClr val="CAE2B8">
                    <a:lumMod val="25000"/>
                  </a:srgbClr>
                </a:gs>
                <a:gs pos="50000">
                  <a:srgbClr val="00FF00"/>
                </a:gs>
                <a:gs pos="100000">
                  <a:schemeClr val="accent5">
                    <a:lumMod val="25000"/>
                  </a:schemeClr>
                </a:gs>
              </a:gsLst>
              <a:lin ang="10800000" scaled="1"/>
              <a:tileRect/>
            </a:gradFill>
            <a:ln>
              <a:solidFill>
                <a:schemeClr val="bg2"/>
              </a:solidFill>
            </a:ln>
          </c:spPr>
          <c:invertIfNegative val="0"/>
          <c:cat>
            <c:strRef>
              <c:f>Sheet1!$B$1:$E$1</c:f>
              <c:strCache>
                <c:ptCount val="4"/>
                <c:pt idx="0">
                  <c:v>Any Induction</c:v>
                </c:pt>
                <c:pt idx="1">
                  <c:v>Polyclonal ALG/ATG</c:v>
                </c:pt>
                <c:pt idx="2">
                  <c:v>IL-2R Antagonist</c:v>
                </c:pt>
                <c:pt idx="3">
                  <c:v>Alemtuzumab</c:v>
                </c:pt>
              </c:strCache>
            </c:strRef>
          </c:cat>
          <c:val>
            <c:numRef>
              <c:f>Sheet1!$B$2:$E$2</c:f>
              <c:numCache>
                <c:formatCode>General</c:formatCode>
                <c:ptCount val="4"/>
                <c:pt idx="0">
                  <c:v>49.293100000000003</c:v>
                </c:pt>
                <c:pt idx="1">
                  <c:v>9.1423000000000005</c:v>
                </c:pt>
                <c:pt idx="2">
                  <c:v>36.663499999999999</c:v>
                </c:pt>
                <c:pt idx="3">
                  <c:v>3.4872800000000002</c:v>
                </c:pt>
              </c:numCache>
            </c:numRef>
          </c:val>
        </c:ser>
        <c:ser>
          <c:idx val="1"/>
          <c:order val="1"/>
          <c:tx>
            <c:strRef>
              <c:f>Sheet1!$A$3</c:f>
              <c:strCache>
                <c:ptCount val="1"/>
                <c:pt idx="0">
                  <c:v>2009</c:v>
                </c:pt>
              </c:strCache>
            </c:strRef>
          </c:tx>
          <c:spPr>
            <a:gradFill>
              <a:gsLst>
                <a:gs pos="0">
                  <a:srgbClr val="C00000"/>
                </a:gs>
                <a:gs pos="50000">
                  <a:srgbClr val="FF0000"/>
                </a:gs>
                <a:gs pos="100000">
                  <a:srgbClr val="C00000"/>
                </a:gs>
              </a:gsLst>
              <a:lin ang="10800000" scaled="1"/>
            </a:gradFill>
            <a:ln>
              <a:solidFill>
                <a:schemeClr val="bg2"/>
              </a:solidFill>
            </a:ln>
          </c:spPr>
          <c:invertIfNegative val="0"/>
          <c:cat>
            <c:strRef>
              <c:f>Sheet1!$B$1:$E$1</c:f>
              <c:strCache>
                <c:ptCount val="4"/>
                <c:pt idx="0">
                  <c:v>Any Induction</c:v>
                </c:pt>
                <c:pt idx="1">
                  <c:v>Polyclonal ALG/ATG</c:v>
                </c:pt>
                <c:pt idx="2">
                  <c:v>IL-2R Antagonist</c:v>
                </c:pt>
                <c:pt idx="3">
                  <c:v>Alemtuzumab</c:v>
                </c:pt>
              </c:strCache>
            </c:strRef>
          </c:cat>
          <c:val>
            <c:numRef>
              <c:f>Sheet1!$B$3:$E$3</c:f>
              <c:numCache>
                <c:formatCode>General</c:formatCode>
                <c:ptCount val="4"/>
                <c:pt idx="0">
                  <c:v>60.725900000000003</c:v>
                </c:pt>
                <c:pt idx="1">
                  <c:v>12.054399999999999</c:v>
                </c:pt>
                <c:pt idx="2">
                  <c:v>41.996099999999998</c:v>
                </c:pt>
                <c:pt idx="3">
                  <c:v>7.2585899999999999</c:v>
                </c:pt>
              </c:numCache>
            </c:numRef>
          </c:val>
        </c:ser>
        <c:ser>
          <c:idx val="2"/>
          <c:order val="2"/>
          <c:tx>
            <c:strRef>
              <c:f>Sheet1!$A$4</c:f>
              <c:strCache>
                <c:ptCount val="1"/>
                <c:pt idx="0">
                  <c:v>1/2014-6/2014</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strRef>
              <c:f>Sheet1!$B$1:$E$1</c:f>
              <c:strCache>
                <c:ptCount val="4"/>
                <c:pt idx="0">
                  <c:v>Any Induction</c:v>
                </c:pt>
                <c:pt idx="1">
                  <c:v>Polyclonal ALG/ATG</c:v>
                </c:pt>
                <c:pt idx="2">
                  <c:v>IL-2R Antagonist</c:v>
                </c:pt>
                <c:pt idx="3">
                  <c:v>Alemtuzumab</c:v>
                </c:pt>
              </c:strCache>
            </c:strRef>
          </c:cat>
          <c:val>
            <c:numRef>
              <c:f>Sheet1!$B$4:$E$4</c:f>
              <c:numCache>
                <c:formatCode>General</c:formatCode>
                <c:ptCount val="4"/>
                <c:pt idx="0">
                  <c:v>67.042599999999993</c:v>
                </c:pt>
                <c:pt idx="1">
                  <c:v>5.8897000000000004</c:v>
                </c:pt>
                <c:pt idx="2">
                  <c:v>52.381</c:v>
                </c:pt>
                <c:pt idx="3">
                  <c:v>9.27318</c:v>
                </c:pt>
              </c:numCache>
            </c:numRef>
          </c:val>
        </c:ser>
        <c:dLbls>
          <c:showLegendKey val="0"/>
          <c:showVal val="0"/>
          <c:showCatName val="0"/>
          <c:showSerName val="0"/>
          <c:showPercent val="0"/>
          <c:showBubbleSize val="0"/>
        </c:dLbls>
        <c:gapWidth val="35"/>
        <c:axId val="433653496"/>
        <c:axId val="433653104"/>
      </c:barChart>
      <c:catAx>
        <c:axId val="433653496"/>
        <c:scaling>
          <c:orientation val="minMax"/>
        </c:scaling>
        <c:delete val="0"/>
        <c:axPos val="b"/>
        <c:numFmt formatCode="General" sourceLinked="1"/>
        <c:majorTickMark val="out"/>
        <c:minorTickMark val="none"/>
        <c:tickLblPos val="nextTo"/>
        <c:txPr>
          <a:bodyPr rot="0"/>
          <a:lstStyle/>
          <a:p>
            <a:pPr>
              <a:defRPr sz="1500" b="1"/>
            </a:pPr>
            <a:endParaRPr lang="en-US"/>
          </a:p>
        </c:txPr>
        <c:crossAx val="433653104"/>
        <c:crosses val="autoZero"/>
        <c:auto val="1"/>
        <c:lblAlgn val="ctr"/>
        <c:lblOffset val="100"/>
        <c:tickLblSkip val="1"/>
        <c:noMultiLvlLbl val="0"/>
      </c:catAx>
      <c:valAx>
        <c:axId val="433653104"/>
        <c:scaling>
          <c:orientation val="minMax"/>
          <c:max val="70"/>
          <c:min val="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3.9528023598820062E-3"/>
              <c:y val="0.2650984251968504"/>
            </c:manualLayout>
          </c:layout>
          <c:overlay val="0"/>
        </c:title>
        <c:numFmt formatCode="General" sourceLinked="1"/>
        <c:majorTickMark val="out"/>
        <c:minorTickMark val="none"/>
        <c:tickLblPos val="nextTo"/>
        <c:txPr>
          <a:bodyPr/>
          <a:lstStyle/>
          <a:p>
            <a:pPr>
              <a:defRPr sz="1500" b="1"/>
            </a:pPr>
            <a:endParaRPr lang="en-US"/>
          </a:p>
        </c:txPr>
        <c:crossAx val="433653496"/>
        <c:crosses val="autoZero"/>
        <c:crossBetween val="between"/>
        <c:majorUnit val="10"/>
      </c:valAx>
      <c:spPr>
        <a:solidFill>
          <a:schemeClr val="bg2"/>
        </a:solidFill>
        <a:ln>
          <a:solidFill>
            <a:schemeClr val="tx1"/>
          </a:solidFill>
        </a:ln>
      </c:spPr>
    </c:plotArea>
    <c:legend>
      <c:legendPos val="r"/>
      <c:layout>
        <c:manualLayout>
          <c:xMode val="edge"/>
          <c:yMode val="edge"/>
          <c:x val="0.5088362018906929"/>
          <c:y val="6.2072855812378307E-2"/>
          <c:w val="0.45539753327294263"/>
          <c:h val="0.13112056557446447"/>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41881251330059E-2"/>
          <c:y val="2.4784369626210612E-2"/>
          <c:w val="0.88333215104868656"/>
          <c:h val="0.78450810028056839"/>
        </c:manualLayout>
      </c:layout>
      <c:barChart>
        <c:barDir val="col"/>
        <c:grouping val="clustered"/>
        <c:varyColors val="0"/>
        <c:ser>
          <c:idx val="0"/>
          <c:order val="0"/>
          <c:tx>
            <c:strRef>
              <c:f>Sheet1!$B$1</c:f>
              <c:strCache>
                <c:ptCount val="1"/>
                <c:pt idx="0">
                  <c:v>percent</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Pt>
            <c:idx val="11"/>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12"/>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13"/>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14"/>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15"/>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16"/>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17"/>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18"/>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19"/>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20"/>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21"/>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22"/>
            <c:invertIfNegative val="0"/>
            <c:bubble3D val="0"/>
            <c:spPr>
              <a:gradFill flip="none" rotWithShape="1">
                <a:gsLst>
                  <a:gs pos="0">
                    <a:srgbClr val="7030A0"/>
                  </a:gs>
                  <a:gs pos="50000">
                    <a:srgbClr val="9933FF"/>
                  </a:gs>
                  <a:gs pos="100000">
                    <a:srgbClr val="7030A0"/>
                  </a:gs>
                </a:gsLst>
                <a:lin ang="10800000" scaled="1"/>
                <a:tileRect/>
              </a:gradFill>
              <a:ln>
                <a:solidFill>
                  <a:schemeClr val="bg2"/>
                </a:solidFill>
              </a:ln>
            </c:spPr>
          </c:dPt>
          <c:dPt>
            <c:idx val="23"/>
            <c:invertIfNegative val="0"/>
            <c:bubble3D val="0"/>
            <c:spPr>
              <a:gradFill flip="none" rotWithShape="1">
                <a:gsLst>
                  <a:gs pos="0">
                    <a:srgbClr val="7030A0"/>
                  </a:gs>
                  <a:gs pos="50000">
                    <a:srgbClr val="9933FF"/>
                  </a:gs>
                  <a:gs pos="100000">
                    <a:srgbClr val="7030A0"/>
                  </a:gs>
                </a:gsLst>
                <a:lin ang="10800000" scaled="1"/>
                <a:tileRect/>
              </a:gradFill>
              <a:ln>
                <a:solidFill>
                  <a:schemeClr val="bg2"/>
                </a:solidFill>
              </a:ln>
            </c:spPr>
          </c:dPt>
          <c:dPt>
            <c:idx val="24"/>
            <c:invertIfNegative val="0"/>
            <c:bubble3D val="0"/>
            <c:spPr>
              <a:gradFill flip="none" rotWithShape="1">
                <a:gsLst>
                  <a:gs pos="0">
                    <a:srgbClr val="7030A0"/>
                  </a:gs>
                  <a:gs pos="50000">
                    <a:srgbClr val="9933FF"/>
                  </a:gs>
                  <a:gs pos="100000">
                    <a:srgbClr val="7030A0"/>
                  </a:gs>
                </a:gsLst>
                <a:lin ang="10800000" scaled="1"/>
                <a:tileRect/>
              </a:gradFill>
              <a:ln>
                <a:solidFill>
                  <a:schemeClr val="bg2"/>
                </a:solidFill>
              </a:ln>
            </c:spPr>
          </c:dPt>
          <c:dPt>
            <c:idx val="25"/>
            <c:invertIfNegative val="0"/>
            <c:bubble3D val="0"/>
            <c:spPr>
              <a:gradFill flip="none" rotWithShape="1">
                <a:gsLst>
                  <a:gs pos="0">
                    <a:srgbClr val="7030A0"/>
                  </a:gs>
                  <a:gs pos="50000">
                    <a:srgbClr val="9933FF"/>
                  </a:gs>
                  <a:gs pos="100000">
                    <a:srgbClr val="7030A0"/>
                  </a:gs>
                </a:gsLst>
                <a:lin ang="10800000" scaled="1"/>
                <a:tileRect/>
              </a:gradFill>
              <a:ln>
                <a:solidFill>
                  <a:schemeClr val="bg2"/>
                </a:solidFill>
              </a:ln>
            </c:spPr>
          </c:dPt>
          <c:dPt>
            <c:idx val="26"/>
            <c:invertIfNegative val="0"/>
            <c:bubble3D val="0"/>
            <c:spPr>
              <a:gradFill flip="none" rotWithShape="1">
                <a:gsLst>
                  <a:gs pos="0">
                    <a:srgbClr val="7030A0"/>
                  </a:gs>
                  <a:gs pos="50000">
                    <a:srgbClr val="9933FF"/>
                  </a:gs>
                  <a:gs pos="100000">
                    <a:srgbClr val="7030A0"/>
                  </a:gs>
                </a:gsLst>
                <a:lin ang="10800000" scaled="1"/>
                <a:tileRect/>
              </a:gradFill>
              <a:ln>
                <a:solidFill>
                  <a:schemeClr val="bg2"/>
                </a:solidFill>
              </a:ln>
            </c:spPr>
          </c:dPt>
          <c:dPt>
            <c:idx val="27"/>
            <c:invertIfNegative val="0"/>
            <c:bubble3D val="0"/>
            <c:spPr>
              <a:gradFill flip="none" rotWithShape="1">
                <a:gsLst>
                  <a:gs pos="0">
                    <a:srgbClr val="7030A0"/>
                  </a:gs>
                  <a:gs pos="50000">
                    <a:srgbClr val="9933FF"/>
                  </a:gs>
                  <a:gs pos="100000">
                    <a:srgbClr val="7030A0"/>
                  </a:gs>
                </a:gsLst>
                <a:lin ang="10800000" scaled="1"/>
                <a:tileRect/>
              </a:gradFill>
              <a:ln>
                <a:solidFill>
                  <a:schemeClr val="bg2"/>
                </a:solidFill>
              </a:ln>
            </c:spPr>
          </c:dPt>
          <c:dPt>
            <c:idx val="28"/>
            <c:invertIfNegative val="0"/>
            <c:bubble3D val="0"/>
            <c:spPr>
              <a:gradFill flip="none" rotWithShape="1">
                <a:gsLst>
                  <a:gs pos="0">
                    <a:srgbClr val="7030A0"/>
                  </a:gs>
                  <a:gs pos="50000">
                    <a:srgbClr val="9933FF"/>
                  </a:gs>
                  <a:gs pos="100000">
                    <a:srgbClr val="7030A0"/>
                  </a:gs>
                </a:gsLst>
                <a:lin ang="10800000" scaled="1"/>
                <a:tileRect/>
              </a:gradFill>
              <a:ln>
                <a:solidFill>
                  <a:schemeClr val="bg2"/>
                </a:solidFill>
              </a:ln>
            </c:spPr>
          </c:dPt>
          <c:dPt>
            <c:idx val="29"/>
            <c:invertIfNegative val="0"/>
            <c:bubble3D val="0"/>
            <c:spPr>
              <a:gradFill flip="none" rotWithShape="1">
                <a:gsLst>
                  <a:gs pos="0">
                    <a:srgbClr val="7030A0"/>
                  </a:gs>
                  <a:gs pos="50000">
                    <a:srgbClr val="9933FF"/>
                  </a:gs>
                  <a:gs pos="100000">
                    <a:srgbClr val="7030A0"/>
                  </a:gs>
                </a:gsLst>
                <a:lin ang="10800000" scaled="1"/>
                <a:tileRect/>
              </a:gradFill>
              <a:ln>
                <a:solidFill>
                  <a:schemeClr val="bg2"/>
                </a:solidFill>
              </a:ln>
            </c:spPr>
          </c:dPt>
          <c:dPt>
            <c:idx val="30"/>
            <c:invertIfNegative val="0"/>
            <c:bubble3D val="0"/>
            <c:spPr>
              <a:gradFill flip="none" rotWithShape="1">
                <a:gsLst>
                  <a:gs pos="0">
                    <a:srgbClr val="7030A0"/>
                  </a:gs>
                  <a:gs pos="50000">
                    <a:srgbClr val="9933FF"/>
                  </a:gs>
                  <a:gs pos="100000">
                    <a:srgbClr val="7030A0"/>
                  </a:gs>
                </a:gsLst>
                <a:lin ang="10800000" scaled="1"/>
                <a:tileRect/>
              </a:gradFill>
              <a:ln>
                <a:solidFill>
                  <a:schemeClr val="bg2"/>
                </a:solidFill>
              </a:ln>
            </c:spPr>
          </c:dPt>
          <c:dPt>
            <c:idx val="31"/>
            <c:invertIfNegative val="0"/>
            <c:bubble3D val="0"/>
            <c:spPr>
              <a:gradFill flip="none" rotWithShape="1">
                <a:gsLst>
                  <a:gs pos="0">
                    <a:srgbClr val="7030A0"/>
                  </a:gs>
                  <a:gs pos="50000">
                    <a:srgbClr val="9933FF"/>
                  </a:gs>
                  <a:gs pos="100000">
                    <a:srgbClr val="7030A0"/>
                  </a:gs>
                </a:gsLst>
                <a:lin ang="10800000" scaled="1"/>
                <a:tileRect/>
              </a:gradFill>
              <a:ln>
                <a:solidFill>
                  <a:schemeClr val="bg2"/>
                </a:solidFill>
              </a:ln>
            </c:spPr>
          </c:dPt>
          <c:dPt>
            <c:idx val="32"/>
            <c:invertIfNegative val="0"/>
            <c:bubble3D val="0"/>
            <c:spPr>
              <a:gradFill flip="none" rotWithShape="1">
                <a:gsLst>
                  <a:gs pos="0">
                    <a:srgbClr val="7030A0"/>
                  </a:gs>
                  <a:gs pos="50000">
                    <a:srgbClr val="9933FF"/>
                  </a:gs>
                  <a:gs pos="100000">
                    <a:srgbClr val="7030A0"/>
                  </a:gs>
                </a:gsLst>
                <a:lin ang="10800000" scaled="1"/>
                <a:tileRect/>
              </a:gradFill>
              <a:ln>
                <a:solidFill>
                  <a:schemeClr val="bg2"/>
                </a:solidFill>
              </a:ln>
            </c:spPr>
          </c:dPt>
          <c:dPt>
            <c:idx val="33"/>
            <c:invertIfNegative val="0"/>
            <c:bubble3D val="0"/>
            <c:spPr>
              <a:gradFill flip="none" rotWithShape="1">
                <a:gsLst>
                  <a:gs pos="0">
                    <a:srgbClr val="008080"/>
                  </a:gs>
                  <a:gs pos="50000">
                    <a:srgbClr val="00FFFF"/>
                  </a:gs>
                  <a:gs pos="100000">
                    <a:srgbClr val="008080"/>
                  </a:gs>
                </a:gsLst>
                <a:lin ang="10800000" scaled="1"/>
                <a:tileRect/>
              </a:gradFill>
              <a:ln>
                <a:solidFill>
                  <a:schemeClr val="bg2"/>
                </a:solidFill>
              </a:ln>
            </c:spPr>
          </c:dPt>
          <c:dPt>
            <c:idx val="34"/>
            <c:invertIfNegative val="0"/>
            <c:bubble3D val="0"/>
            <c:spPr>
              <a:gradFill flip="none" rotWithShape="1">
                <a:gsLst>
                  <a:gs pos="0">
                    <a:srgbClr val="008080"/>
                  </a:gs>
                  <a:gs pos="50000">
                    <a:srgbClr val="00FFFF"/>
                  </a:gs>
                  <a:gs pos="100000">
                    <a:srgbClr val="008080"/>
                  </a:gs>
                </a:gsLst>
                <a:lin ang="10800000" scaled="1"/>
                <a:tileRect/>
              </a:gradFill>
              <a:ln>
                <a:solidFill>
                  <a:schemeClr val="bg2"/>
                </a:solidFill>
              </a:ln>
            </c:spPr>
          </c:dPt>
          <c:dPt>
            <c:idx val="35"/>
            <c:invertIfNegative val="0"/>
            <c:bubble3D val="0"/>
            <c:spPr>
              <a:gradFill flip="none" rotWithShape="1">
                <a:gsLst>
                  <a:gs pos="0">
                    <a:srgbClr val="008080"/>
                  </a:gs>
                  <a:gs pos="50000">
                    <a:srgbClr val="00FFFF"/>
                  </a:gs>
                  <a:gs pos="100000">
                    <a:srgbClr val="008080"/>
                  </a:gs>
                </a:gsLst>
                <a:lin ang="10800000" scaled="1"/>
                <a:tileRect/>
              </a:gradFill>
              <a:ln>
                <a:solidFill>
                  <a:schemeClr val="bg2"/>
                </a:solidFill>
              </a:ln>
            </c:spPr>
          </c:dPt>
          <c:dPt>
            <c:idx val="36"/>
            <c:invertIfNegative val="0"/>
            <c:bubble3D val="0"/>
            <c:spPr>
              <a:gradFill flip="none" rotWithShape="1">
                <a:gsLst>
                  <a:gs pos="0">
                    <a:srgbClr val="008080"/>
                  </a:gs>
                  <a:gs pos="50000">
                    <a:srgbClr val="00FFFF"/>
                  </a:gs>
                  <a:gs pos="100000">
                    <a:srgbClr val="008080"/>
                  </a:gs>
                </a:gsLst>
                <a:lin ang="10800000" scaled="1"/>
                <a:tileRect/>
              </a:gradFill>
              <a:ln>
                <a:solidFill>
                  <a:schemeClr val="bg2"/>
                </a:solidFill>
              </a:ln>
            </c:spPr>
          </c:dPt>
          <c:dPt>
            <c:idx val="37"/>
            <c:invertIfNegative val="0"/>
            <c:bubble3D val="0"/>
            <c:spPr>
              <a:gradFill flip="none" rotWithShape="1">
                <a:gsLst>
                  <a:gs pos="0">
                    <a:srgbClr val="008080"/>
                  </a:gs>
                  <a:gs pos="50000">
                    <a:srgbClr val="00FFFF"/>
                  </a:gs>
                  <a:gs pos="100000">
                    <a:srgbClr val="008080"/>
                  </a:gs>
                </a:gsLst>
                <a:lin ang="10800000" scaled="1"/>
                <a:tileRect/>
              </a:gradFill>
              <a:ln>
                <a:solidFill>
                  <a:schemeClr val="bg2"/>
                </a:solidFill>
              </a:ln>
            </c:spPr>
          </c:dPt>
          <c:dPt>
            <c:idx val="38"/>
            <c:invertIfNegative val="0"/>
            <c:bubble3D val="0"/>
            <c:spPr>
              <a:gradFill flip="none" rotWithShape="1">
                <a:gsLst>
                  <a:gs pos="0">
                    <a:srgbClr val="008080"/>
                  </a:gs>
                  <a:gs pos="50000">
                    <a:srgbClr val="00FFFF"/>
                  </a:gs>
                  <a:gs pos="100000">
                    <a:srgbClr val="008080"/>
                  </a:gs>
                </a:gsLst>
                <a:lin ang="10800000" scaled="1"/>
                <a:tileRect/>
              </a:gradFill>
              <a:ln>
                <a:solidFill>
                  <a:schemeClr val="bg2"/>
                </a:solidFill>
              </a:ln>
            </c:spPr>
          </c:dPt>
          <c:dPt>
            <c:idx val="39"/>
            <c:invertIfNegative val="0"/>
            <c:bubble3D val="0"/>
            <c:spPr>
              <a:gradFill flip="none" rotWithShape="1">
                <a:gsLst>
                  <a:gs pos="0">
                    <a:srgbClr val="008080"/>
                  </a:gs>
                  <a:gs pos="50000">
                    <a:srgbClr val="00FFFF"/>
                  </a:gs>
                  <a:gs pos="100000">
                    <a:srgbClr val="008080"/>
                  </a:gs>
                </a:gsLst>
                <a:lin ang="10800000" scaled="1"/>
                <a:tileRect/>
              </a:gradFill>
              <a:ln>
                <a:solidFill>
                  <a:schemeClr val="bg2"/>
                </a:solidFill>
              </a:ln>
            </c:spPr>
          </c:dPt>
          <c:dPt>
            <c:idx val="40"/>
            <c:invertIfNegative val="0"/>
            <c:bubble3D val="0"/>
            <c:spPr>
              <a:gradFill flip="none" rotWithShape="1">
                <a:gsLst>
                  <a:gs pos="0">
                    <a:srgbClr val="008080"/>
                  </a:gs>
                  <a:gs pos="50000">
                    <a:srgbClr val="00FFFF"/>
                  </a:gs>
                  <a:gs pos="100000">
                    <a:srgbClr val="008080"/>
                  </a:gs>
                </a:gsLst>
                <a:lin ang="10800000" scaled="1"/>
                <a:tileRect/>
              </a:gradFill>
              <a:ln>
                <a:solidFill>
                  <a:schemeClr val="bg2"/>
                </a:solidFill>
              </a:ln>
            </c:spPr>
          </c:dPt>
          <c:dPt>
            <c:idx val="41"/>
            <c:invertIfNegative val="0"/>
            <c:bubble3D val="0"/>
            <c:spPr>
              <a:gradFill flip="none" rotWithShape="1">
                <a:gsLst>
                  <a:gs pos="0">
                    <a:srgbClr val="008080"/>
                  </a:gs>
                  <a:gs pos="50000">
                    <a:srgbClr val="00FFFF"/>
                  </a:gs>
                  <a:gs pos="100000">
                    <a:srgbClr val="008080"/>
                  </a:gs>
                </a:gsLst>
                <a:lin ang="10800000" scaled="1"/>
                <a:tileRect/>
              </a:gradFill>
              <a:ln>
                <a:solidFill>
                  <a:schemeClr val="bg2"/>
                </a:solidFill>
              </a:ln>
            </c:spPr>
          </c:dPt>
          <c:dPt>
            <c:idx val="42"/>
            <c:invertIfNegative val="0"/>
            <c:bubble3D val="0"/>
            <c:spPr>
              <a:gradFill flip="none" rotWithShape="1">
                <a:gsLst>
                  <a:gs pos="0">
                    <a:srgbClr val="008080"/>
                  </a:gs>
                  <a:gs pos="50000">
                    <a:srgbClr val="00FFFF"/>
                  </a:gs>
                  <a:gs pos="100000">
                    <a:srgbClr val="008080"/>
                  </a:gs>
                </a:gsLst>
                <a:lin ang="10800000" scaled="1"/>
                <a:tileRect/>
              </a:gradFill>
              <a:ln>
                <a:solidFill>
                  <a:schemeClr val="bg2"/>
                </a:solidFill>
              </a:ln>
            </c:spPr>
          </c:dPt>
          <c:dPt>
            <c:idx val="43"/>
            <c:invertIfNegative val="0"/>
            <c:bubble3D val="0"/>
            <c:spPr>
              <a:gradFill flip="none" rotWithShape="1">
                <a:gsLst>
                  <a:gs pos="0">
                    <a:srgbClr val="008080"/>
                  </a:gs>
                  <a:gs pos="50000">
                    <a:srgbClr val="00FFFF"/>
                  </a:gs>
                  <a:gs pos="100000">
                    <a:srgbClr val="008080"/>
                  </a:gs>
                </a:gsLst>
                <a:lin ang="10800000" scaled="1"/>
                <a:tileRect/>
              </a:gradFill>
              <a:ln>
                <a:solidFill>
                  <a:schemeClr val="bg2"/>
                </a:solidFill>
              </a:ln>
            </c:spPr>
          </c:dPt>
          <c:dPt>
            <c:idx val="44"/>
            <c:invertIfNegative val="0"/>
            <c:bubble3D val="0"/>
            <c:spPr>
              <a:gradFill flip="none" rotWithShape="1">
                <a:gsLst>
                  <a:gs pos="0">
                    <a:srgbClr val="008080"/>
                  </a:gs>
                  <a:gs pos="50000">
                    <a:srgbClr val="00FFFF"/>
                  </a:gs>
                  <a:gs pos="100000">
                    <a:srgbClr val="008080"/>
                  </a:gs>
                </a:gsLst>
                <a:lin ang="10800000" scaled="1"/>
                <a:tileRect/>
              </a:gradFill>
              <a:ln>
                <a:solidFill>
                  <a:schemeClr val="bg2"/>
                </a:solidFill>
              </a:ln>
            </c:spPr>
          </c:dPt>
          <c:dPt>
            <c:idx val="45"/>
            <c:invertIfNegative val="0"/>
            <c:bubble3D val="0"/>
            <c:spPr>
              <a:gradFill flip="none" rotWithShape="1">
                <a:gsLst>
                  <a:gs pos="0">
                    <a:srgbClr val="008080"/>
                  </a:gs>
                  <a:gs pos="50000">
                    <a:srgbClr val="00FFFF"/>
                  </a:gs>
                  <a:gs pos="100000">
                    <a:srgbClr val="008080"/>
                  </a:gs>
                </a:gsLst>
                <a:lin ang="10800000" scaled="1"/>
                <a:tileRect/>
              </a:gradFill>
              <a:ln>
                <a:solidFill>
                  <a:schemeClr val="bg2"/>
                </a:solidFill>
              </a:ln>
            </c:spPr>
          </c:dPt>
          <c:dPt>
            <c:idx val="46"/>
            <c:invertIfNegative val="0"/>
            <c:bubble3D val="0"/>
            <c:spPr>
              <a:gradFill flip="none" rotWithShape="1">
                <a:gsLst>
                  <a:gs pos="0">
                    <a:srgbClr val="008080"/>
                  </a:gs>
                  <a:gs pos="50000">
                    <a:srgbClr val="00FFFF"/>
                  </a:gs>
                  <a:gs pos="100000">
                    <a:srgbClr val="008080"/>
                  </a:gs>
                </a:gsLst>
                <a:lin ang="10800000" scaled="1"/>
                <a:tileRect/>
              </a:gradFill>
              <a:ln>
                <a:solidFill>
                  <a:schemeClr val="bg2"/>
                </a:solidFill>
              </a:ln>
            </c:spPr>
          </c:dPt>
          <c:dPt>
            <c:idx val="47"/>
            <c:invertIfNegative val="0"/>
            <c:bubble3D val="0"/>
            <c:spPr>
              <a:gradFill flip="none" rotWithShape="1">
                <a:gsLst>
                  <a:gs pos="0">
                    <a:srgbClr val="009999"/>
                  </a:gs>
                  <a:gs pos="50000">
                    <a:srgbClr val="00FFFF"/>
                  </a:gs>
                  <a:gs pos="100000">
                    <a:srgbClr val="009999"/>
                  </a:gs>
                </a:gsLst>
                <a:lin ang="10800000" scaled="1"/>
                <a:tileRect/>
              </a:gradFill>
              <a:ln>
                <a:solidFill>
                  <a:schemeClr val="bg2"/>
                </a:solidFill>
              </a:ln>
            </c:spPr>
          </c:dPt>
          <c:dPt>
            <c:idx val="48"/>
            <c:invertIfNegative val="0"/>
            <c:bubble3D val="0"/>
            <c:spPr>
              <a:gradFill flip="none" rotWithShape="1">
                <a:gsLst>
                  <a:gs pos="0">
                    <a:srgbClr val="009999"/>
                  </a:gs>
                  <a:gs pos="50000">
                    <a:srgbClr val="00FFFF"/>
                  </a:gs>
                  <a:gs pos="100000">
                    <a:srgbClr val="009999"/>
                  </a:gs>
                </a:gsLst>
                <a:lin ang="10800000" scaled="1"/>
                <a:tileRect/>
              </a:gradFill>
              <a:ln>
                <a:solidFill>
                  <a:schemeClr val="bg2"/>
                </a:solidFill>
              </a:ln>
            </c:spPr>
          </c:dPt>
          <c:dPt>
            <c:idx val="49"/>
            <c:invertIfNegative val="0"/>
            <c:bubble3D val="0"/>
            <c:spPr>
              <a:gradFill flip="none" rotWithShape="1">
                <a:gsLst>
                  <a:gs pos="0">
                    <a:srgbClr val="009999"/>
                  </a:gs>
                  <a:gs pos="50000">
                    <a:srgbClr val="00FFFF"/>
                  </a:gs>
                  <a:gs pos="100000">
                    <a:srgbClr val="009999"/>
                  </a:gs>
                </a:gsLst>
                <a:lin ang="10800000" scaled="1"/>
                <a:tileRect/>
              </a:gradFill>
              <a:ln>
                <a:solidFill>
                  <a:schemeClr val="bg2"/>
                </a:solidFill>
              </a:ln>
            </c:spPr>
          </c:dPt>
          <c:dPt>
            <c:idx val="50"/>
            <c:invertIfNegative val="0"/>
            <c:bubble3D val="0"/>
            <c:spPr>
              <a:gradFill flip="none" rotWithShape="1">
                <a:gsLst>
                  <a:gs pos="0">
                    <a:srgbClr val="009999"/>
                  </a:gs>
                  <a:gs pos="50000">
                    <a:srgbClr val="00FFFF"/>
                  </a:gs>
                  <a:gs pos="100000">
                    <a:srgbClr val="009999"/>
                  </a:gs>
                </a:gsLst>
                <a:lin ang="10800000" scaled="1"/>
                <a:tileRect/>
              </a:gradFill>
              <a:ln>
                <a:solidFill>
                  <a:schemeClr val="bg2"/>
                </a:solidFill>
              </a:ln>
            </c:spPr>
          </c:dPt>
          <c:dPt>
            <c:idx val="51"/>
            <c:invertIfNegative val="0"/>
            <c:bubble3D val="0"/>
            <c:spPr>
              <a:gradFill flip="none" rotWithShape="1">
                <a:gsLst>
                  <a:gs pos="0">
                    <a:srgbClr val="009999"/>
                  </a:gs>
                  <a:gs pos="50000">
                    <a:srgbClr val="00FFFF"/>
                  </a:gs>
                  <a:gs pos="100000">
                    <a:srgbClr val="009999"/>
                  </a:gs>
                </a:gsLst>
                <a:lin ang="10800000" scaled="1"/>
                <a:tileRect/>
              </a:gradFill>
              <a:ln>
                <a:solidFill>
                  <a:schemeClr val="bg2"/>
                </a:solidFill>
              </a:ln>
            </c:spPr>
          </c:dPt>
          <c:dPt>
            <c:idx val="52"/>
            <c:invertIfNegative val="0"/>
            <c:bubble3D val="0"/>
            <c:spPr>
              <a:gradFill flip="none" rotWithShape="1">
                <a:gsLst>
                  <a:gs pos="0">
                    <a:srgbClr val="009999"/>
                  </a:gs>
                  <a:gs pos="50000">
                    <a:srgbClr val="00FFFF"/>
                  </a:gs>
                  <a:gs pos="100000">
                    <a:srgbClr val="009999"/>
                  </a:gs>
                </a:gsLst>
                <a:lin ang="10800000" scaled="1"/>
                <a:tileRect/>
              </a:gradFill>
              <a:ln>
                <a:solidFill>
                  <a:schemeClr val="bg2"/>
                </a:solidFill>
              </a:ln>
            </c:spPr>
          </c:dPt>
          <c:dPt>
            <c:idx val="53"/>
            <c:invertIfNegative val="0"/>
            <c:bubble3D val="0"/>
            <c:spPr>
              <a:gradFill flip="none" rotWithShape="1">
                <a:gsLst>
                  <a:gs pos="0">
                    <a:srgbClr val="009999"/>
                  </a:gs>
                  <a:gs pos="50000">
                    <a:srgbClr val="00FFFF"/>
                  </a:gs>
                  <a:gs pos="100000">
                    <a:srgbClr val="009999"/>
                  </a:gs>
                </a:gsLst>
                <a:lin ang="10800000" scaled="1"/>
                <a:tileRect/>
              </a:gradFill>
              <a:ln>
                <a:solidFill>
                  <a:schemeClr val="bg2"/>
                </a:solidFill>
              </a:ln>
            </c:spPr>
          </c:dPt>
          <c:dPt>
            <c:idx val="54"/>
            <c:invertIfNegative val="0"/>
            <c:bubble3D val="0"/>
            <c:spPr>
              <a:gradFill flip="none" rotWithShape="1">
                <a:gsLst>
                  <a:gs pos="0">
                    <a:srgbClr val="009999"/>
                  </a:gs>
                  <a:gs pos="50000">
                    <a:srgbClr val="00FFFF"/>
                  </a:gs>
                  <a:gs pos="100000">
                    <a:srgbClr val="009999"/>
                  </a:gs>
                </a:gsLst>
                <a:lin ang="10800000" scaled="1"/>
                <a:tileRect/>
              </a:gradFill>
              <a:ln>
                <a:solidFill>
                  <a:schemeClr val="bg2"/>
                </a:solidFill>
              </a:ln>
            </c:spPr>
          </c:dPt>
          <c:cat>
            <c:numRef>
              <c:f>Sheet1!$A$2:$A$44</c:f>
              <c:numCache>
                <c:formatCode>General</c:formatCode>
                <c:ptCount val="43"/>
                <c:pt idx="0">
                  <c:v>2004</c:v>
                </c:pt>
                <c:pt idx="1">
                  <c:v>2005</c:v>
                </c:pt>
                <c:pt idx="2">
                  <c:v>2006</c:v>
                </c:pt>
                <c:pt idx="3">
                  <c:v>2007</c:v>
                </c:pt>
                <c:pt idx="4">
                  <c:v>2008</c:v>
                </c:pt>
                <c:pt idx="5">
                  <c:v>2009</c:v>
                </c:pt>
                <c:pt idx="6">
                  <c:v>2010</c:v>
                </c:pt>
                <c:pt idx="7">
                  <c:v>2011</c:v>
                </c:pt>
                <c:pt idx="8">
                  <c:v>2012</c:v>
                </c:pt>
                <c:pt idx="9">
                  <c:v>2013</c:v>
                </c:pt>
                <c:pt idx="11">
                  <c:v>2004</c:v>
                </c:pt>
                <c:pt idx="12">
                  <c:v>2005</c:v>
                </c:pt>
                <c:pt idx="13">
                  <c:v>2006</c:v>
                </c:pt>
                <c:pt idx="14">
                  <c:v>2007</c:v>
                </c:pt>
                <c:pt idx="15">
                  <c:v>2008</c:v>
                </c:pt>
                <c:pt idx="16">
                  <c:v>2009</c:v>
                </c:pt>
                <c:pt idx="17">
                  <c:v>2010</c:v>
                </c:pt>
                <c:pt idx="18">
                  <c:v>2011</c:v>
                </c:pt>
                <c:pt idx="19">
                  <c:v>2012</c:v>
                </c:pt>
                <c:pt idx="20">
                  <c:v>2013</c:v>
                </c:pt>
                <c:pt idx="22">
                  <c:v>2004</c:v>
                </c:pt>
                <c:pt idx="23">
                  <c:v>2005</c:v>
                </c:pt>
                <c:pt idx="24">
                  <c:v>2006</c:v>
                </c:pt>
                <c:pt idx="25">
                  <c:v>2007</c:v>
                </c:pt>
                <c:pt idx="26">
                  <c:v>2008</c:v>
                </c:pt>
                <c:pt idx="27">
                  <c:v>2009</c:v>
                </c:pt>
                <c:pt idx="28">
                  <c:v>2010</c:v>
                </c:pt>
                <c:pt idx="29">
                  <c:v>2011</c:v>
                </c:pt>
                <c:pt idx="30">
                  <c:v>2012</c:v>
                </c:pt>
                <c:pt idx="31">
                  <c:v>2013</c:v>
                </c:pt>
                <c:pt idx="33">
                  <c:v>2004</c:v>
                </c:pt>
                <c:pt idx="34">
                  <c:v>2005</c:v>
                </c:pt>
                <c:pt idx="35">
                  <c:v>2006</c:v>
                </c:pt>
                <c:pt idx="36">
                  <c:v>2007</c:v>
                </c:pt>
                <c:pt idx="37">
                  <c:v>2008</c:v>
                </c:pt>
                <c:pt idx="38">
                  <c:v>2009</c:v>
                </c:pt>
                <c:pt idx="39">
                  <c:v>2010</c:v>
                </c:pt>
                <c:pt idx="40">
                  <c:v>2011</c:v>
                </c:pt>
                <c:pt idx="41">
                  <c:v>2012</c:v>
                </c:pt>
                <c:pt idx="42">
                  <c:v>2013</c:v>
                </c:pt>
              </c:numCache>
            </c:numRef>
          </c:cat>
          <c:val>
            <c:numRef>
              <c:f>Sheet1!$B$2:$B$44</c:f>
              <c:numCache>
                <c:formatCode>General</c:formatCode>
                <c:ptCount val="43"/>
                <c:pt idx="0">
                  <c:v>49.293100000000003</c:v>
                </c:pt>
                <c:pt idx="1">
                  <c:v>43.039000000000001</c:v>
                </c:pt>
                <c:pt idx="2">
                  <c:v>56.8217</c:v>
                </c:pt>
                <c:pt idx="3">
                  <c:v>63.129800000000003</c:v>
                </c:pt>
                <c:pt idx="4">
                  <c:v>62.814100000000003</c:v>
                </c:pt>
                <c:pt idx="5">
                  <c:v>60.725900000000003</c:v>
                </c:pt>
                <c:pt idx="6">
                  <c:v>51.508000000000003</c:v>
                </c:pt>
                <c:pt idx="7">
                  <c:v>49.199100000000001</c:v>
                </c:pt>
                <c:pt idx="8">
                  <c:v>56.389200000000002</c:v>
                </c:pt>
                <c:pt idx="9">
                  <c:v>56.417400000000001</c:v>
                </c:pt>
                <c:pt idx="11">
                  <c:v>9.1423000000000005</c:v>
                </c:pt>
                <c:pt idx="12">
                  <c:v>8.1941000000000006</c:v>
                </c:pt>
                <c:pt idx="13">
                  <c:v>10.077500000000001</c:v>
                </c:pt>
                <c:pt idx="14">
                  <c:v>11.755699999999999</c:v>
                </c:pt>
                <c:pt idx="15">
                  <c:v>12.3475</c:v>
                </c:pt>
                <c:pt idx="16">
                  <c:v>12.054399999999999</c:v>
                </c:pt>
                <c:pt idx="17">
                  <c:v>10.526300000000001</c:v>
                </c:pt>
                <c:pt idx="18">
                  <c:v>7.7230999999999996</c:v>
                </c:pt>
                <c:pt idx="19">
                  <c:v>6.5651000000000002</c:v>
                </c:pt>
                <c:pt idx="20">
                  <c:v>4.9664999999999999</c:v>
                </c:pt>
                <c:pt idx="22">
                  <c:v>36.663499999999999</c:v>
                </c:pt>
                <c:pt idx="23">
                  <c:v>29.2761</c:v>
                </c:pt>
                <c:pt idx="24">
                  <c:v>39.612400000000001</c:v>
                </c:pt>
                <c:pt idx="25">
                  <c:v>41.679400000000001</c:v>
                </c:pt>
                <c:pt idx="26">
                  <c:v>42.498199999999997</c:v>
                </c:pt>
                <c:pt idx="27">
                  <c:v>41.996099999999998</c:v>
                </c:pt>
                <c:pt idx="28">
                  <c:v>35.127099999999999</c:v>
                </c:pt>
                <c:pt idx="29">
                  <c:v>36.270000000000003</c:v>
                </c:pt>
                <c:pt idx="30">
                  <c:v>43.376300000000001</c:v>
                </c:pt>
                <c:pt idx="31">
                  <c:v>46.372799999999998</c:v>
                </c:pt>
                <c:pt idx="33">
                  <c:v>3.4872800000000002</c:v>
                </c:pt>
                <c:pt idx="34">
                  <c:v>5.0119300000000004</c:v>
                </c:pt>
                <c:pt idx="35">
                  <c:v>6.5891500000000001</c:v>
                </c:pt>
                <c:pt idx="36">
                  <c:v>9.1603100000000008</c:v>
                </c:pt>
                <c:pt idx="37">
                  <c:v>8.4709299999999992</c:v>
                </c:pt>
                <c:pt idx="38">
                  <c:v>7.2585899999999999</c:v>
                </c:pt>
                <c:pt idx="39">
                  <c:v>6.2093400000000001</c:v>
                </c:pt>
                <c:pt idx="40">
                  <c:v>5.7780300000000002</c:v>
                </c:pt>
                <c:pt idx="41">
                  <c:v>6.8581500000000002</c:v>
                </c:pt>
                <c:pt idx="42">
                  <c:v>5.9151800000000003</c:v>
                </c:pt>
              </c:numCache>
            </c:numRef>
          </c:val>
        </c:ser>
        <c:dLbls>
          <c:showLegendKey val="0"/>
          <c:showVal val="0"/>
          <c:showCatName val="0"/>
          <c:showSerName val="0"/>
          <c:showPercent val="0"/>
          <c:showBubbleSize val="0"/>
        </c:dLbls>
        <c:gapWidth val="0"/>
        <c:axId val="492739912"/>
        <c:axId val="492739520"/>
      </c:barChart>
      <c:catAx>
        <c:axId val="492739912"/>
        <c:scaling>
          <c:orientation val="minMax"/>
        </c:scaling>
        <c:delete val="0"/>
        <c:axPos val="b"/>
        <c:numFmt formatCode="General" sourceLinked="1"/>
        <c:majorTickMark val="out"/>
        <c:minorTickMark val="none"/>
        <c:tickLblPos val="nextTo"/>
        <c:txPr>
          <a:bodyPr rot="-2700000"/>
          <a:lstStyle/>
          <a:p>
            <a:pPr>
              <a:defRPr sz="1200" b="1"/>
            </a:pPr>
            <a:endParaRPr lang="en-US"/>
          </a:p>
        </c:txPr>
        <c:crossAx val="492739520"/>
        <c:crosses val="autoZero"/>
        <c:auto val="1"/>
        <c:lblAlgn val="ctr"/>
        <c:lblOffset val="100"/>
        <c:tickLblSkip val="1"/>
        <c:noMultiLvlLbl val="0"/>
      </c:catAx>
      <c:valAx>
        <c:axId val="492739520"/>
        <c:scaling>
          <c:orientation val="minMax"/>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492739912"/>
        <c:crosses val="autoZero"/>
        <c:crossBetween val="between"/>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181779696892732"/>
        </c:manualLayout>
      </c:layout>
      <c:scatterChart>
        <c:scatterStyle val="smoothMarker"/>
        <c:varyColors val="0"/>
        <c:ser>
          <c:idx val="0"/>
          <c:order val="0"/>
          <c:tx>
            <c:strRef>
              <c:f>Sheet1!$B$1</c:f>
              <c:strCache>
                <c:ptCount val="1"/>
                <c:pt idx="0">
                  <c:v> No induction (N=11,176)</c:v>
                </c:pt>
              </c:strCache>
            </c:strRef>
          </c:tx>
          <c:spPr>
            <a:ln w="41275">
              <a:solidFill>
                <a:srgbClr val="00FF00"/>
              </a:solidFill>
            </a:ln>
          </c:spPr>
          <c:marker>
            <c:symbol val="none"/>
          </c:marker>
          <c:xVal>
            <c:numRef>
              <c:f>Sheet1!$A$2:$A$230</c:f>
              <c:numCache>
                <c:formatCode>General</c:formatCode>
                <c:ptCount val="2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numCache>
            </c:numRef>
          </c:xVal>
          <c:yVal>
            <c:numRef>
              <c:f>Sheet1!$B$2:$B$230</c:f>
              <c:numCache>
                <c:formatCode>General</c:formatCode>
                <c:ptCount val="229"/>
                <c:pt idx="0">
                  <c:v>100</c:v>
                </c:pt>
                <c:pt idx="1">
                  <c:v>99.811999999999998</c:v>
                </c:pt>
                <c:pt idx="2">
                  <c:v>99.298000000000002</c:v>
                </c:pt>
                <c:pt idx="3">
                  <c:v>98.376999999999995</c:v>
                </c:pt>
                <c:pt idx="4">
                  <c:v>97.257000000000005</c:v>
                </c:pt>
                <c:pt idx="5">
                  <c:v>96.007999999999996</c:v>
                </c:pt>
                <c:pt idx="6">
                  <c:v>94.858999999999995</c:v>
                </c:pt>
                <c:pt idx="7">
                  <c:v>93.671999999999997</c:v>
                </c:pt>
                <c:pt idx="8">
                  <c:v>92.745999999999995</c:v>
                </c:pt>
                <c:pt idx="9">
                  <c:v>91.783000000000001</c:v>
                </c:pt>
                <c:pt idx="10">
                  <c:v>90.846000000000004</c:v>
                </c:pt>
                <c:pt idx="11">
                  <c:v>89.852999999999994</c:v>
                </c:pt>
                <c:pt idx="12">
                  <c:v>89.129000000000005</c:v>
                </c:pt>
                <c:pt idx="13">
                  <c:v>88.144999999999996</c:v>
                </c:pt>
                <c:pt idx="14">
                  <c:v>87.016000000000005</c:v>
                </c:pt>
                <c:pt idx="15">
                  <c:v>86.036000000000001</c:v>
                </c:pt>
                <c:pt idx="16">
                  <c:v>85.113</c:v>
                </c:pt>
                <c:pt idx="17">
                  <c:v>84.206999999999994</c:v>
                </c:pt>
                <c:pt idx="18">
                  <c:v>83.453000000000003</c:v>
                </c:pt>
                <c:pt idx="19">
                  <c:v>82.631</c:v>
                </c:pt>
                <c:pt idx="20">
                  <c:v>81.741</c:v>
                </c:pt>
                <c:pt idx="21">
                  <c:v>80.974000000000004</c:v>
                </c:pt>
                <c:pt idx="22">
                  <c:v>80.147000000000006</c:v>
                </c:pt>
                <c:pt idx="23">
                  <c:v>79.352999999999994</c:v>
                </c:pt>
                <c:pt idx="24">
                  <c:v>78.62</c:v>
                </c:pt>
                <c:pt idx="25">
                  <c:v>77.872</c:v>
                </c:pt>
                <c:pt idx="26">
                  <c:v>77.111999999999995</c:v>
                </c:pt>
                <c:pt idx="27">
                  <c:v>76.337000000000003</c:v>
                </c:pt>
                <c:pt idx="28">
                  <c:v>75.537999999999997</c:v>
                </c:pt>
                <c:pt idx="29">
                  <c:v>74.873999999999995</c:v>
                </c:pt>
                <c:pt idx="30">
                  <c:v>74.031999999999996</c:v>
                </c:pt>
                <c:pt idx="31">
                  <c:v>73.260999999999996</c:v>
                </c:pt>
                <c:pt idx="32">
                  <c:v>72.561999999999998</c:v>
                </c:pt>
                <c:pt idx="33">
                  <c:v>71.808999999999997</c:v>
                </c:pt>
                <c:pt idx="34">
                  <c:v>71.241</c:v>
                </c:pt>
                <c:pt idx="35">
                  <c:v>70.426000000000002</c:v>
                </c:pt>
                <c:pt idx="36">
                  <c:v>69.718999999999994</c:v>
                </c:pt>
                <c:pt idx="37">
                  <c:v>68.899000000000001</c:v>
                </c:pt>
                <c:pt idx="38">
                  <c:v>68.242999999999995</c:v>
                </c:pt>
                <c:pt idx="39">
                  <c:v>67.650999999999996</c:v>
                </c:pt>
                <c:pt idx="40">
                  <c:v>67.078999999999994</c:v>
                </c:pt>
                <c:pt idx="41">
                  <c:v>66.358000000000004</c:v>
                </c:pt>
                <c:pt idx="42">
                  <c:v>65.590999999999994</c:v>
                </c:pt>
                <c:pt idx="43">
                  <c:v>65.004999999999995</c:v>
                </c:pt>
                <c:pt idx="44">
                  <c:v>64.337999999999994</c:v>
                </c:pt>
                <c:pt idx="45">
                  <c:v>63.715000000000003</c:v>
                </c:pt>
                <c:pt idx="46">
                  <c:v>63.079000000000001</c:v>
                </c:pt>
                <c:pt idx="47">
                  <c:v>62.588999999999999</c:v>
                </c:pt>
                <c:pt idx="48">
                  <c:v>61.976999999999997</c:v>
                </c:pt>
                <c:pt idx="49">
                  <c:v>61.281999999999996</c:v>
                </c:pt>
                <c:pt idx="50">
                  <c:v>60.798000000000002</c:v>
                </c:pt>
                <c:pt idx="51">
                  <c:v>60.249000000000002</c:v>
                </c:pt>
                <c:pt idx="52">
                  <c:v>59.61</c:v>
                </c:pt>
                <c:pt idx="53">
                  <c:v>59.134</c:v>
                </c:pt>
                <c:pt idx="54">
                  <c:v>58.682000000000002</c:v>
                </c:pt>
                <c:pt idx="55">
                  <c:v>58.142000000000003</c:v>
                </c:pt>
                <c:pt idx="56">
                  <c:v>57.689</c:v>
                </c:pt>
                <c:pt idx="57">
                  <c:v>57.170999999999999</c:v>
                </c:pt>
                <c:pt idx="58">
                  <c:v>56.639000000000003</c:v>
                </c:pt>
                <c:pt idx="59">
                  <c:v>56.052999999999997</c:v>
                </c:pt>
                <c:pt idx="60">
                  <c:v>55.475000000000001</c:v>
                </c:pt>
                <c:pt idx="61">
                  <c:v>54.987000000000002</c:v>
                </c:pt>
                <c:pt idx="62">
                  <c:v>54.451000000000001</c:v>
                </c:pt>
                <c:pt idx="63">
                  <c:v>53.789000000000001</c:v>
                </c:pt>
                <c:pt idx="64">
                  <c:v>53.207000000000001</c:v>
                </c:pt>
                <c:pt idx="65">
                  <c:v>52.692999999999998</c:v>
                </c:pt>
                <c:pt idx="66">
                  <c:v>52.164000000000001</c:v>
                </c:pt>
                <c:pt idx="67">
                  <c:v>51.634999999999998</c:v>
                </c:pt>
                <c:pt idx="68">
                  <c:v>51.116999999999997</c:v>
                </c:pt>
                <c:pt idx="69">
                  <c:v>50.612000000000002</c:v>
                </c:pt>
                <c:pt idx="70">
                  <c:v>50.145000000000003</c:v>
                </c:pt>
                <c:pt idx="71">
                  <c:v>49.676000000000002</c:v>
                </c:pt>
                <c:pt idx="72">
                  <c:v>49.06</c:v>
                </c:pt>
                <c:pt idx="73">
                  <c:v>48.57</c:v>
                </c:pt>
                <c:pt idx="74">
                  <c:v>48.076000000000001</c:v>
                </c:pt>
                <c:pt idx="75">
                  <c:v>47.680999999999997</c:v>
                </c:pt>
                <c:pt idx="76">
                  <c:v>47.301000000000002</c:v>
                </c:pt>
                <c:pt idx="77">
                  <c:v>46.625999999999998</c:v>
                </c:pt>
                <c:pt idx="78">
                  <c:v>46.215000000000003</c:v>
                </c:pt>
                <c:pt idx="79">
                  <c:v>45.817</c:v>
                </c:pt>
                <c:pt idx="80">
                  <c:v>45.372999999999998</c:v>
                </c:pt>
                <c:pt idx="81">
                  <c:v>44.898000000000003</c:v>
                </c:pt>
                <c:pt idx="82">
                  <c:v>44.478999999999999</c:v>
                </c:pt>
                <c:pt idx="83">
                  <c:v>44.040999999999997</c:v>
                </c:pt>
                <c:pt idx="84">
                  <c:v>43.57</c:v>
                </c:pt>
                <c:pt idx="85">
                  <c:v>43.119</c:v>
                </c:pt>
                <c:pt idx="86">
                  <c:v>42.723999999999997</c:v>
                </c:pt>
                <c:pt idx="87">
                  <c:v>42.264000000000003</c:v>
                </c:pt>
                <c:pt idx="88">
                  <c:v>41.832999999999998</c:v>
                </c:pt>
                <c:pt idx="89">
                  <c:v>41.274000000000001</c:v>
                </c:pt>
                <c:pt idx="90">
                  <c:v>40.747</c:v>
                </c:pt>
                <c:pt idx="91">
                  <c:v>40.218000000000004</c:v>
                </c:pt>
                <c:pt idx="92">
                  <c:v>39.863</c:v>
                </c:pt>
                <c:pt idx="93">
                  <c:v>39.442999999999998</c:v>
                </c:pt>
                <c:pt idx="94">
                  <c:v>39.247</c:v>
                </c:pt>
                <c:pt idx="95">
                  <c:v>38.853999999999999</c:v>
                </c:pt>
                <c:pt idx="96">
                  <c:v>38.317</c:v>
                </c:pt>
                <c:pt idx="97">
                  <c:v>37.918999999999997</c:v>
                </c:pt>
                <c:pt idx="98">
                  <c:v>37.569000000000003</c:v>
                </c:pt>
                <c:pt idx="99">
                  <c:v>37.216999999999999</c:v>
                </c:pt>
                <c:pt idx="100">
                  <c:v>36.774999999999999</c:v>
                </c:pt>
                <c:pt idx="101">
                  <c:v>36.348999999999997</c:v>
                </c:pt>
                <c:pt idx="102">
                  <c:v>36.082000000000001</c:v>
                </c:pt>
                <c:pt idx="103">
                  <c:v>35.725000000000001</c:v>
                </c:pt>
                <c:pt idx="104">
                  <c:v>35.33</c:v>
                </c:pt>
                <c:pt idx="105">
                  <c:v>34.932000000000002</c:v>
                </c:pt>
                <c:pt idx="106">
                  <c:v>34.457999999999998</c:v>
                </c:pt>
                <c:pt idx="107">
                  <c:v>34.106000000000002</c:v>
                </c:pt>
                <c:pt idx="108">
                  <c:v>33.646999999999998</c:v>
                </c:pt>
                <c:pt idx="109">
                  <c:v>33.427999999999997</c:v>
                </c:pt>
                <c:pt idx="110">
                  <c:v>33.015000000000001</c:v>
                </c:pt>
                <c:pt idx="111">
                  <c:v>32.640999999999998</c:v>
                </c:pt>
                <c:pt idx="112">
                  <c:v>32.057000000000002</c:v>
                </c:pt>
                <c:pt idx="113">
                  <c:v>31.742999999999999</c:v>
                </c:pt>
                <c:pt idx="114">
                  <c:v>31.303000000000001</c:v>
                </c:pt>
                <c:pt idx="115">
                  <c:v>31.03</c:v>
                </c:pt>
                <c:pt idx="116">
                  <c:v>30.67</c:v>
                </c:pt>
                <c:pt idx="117">
                  <c:v>30.33</c:v>
                </c:pt>
                <c:pt idx="118">
                  <c:v>30.007999999999999</c:v>
                </c:pt>
                <c:pt idx="119">
                  <c:v>29.727</c:v>
                </c:pt>
                <c:pt idx="120">
                  <c:v>29.440999999999999</c:v>
                </c:pt>
                <c:pt idx="121">
                  <c:v>29.283000000000001</c:v>
                </c:pt>
                <c:pt idx="122">
                  <c:v>28.936</c:v>
                </c:pt>
                <c:pt idx="123">
                  <c:v>28.657</c:v>
                </c:pt>
                <c:pt idx="124">
                  <c:v>28.283000000000001</c:v>
                </c:pt>
                <c:pt idx="125">
                  <c:v>27.768999999999998</c:v>
                </c:pt>
                <c:pt idx="126">
                  <c:v>27.393999999999998</c:v>
                </c:pt>
                <c:pt idx="127">
                  <c:v>27.207000000000001</c:v>
                </c:pt>
                <c:pt idx="128">
                  <c:v>26.9</c:v>
                </c:pt>
                <c:pt idx="129">
                  <c:v>26.567</c:v>
                </c:pt>
                <c:pt idx="130">
                  <c:v>26.399000000000001</c:v>
                </c:pt>
                <c:pt idx="131">
                  <c:v>26.01</c:v>
                </c:pt>
                <c:pt idx="132">
                  <c:v>25.835999999999999</c:v>
                </c:pt>
                <c:pt idx="133">
                  <c:v>25.445</c:v>
                </c:pt>
                <c:pt idx="134">
                  <c:v>24.969000000000001</c:v>
                </c:pt>
                <c:pt idx="135">
                  <c:v>24.783000000000001</c:v>
                </c:pt>
                <c:pt idx="136">
                  <c:v>24.597000000000001</c:v>
                </c:pt>
                <c:pt idx="137">
                  <c:v>24.225000000000001</c:v>
                </c:pt>
                <c:pt idx="138">
                  <c:v>24.065000000000001</c:v>
                </c:pt>
                <c:pt idx="139">
                  <c:v>23.824999999999999</c:v>
                </c:pt>
                <c:pt idx="140">
                  <c:v>23.449000000000002</c:v>
                </c:pt>
                <c:pt idx="141">
                  <c:v>23.125</c:v>
                </c:pt>
                <c:pt idx="142">
                  <c:v>22.853000000000002</c:v>
                </c:pt>
                <c:pt idx="143">
                  <c:v>22.632000000000001</c:v>
                </c:pt>
                <c:pt idx="144">
                  <c:v>22.434000000000001</c:v>
                </c:pt>
                <c:pt idx="145">
                  <c:v>22.224</c:v>
                </c:pt>
                <c:pt idx="146">
                  <c:v>21.948</c:v>
                </c:pt>
                <c:pt idx="147">
                  <c:v>21.64</c:v>
                </c:pt>
                <c:pt idx="148">
                  <c:v>21.33</c:v>
                </c:pt>
                <c:pt idx="149">
                  <c:v>21.206</c:v>
                </c:pt>
                <c:pt idx="150">
                  <c:v>21.05</c:v>
                </c:pt>
                <c:pt idx="151">
                  <c:v>20.739000000000001</c:v>
                </c:pt>
                <c:pt idx="152">
                  <c:v>20.456</c:v>
                </c:pt>
                <c:pt idx="153">
                  <c:v>20.2</c:v>
                </c:pt>
                <c:pt idx="154">
                  <c:v>20.071000000000002</c:v>
                </c:pt>
                <c:pt idx="155">
                  <c:v>19.873999999999999</c:v>
                </c:pt>
                <c:pt idx="156">
                  <c:v>19.641999999999999</c:v>
                </c:pt>
                <c:pt idx="157">
                  <c:v>19.286999999999999</c:v>
                </c:pt>
                <c:pt idx="158">
                  <c:v>19.141999999999999</c:v>
                </c:pt>
                <c:pt idx="159">
                  <c:v>18.923999999999999</c:v>
                </c:pt>
                <c:pt idx="160">
                  <c:v>18.742000000000001</c:v>
                </c:pt>
                <c:pt idx="161">
                  <c:v>18.669</c:v>
                </c:pt>
                <c:pt idx="162">
                  <c:v>18.376999999999999</c:v>
                </c:pt>
                <c:pt idx="163">
                  <c:v>18.303999999999998</c:v>
                </c:pt>
                <c:pt idx="164">
                  <c:v>18.155999999999999</c:v>
                </c:pt>
                <c:pt idx="165">
                  <c:v>18.007999999999999</c:v>
                </c:pt>
                <c:pt idx="166">
                  <c:v>17.745999999999999</c:v>
                </c:pt>
                <c:pt idx="167">
                  <c:v>17.594000000000001</c:v>
                </c:pt>
                <c:pt idx="168">
                  <c:v>17.277000000000001</c:v>
                </c:pt>
                <c:pt idx="169">
                  <c:v>17.065000000000001</c:v>
                </c:pt>
                <c:pt idx="170">
                  <c:v>17.021999999999998</c:v>
                </c:pt>
                <c:pt idx="171">
                  <c:v>16.978999999999999</c:v>
                </c:pt>
                <c:pt idx="172">
                  <c:v>16.847999999999999</c:v>
                </c:pt>
                <c:pt idx="173">
                  <c:v>16.542999999999999</c:v>
                </c:pt>
                <c:pt idx="174">
                  <c:v>16.28</c:v>
                </c:pt>
                <c:pt idx="175">
                  <c:v>16.190999999999999</c:v>
                </c:pt>
                <c:pt idx="176">
                  <c:v>16.058</c:v>
                </c:pt>
                <c:pt idx="177">
                  <c:v>15.968</c:v>
                </c:pt>
                <c:pt idx="178">
                  <c:v>15.785</c:v>
                </c:pt>
                <c:pt idx="179">
                  <c:v>15.601000000000001</c:v>
                </c:pt>
                <c:pt idx="180">
                  <c:v>15.41</c:v>
                </c:pt>
                <c:pt idx="181">
                  <c:v>15.1</c:v>
                </c:pt>
                <c:pt idx="182">
                  <c:v>14.887</c:v>
                </c:pt>
                <c:pt idx="183">
                  <c:v>14.726000000000001</c:v>
                </c:pt>
                <c:pt idx="184">
                  <c:v>14.564</c:v>
                </c:pt>
                <c:pt idx="185">
                  <c:v>14.456</c:v>
                </c:pt>
                <c:pt idx="186">
                  <c:v>14.292999999999999</c:v>
                </c:pt>
                <c:pt idx="187">
                  <c:v>14.129</c:v>
                </c:pt>
                <c:pt idx="188">
                  <c:v>13.911</c:v>
                </c:pt>
                <c:pt idx="189">
                  <c:v>13.911</c:v>
                </c:pt>
                <c:pt idx="190">
                  <c:v>13.742000000000001</c:v>
                </c:pt>
                <c:pt idx="191">
                  <c:v>13.683999999999999</c:v>
                </c:pt>
                <c:pt idx="192">
                  <c:v>13.622999999999999</c:v>
                </c:pt>
                <c:pt idx="193">
                  <c:v>13.407999999999999</c:v>
                </c:pt>
                <c:pt idx="194">
                  <c:v>13.117000000000001</c:v>
                </c:pt>
                <c:pt idx="195">
                  <c:v>13.042999999999999</c:v>
                </c:pt>
                <c:pt idx="196">
                  <c:v>12.893000000000001</c:v>
                </c:pt>
                <c:pt idx="197">
                  <c:v>12.741</c:v>
                </c:pt>
                <c:pt idx="198">
                  <c:v>12.666</c:v>
                </c:pt>
                <c:pt idx="199">
                  <c:v>12.589</c:v>
                </c:pt>
                <c:pt idx="200">
                  <c:v>12.512</c:v>
                </c:pt>
                <c:pt idx="201">
                  <c:v>12.356</c:v>
                </c:pt>
                <c:pt idx="202">
                  <c:v>12.276999999999999</c:v>
                </c:pt>
                <c:pt idx="203">
                  <c:v>12.117000000000001</c:v>
                </c:pt>
                <c:pt idx="204">
                  <c:v>12.117000000000001</c:v>
                </c:pt>
                <c:pt idx="205">
                  <c:v>11.817</c:v>
                </c:pt>
                <c:pt idx="206">
                  <c:v>11.714</c:v>
                </c:pt>
                <c:pt idx="207">
                  <c:v>11.396000000000001</c:v>
                </c:pt>
                <c:pt idx="208">
                  <c:v>11.29</c:v>
                </c:pt>
                <c:pt idx="209">
                  <c:v>11.073</c:v>
                </c:pt>
                <c:pt idx="210">
                  <c:v>11.073</c:v>
                </c:pt>
                <c:pt idx="211">
                  <c:v>10.962999999999999</c:v>
                </c:pt>
                <c:pt idx="212">
                  <c:v>10.631</c:v>
                </c:pt>
                <c:pt idx="213">
                  <c:v>10.516</c:v>
                </c:pt>
                <c:pt idx="214">
                  <c:v>10.401</c:v>
                </c:pt>
                <c:pt idx="215">
                  <c:v>10.401</c:v>
                </c:pt>
                <c:pt idx="216">
                  <c:v>10.273999999999999</c:v>
                </c:pt>
                <c:pt idx="217">
                  <c:v>10.273999999999999</c:v>
                </c:pt>
                <c:pt idx="218">
                  <c:v>10.1</c:v>
                </c:pt>
                <c:pt idx="219">
                  <c:v>9.92</c:v>
                </c:pt>
                <c:pt idx="220">
                  <c:v>9.92</c:v>
                </c:pt>
                <c:pt idx="221">
                  <c:v>9.92</c:v>
                </c:pt>
                <c:pt idx="222">
                  <c:v>9.7319999999999993</c:v>
                </c:pt>
                <c:pt idx="223">
                  <c:v>9.5449999999999999</c:v>
                </c:pt>
                <c:pt idx="224">
                  <c:v>9.5449999999999999</c:v>
                </c:pt>
                <c:pt idx="225">
                  <c:v>9.3539999999999992</c:v>
                </c:pt>
                <c:pt idx="226">
                  <c:v>9.1549999999999994</c:v>
                </c:pt>
                <c:pt idx="227">
                  <c:v>9.1549999999999994</c:v>
                </c:pt>
                <c:pt idx="228">
                  <c:v>8.6319999999999997</c:v>
                </c:pt>
              </c:numCache>
            </c:numRef>
          </c:yVal>
          <c:smooth val="0"/>
        </c:ser>
        <c:ser>
          <c:idx val="1"/>
          <c:order val="1"/>
          <c:tx>
            <c:strRef>
              <c:f>Sheet1!$C$1</c:f>
              <c:strCache>
                <c:ptCount val="1"/>
                <c:pt idx="0">
                  <c:v> Induction (N=10,434)</c:v>
                </c:pt>
              </c:strCache>
            </c:strRef>
          </c:tx>
          <c:spPr>
            <a:ln w="41275">
              <a:solidFill>
                <a:srgbClr val="FFFF00"/>
              </a:solidFill>
              <a:prstDash val="solid"/>
            </a:ln>
          </c:spPr>
          <c:marker>
            <c:symbol val="none"/>
          </c:marker>
          <c:xVal>
            <c:numRef>
              <c:f>Sheet1!$A$2:$A$230</c:f>
              <c:numCache>
                <c:formatCode>General</c:formatCode>
                <c:ptCount val="2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numCache>
            </c:numRef>
          </c:xVal>
          <c:yVal>
            <c:numRef>
              <c:f>Sheet1!$C$2:$C$230</c:f>
              <c:numCache>
                <c:formatCode>General</c:formatCode>
                <c:ptCount val="229"/>
                <c:pt idx="0">
                  <c:v>100</c:v>
                </c:pt>
                <c:pt idx="1">
                  <c:v>99.885000000000005</c:v>
                </c:pt>
                <c:pt idx="2">
                  <c:v>99.307000000000002</c:v>
                </c:pt>
                <c:pt idx="3">
                  <c:v>98.438000000000002</c:v>
                </c:pt>
                <c:pt idx="4">
                  <c:v>97.635999999999996</c:v>
                </c:pt>
                <c:pt idx="5">
                  <c:v>96.561000000000007</c:v>
                </c:pt>
                <c:pt idx="6">
                  <c:v>95.572999999999993</c:v>
                </c:pt>
                <c:pt idx="7">
                  <c:v>94.766999999999996</c:v>
                </c:pt>
                <c:pt idx="8">
                  <c:v>93.784999999999997</c:v>
                </c:pt>
                <c:pt idx="9">
                  <c:v>92.938999999999993</c:v>
                </c:pt>
                <c:pt idx="10">
                  <c:v>92.022999999999996</c:v>
                </c:pt>
                <c:pt idx="11">
                  <c:v>91.191999999999993</c:v>
                </c:pt>
                <c:pt idx="12">
                  <c:v>90.156000000000006</c:v>
                </c:pt>
                <c:pt idx="13">
                  <c:v>89.29</c:v>
                </c:pt>
                <c:pt idx="14">
                  <c:v>88.24</c:v>
                </c:pt>
                <c:pt idx="15">
                  <c:v>87.308000000000007</c:v>
                </c:pt>
                <c:pt idx="16">
                  <c:v>86.445999999999998</c:v>
                </c:pt>
                <c:pt idx="17">
                  <c:v>85.623000000000005</c:v>
                </c:pt>
                <c:pt idx="18">
                  <c:v>84.975999999999999</c:v>
                </c:pt>
                <c:pt idx="19">
                  <c:v>84.161000000000001</c:v>
                </c:pt>
                <c:pt idx="20">
                  <c:v>83.48</c:v>
                </c:pt>
                <c:pt idx="21">
                  <c:v>82.61</c:v>
                </c:pt>
                <c:pt idx="22">
                  <c:v>81.915000000000006</c:v>
                </c:pt>
                <c:pt idx="23">
                  <c:v>81.331999999999994</c:v>
                </c:pt>
                <c:pt idx="24">
                  <c:v>80.683000000000007</c:v>
                </c:pt>
                <c:pt idx="25">
                  <c:v>80.128</c:v>
                </c:pt>
                <c:pt idx="26">
                  <c:v>79.460999999999999</c:v>
                </c:pt>
                <c:pt idx="27">
                  <c:v>78.870999999999995</c:v>
                </c:pt>
                <c:pt idx="28">
                  <c:v>78.254999999999995</c:v>
                </c:pt>
                <c:pt idx="29">
                  <c:v>77.578999999999994</c:v>
                </c:pt>
                <c:pt idx="30">
                  <c:v>76.831999999999994</c:v>
                </c:pt>
                <c:pt idx="31">
                  <c:v>76.096000000000004</c:v>
                </c:pt>
                <c:pt idx="32">
                  <c:v>75.346000000000004</c:v>
                </c:pt>
                <c:pt idx="33">
                  <c:v>74.759</c:v>
                </c:pt>
                <c:pt idx="34">
                  <c:v>74.05</c:v>
                </c:pt>
                <c:pt idx="35">
                  <c:v>73.513000000000005</c:v>
                </c:pt>
                <c:pt idx="36">
                  <c:v>72.977000000000004</c:v>
                </c:pt>
                <c:pt idx="37">
                  <c:v>72.293999999999997</c:v>
                </c:pt>
                <c:pt idx="38">
                  <c:v>71.626000000000005</c:v>
                </c:pt>
                <c:pt idx="39">
                  <c:v>70.966999999999999</c:v>
                </c:pt>
                <c:pt idx="40">
                  <c:v>70.332999999999998</c:v>
                </c:pt>
                <c:pt idx="41">
                  <c:v>69.917000000000002</c:v>
                </c:pt>
                <c:pt idx="42">
                  <c:v>69.370999999999995</c:v>
                </c:pt>
                <c:pt idx="43">
                  <c:v>68.733000000000004</c:v>
                </c:pt>
                <c:pt idx="44">
                  <c:v>68.132000000000005</c:v>
                </c:pt>
                <c:pt idx="45">
                  <c:v>67.593999999999994</c:v>
                </c:pt>
                <c:pt idx="46">
                  <c:v>67.132999999999996</c:v>
                </c:pt>
                <c:pt idx="47">
                  <c:v>66.653000000000006</c:v>
                </c:pt>
                <c:pt idx="48">
                  <c:v>66.094999999999999</c:v>
                </c:pt>
                <c:pt idx="49">
                  <c:v>65.593999999999994</c:v>
                </c:pt>
                <c:pt idx="50">
                  <c:v>64.997</c:v>
                </c:pt>
                <c:pt idx="51">
                  <c:v>64.483999999999995</c:v>
                </c:pt>
                <c:pt idx="52">
                  <c:v>63.764000000000003</c:v>
                </c:pt>
                <c:pt idx="53">
                  <c:v>63.012</c:v>
                </c:pt>
                <c:pt idx="54">
                  <c:v>62.496000000000002</c:v>
                </c:pt>
                <c:pt idx="55">
                  <c:v>61.976999999999997</c:v>
                </c:pt>
                <c:pt idx="56">
                  <c:v>61.293999999999997</c:v>
                </c:pt>
                <c:pt idx="57">
                  <c:v>60.786999999999999</c:v>
                </c:pt>
                <c:pt idx="58">
                  <c:v>60.17</c:v>
                </c:pt>
                <c:pt idx="59">
                  <c:v>59.484000000000002</c:v>
                </c:pt>
                <c:pt idx="60">
                  <c:v>59.027999999999999</c:v>
                </c:pt>
                <c:pt idx="61">
                  <c:v>58.667000000000002</c:v>
                </c:pt>
                <c:pt idx="62">
                  <c:v>58.179000000000002</c:v>
                </c:pt>
                <c:pt idx="63">
                  <c:v>57.637</c:v>
                </c:pt>
                <c:pt idx="64">
                  <c:v>57.161000000000001</c:v>
                </c:pt>
                <c:pt idx="65">
                  <c:v>56.597000000000001</c:v>
                </c:pt>
                <c:pt idx="66">
                  <c:v>56.067</c:v>
                </c:pt>
                <c:pt idx="67">
                  <c:v>55.707000000000001</c:v>
                </c:pt>
                <c:pt idx="68">
                  <c:v>55.292999999999999</c:v>
                </c:pt>
                <c:pt idx="69">
                  <c:v>54.859000000000002</c:v>
                </c:pt>
                <c:pt idx="70">
                  <c:v>54.387</c:v>
                </c:pt>
                <c:pt idx="71">
                  <c:v>53.978999999999999</c:v>
                </c:pt>
                <c:pt idx="72">
                  <c:v>53.432000000000002</c:v>
                </c:pt>
                <c:pt idx="73">
                  <c:v>53.103999999999999</c:v>
                </c:pt>
                <c:pt idx="74">
                  <c:v>52.53</c:v>
                </c:pt>
                <c:pt idx="75">
                  <c:v>52.091000000000001</c:v>
                </c:pt>
                <c:pt idx="76">
                  <c:v>51.551000000000002</c:v>
                </c:pt>
                <c:pt idx="77">
                  <c:v>51.128999999999998</c:v>
                </c:pt>
                <c:pt idx="78">
                  <c:v>50.604999999999997</c:v>
                </c:pt>
                <c:pt idx="79">
                  <c:v>50.180999999999997</c:v>
                </c:pt>
                <c:pt idx="80">
                  <c:v>49.713999999999999</c:v>
                </c:pt>
                <c:pt idx="81">
                  <c:v>49.284999999999997</c:v>
                </c:pt>
                <c:pt idx="82">
                  <c:v>48.771000000000001</c:v>
                </c:pt>
                <c:pt idx="83">
                  <c:v>48.353000000000002</c:v>
                </c:pt>
                <c:pt idx="84">
                  <c:v>48.008000000000003</c:v>
                </c:pt>
                <c:pt idx="85">
                  <c:v>47.531999999999996</c:v>
                </c:pt>
                <c:pt idx="86">
                  <c:v>46.999000000000002</c:v>
                </c:pt>
                <c:pt idx="87">
                  <c:v>46.415999999999997</c:v>
                </c:pt>
                <c:pt idx="88">
                  <c:v>45.901000000000003</c:v>
                </c:pt>
                <c:pt idx="89">
                  <c:v>45.524999999999999</c:v>
                </c:pt>
                <c:pt idx="90">
                  <c:v>45.100999999999999</c:v>
                </c:pt>
                <c:pt idx="91">
                  <c:v>44.771000000000001</c:v>
                </c:pt>
                <c:pt idx="92">
                  <c:v>44.296999999999997</c:v>
                </c:pt>
                <c:pt idx="93">
                  <c:v>43.94</c:v>
                </c:pt>
                <c:pt idx="94">
                  <c:v>43.457999999999998</c:v>
                </c:pt>
                <c:pt idx="95">
                  <c:v>42.991</c:v>
                </c:pt>
                <c:pt idx="96">
                  <c:v>42.606999999999999</c:v>
                </c:pt>
                <c:pt idx="97">
                  <c:v>42.201000000000001</c:v>
                </c:pt>
                <c:pt idx="98">
                  <c:v>41.759</c:v>
                </c:pt>
                <c:pt idx="99">
                  <c:v>41.451999999999998</c:v>
                </c:pt>
                <c:pt idx="100">
                  <c:v>41.2</c:v>
                </c:pt>
                <c:pt idx="101">
                  <c:v>40.835000000000001</c:v>
                </c:pt>
                <c:pt idx="102">
                  <c:v>40.554000000000002</c:v>
                </c:pt>
                <c:pt idx="103">
                  <c:v>39.988</c:v>
                </c:pt>
                <c:pt idx="104">
                  <c:v>39.79</c:v>
                </c:pt>
                <c:pt idx="105">
                  <c:v>39.418999999999997</c:v>
                </c:pt>
                <c:pt idx="106">
                  <c:v>39.015999999999998</c:v>
                </c:pt>
                <c:pt idx="107">
                  <c:v>38.720999999999997</c:v>
                </c:pt>
                <c:pt idx="108">
                  <c:v>38.231999999999999</c:v>
                </c:pt>
                <c:pt idx="109">
                  <c:v>37.652000000000001</c:v>
                </c:pt>
                <c:pt idx="110">
                  <c:v>37.290999999999997</c:v>
                </c:pt>
                <c:pt idx="111">
                  <c:v>36.895000000000003</c:v>
                </c:pt>
                <c:pt idx="112">
                  <c:v>36.497999999999998</c:v>
                </c:pt>
                <c:pt idx="113">
                  <c:v>36.265000000000001</c:v>
                </c:pt>
                <c:pt idx="114">
                  <c:v>35.832999999999998</c:v>
                </c:pt>
                <c:pt idx="115">
                  <c:v>35.466000000000001</c:v>
                </c:pt>
                <c:pt idx="116">
                  <c:v>35.131</c:v>
                </c:pt>
                <c:pt idx="117">
                  <c:v>34.927999999999997</c:v>
                </c:pt>
                <c:pt idx="118">
                  <c:v>34.587000000000003</c:v>
                </c:pt>
                <c:pt idx="119">
                  <c:v>34.064999999999998</c:v>
                </c:pt>
                <c:pt idx="120">
                  <c:v>33.668999999999997</c:v>
                </c:pt>
                <c:pt idx="121">
                  <c:v>33.439</c:v>
                </c:pt>
                <c:pt idx="122">
                  <c:v>33.158999999999999</c:v>
                </c:pt>
                <c:pt idx="123">
                  <c:v>33.039000000000001</c:v>
                </c:pt>
                <c:pt idx="124">
                  <c:v>32.594000000000001</c:v>
                </c:pt>
                <c:pt idx="125">
                  <c:v>32.149000000000001</c:v>
                </c:pt>
                <c:pt idx="126">
                  <c:v>31.742999999999999</c:v>
                </c:pt>
                <c:pt idx="127">
                  <c:v>31.294</c:v>
                </c:pt>
                <c:pt idx="128">
                  <c:v>30.884</c:v>
                </c:pt>
                <c:pt idx="129">
                  <c:v>30.637</c:v>
                </c:pt>
                <c:pt idx="130">
                  <c:v>30.263000000000002</c:v>
                </c:pt>
                <c:pt idx="131">
                  <c:v>29.837</c:v>
                </c:pt>
                <c:pt idx="132">
                  <c:v>29.66</c:v>
                </c:pt>
                <c:pt idx="133">
                  <c:v>29.327999999999999</c:v>
                </c:pt>
                <c:pt idx="134">
                  <c:v>29.183</c:v>
                </c:pt>
                <c:pt idx="135">
                  <c:v>28.890999999999998</c:v>
                </c:pt>
                <c:pt idx="136">
                  <c:v>28.547999999999998</c:v>
                </c:pt>
                <c:pt idx="137">
                  <c:v>28.302</c:v>
                </c:pt>
                <c:pt idx="138">
                  <c:v>28.056000000000001</c:v>
                </c:pt>
                <c:pt idx="139">
                  <c:v>27.858000000000001</c:v>
                </c:pt>
                <c:pt idx="140">
                  <c:v>27.609000000000002</c:v>
                </c:pt>
                <c:pt idx="141">
                  <c:v>27.356999999999999</c:v>
                </c:pt>
                <c:pt idx="142">
                  <c:v>27.003</c:v>
                </c:pt>
                <c:pt idx="143">
                  <c:v>26.748000000000001</c:v>
                </c:pt>
                <c:pt idx="144">
                  <c:v>26.484000000000002</c:v>
                </c:pt>
                <c:pt idx="145">
                  <c:v>26.198</c:v>
                </c:pt>
                <c:pt idx="146">
                  <c:v>25.890999999999998</c:v>
                </c:pt>
                <c:pt idx="147">
                  <c:v>25.582000000000001</c:v>
                </c:pt>
                <c:pt idx="148">
                  <c:v>25.334</c:v>
                </c:pt>
                <c:pt idx="149">
                  <c:v>24.96</c:v>
                </c:pt>
                <c:pt idx="150">
                  <c:v>24.71</c:v>
                </c:pt>
                <c:pt idx="151">
                  <c:v>24.335000000000001</c:v>
                </c:pt>
                <c:pt idx="152">
                  <c:v>24.082999999999998</c:v>
                </c:pt>
                <c:pt idx="153">
                  <c:v>23.826000000000001</c:v>
                </c:pt>
                <c:pt idx="154">
                  <c:v>23.436</c:v>
                </c:pt>
                <c:pt idx="155">
                  <c:v>23.234000000000002</c:v>
                </c:pt>
                <c:pt idx="156">
                  <c:v>23.018999999999998</c:v>
                </c:pt>
                <c:pt idx="157">
                  <c:v>22.707999999999998</c:v>
                </c:pt>
                <c:pt idx="158">
                  <c:v>22.385000000000002</c:v>
                </c:pt>
                <c:pt idx="159">
                  <c:v>22.385000000000002</c:v>
                </c:pt>
                <c:pt idx="160">
                  <c:v>22.138999999999999</c:v>
                </c:pt>
                <c:pt idx="161">
                  <c:v>21.975000000000001</c:v>
                </c:pt>
                <c:pt idx="162">
                  <c:v>21.811</c:v>
                </c:pt>
                <c:pt idx="163">
                  <c:v>21.396000000000001</c:v>
                </c:pt>
                <c:pt idx="164">
                  <c:v>21.146999999999998</c:v>
                </c:pt>
                <c:pt idx="165">
                  <c:v>20.638000000000002</c:v>
                </c:pt>
                <c:pt idx="166">
                  <c:v>20.463999999999999</c:v>
                </c:pt>
                <c:pt idx="167">
                  <c:v>20.196999999999999</c:v>
                </c:pt>
                <c:pt idx="168">
                  <c:v>20.001999999999999</c:v>
                </c:pt>
                <c:pt idx="169">
                  <c:v>19.780999999999999</c:v>
                </c:pt>
                <c:pt idx="170">
                  <c:v>19.552</c:v>
                </c:pt>
                <c:pt idx="171">
                  <c:v>19.2</c:v>
                </c:pt>
                <c:pt idx="172">
                  <c:v>18.608000000000001</c:v>
                </c:pt>
                <c:pt idx="173">
                  <c:v>18.37</c:v>
                </c:pt>
                <c:pt idx="174">
                  <c:v>18.015000000000001</c:v>
                </c:pt>
                <c:pt idx="175">
                  <c:v>17.777000000000001</c:v>
                </c:pt>
                <c:pt idx="176">
                  <c:v>17.533999999999999</c:v>
                </c:pt>
                <c:pt idx="177">
                  <c:v>17.407</c:v>
                </c:pt>
                <c:pt idx="178">
                  <c:v>17.152000000000001</c:v>
                </c:pt>
                <c:pt idx="179">
                  <c:v>16.765000000000001</c:v>
                </c:pt>
                <c:pt idx="180">
                  <c:v>16.634</c:v>
                </c:pt>
                <c:pt idx="181">
                  <c:v>16.189</c:v>
                </c:pt>
                <c:pt idx="182">
                  <c:v>15.88</c:v>
                </c:pt>
                <c:pt idx="183">
                  <c:v>15.88</c:v>
                </c:pt>
                <c:pt idx="184">
                  <c:v>15.88</c:v>
                </c:pt>
                <c:pt idx="185">
                  <c:v>15.723000000000001</c:v>
                </c:pt>
                <c:pt idx="186">
                  <c:v>14.929</c:v>
                </c:pt>
                <c:pt idx="187">
                  <c:v>14.77</c:v>
                </c:pt>
                <c:pt idx="188">
                  <c:v>14.29</c:v>
                </c:pt>
                <c:pt idx="189">
                  <c:v>14.13</c:v>
                </c:pt>
                <c:pt idx="190">
                  <c:v>14.13</c:v>
                </c:pt>
                <c:pt idx="191">
                  <c:v>13.797000000000001</c:v>
                </c:pt>
                <c:pt idx="192">
                  <c:v>13.613</c:v>
                </c:pt>
                <c:pt idx="193">
                  <c:v>13.048999999999999</c:v>
                </c:pt>
                <c:pt idx="194">
                  <c:v>13.048999999999999</c:v>
                </c:pt>
                <c:pt idx="195">
                  <c:v>12.853999999999999</c:v>
                </c:pt>
                <c:pt idx="196">
                  <c:v>12.656000000000001</c:v>
                </c:pt>
                <c:pt idx="197">
                  <c:v>12.260999999999999</c:v>
                </c:pt>
                <c:pt idx="198">
                  <c:v>12.06</c:v>
                </c:pt>
                <c:pt idx="199">
                  <c:v>12.06</c:v>
                </c:pt>
                <c:pt idx="200">
                  <c:v>11.859</c:v>
                </c:pt>
                <c:pt idx="201">
                  <c:v>11.859</c:v>
                </c:pt>
                <c:pt idx="202">
                  <c:v>11.859</c:v>
                </c:pt>
                <c:pt idx="203">
                  <c:v>11.638999999999999</c:v>
                </c:pt>
                <c:pt idx="204">
                  <c:v>11.391</c:v>
                </c:pt>
                <c:pt idx="205">
                  <c:v>11.391</c:v>
                </c:pt>
                <c:pt idx="206">
                  <c:v>11.125999999999999</c:v>
                </c:pt>
                <c:pt idx="207">
                  <c:v>10.834</c:v>
                </c:pt>
                <c:pt idx="208">
                  <c:v>10.834</c:v>
                </c:pt>
                <c:pt idx="209">
                  <c:v>10.834</c:v>
                </c:pt>
                <c:pt idx="210">
                  <c:v>10.532999999999999</c:v>
                </c:pt>
                <c:pt idx="211">
                  <c:v>10.532999999999999</c:v>
                </c:pt>
                <c:pt idx="212">
                  <c:v>10.532999999999999</c:v>
                </c:pt>
                <c:pt idx="213">
                  <c:v>10.532999999999999</c:v>
                </c:pt>
                <c:pt idx="214">
                  <c:v>10.532999999999999</c:v>
                </c:pt>
                <c:pt idx="215">
                  <c:v>9.8940000000000001</c:v>
                </c:pt>
                <c:pt idx="216">
                  <c:v>9.5749999999999993</c:v>
                </c:pt>
                <c:pt idx="217">
                  <c:v>9.5749999999999993</c:v>
                </c:pt>
                <c:pt idx="218">
                  <c:v>9.5749999999999993</c:v>
                </c:pt>
                <c:pt idx="219">
                  <c:v>9.5749999999999993</c:v>
                </c:pt>
                <c:pt idx="220">
                  <c:v>9.5749999999999993</c:v>
                </c:pt>
                <c:pt idx="221">
                  <c:v>9.5749999999999993</c:v>
                </c:pt>
                <c:pt idx="222">
                  <c:v>9.5749999999999993</c:v>
                </c:pt>
                <c:pt idx="223">
                  <c:v>9.5749999999999993</c:v>
                </c:pt>
                <c:pt idx="224">
                  <c:v>9.5749999999999993</c:v>
                </c:pt>
                <c:pt idx="225">
                  <c:v>9.5749999999999993</c:v>
                </c:pt>
                <c:pt idx="226">
                  <c:v>9.5749999999999993</c:v>
                </c:pt>
                <c:pt idx="227">
                  <c:v>9.14</c:v>
                </c:pt>
                <c:pt idx="228">
                  <c:v>9.14</c:v>
                </c:pt>
              </c:numCache>
            </c:numRef>
          </c:yVal>
          <c:smooth val="0"/>
        </c:ser>
        <c:dLbls>
          <c:showLegendKey val="0"/>
          <c:showVal val="0"/>
          <c:showCatName val="0"/>
          <c:showSerName val="0"/>
          <c:showPercent val="0"/>
          <c:showBubbleSize val="0"/>
        </c:dLbls>
        <c:axId val="825488072"/>
        <c:axId val="825488464"/>
      </c:scatterChart>
      <c:valAx>
        <c:axId val="825488072"/>
        <c:scaling>
          <c:orientation val="minMax"/>
          <c:max val="1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25488464"/>
        <c:crosses val="autoZero"/>
        <c:crossBetween val="midCat"/>
        <c:majorUnit val="1"/>
      </c:valAx>
      <c:valAx>
        <c:axId val="82548846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25488072"/>
        <c:crosses val="autoZero"/>
        <c:crossBetween val="midCat"/>
        <c:majorUnit val="25"/>
      </c:valAx>
      <c:spPr>
        <a:solidFill>
          <a:schemeClr val="bg2"/>
        </a:solidFill>
        <a:ln>
          <a:solidFill>
            <a:schemeClr val="tx1"/>
          </a:solidFill>
        </a:ln>
      </c:spPr>
    </c:plotArea>
    <c:legend>
      <c:legendPos val="r"/>
      <c:layout>
        <c:manualLayout>
          <c:xMode val="edge"/>
          <c:yMode val="edge"/>
          <c:x val="0.57505156435091631"/>
          <c:y val="8.0110701888070443E-2"/>
          <c:w val="0.3722493206048359"/>
          <c:h val="0.17836720006773948"/>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49030265022699"/>
          <c:y val="9.9068026332774228E-2"/>
          <c:w val="0.85099319443476662"/>
          <c:h val="0.74202037245345298"/>
        </c:manualLayout>
      </c:layout>
      <c:barChart>
        <c:barDir val="col"/>
        <c:grouping val="percentStacked"/>
        <c:varyColors val="0"/>
        <c:ser>
          <c:idx val="0"/>
          <c:order val="0"/>
          <c:tx>
            <c:strRef>
              <c:f>Sheet1!$B$1</c:f>
              <c:strCache>
                <c:ptCount val="1"/>
                <c:pt idx="0">
                  <c:v>Bilateral/Double Lung Transplant</c:v>
                </c:pt>
              </c:strCache>
            </c:strRef>
          </c:tx>
          <c:spPr>
            <a:gradFill flip="none" rotWithShape="1">
              <a:gsLst>
                <a:gs pos="0">
                  <a:srgbClr val="3366FF"/>
                </a:gs>
                <a:gs pos="50000">
                  <a:srgbClr val="6699FF"/>
                </a:gs>
                <a:gs pos="100000">
                  <a:srgbClr val="3366FF"/>
                </a:gs>
              </a:gsLst>
              <a:lin ang="10800000" scaled="1"/>
              <a:tileRect/>
            </a:gradFill>
            <a:ln>
              <a:solidFill>
                <a:schemeClr val="bg2"/>
              </a:solidFill>
            </a:ln>
          </c:spPr>
          <c:invertIfNegative val="0"/>
          <c:cat>
            <c:numRef>
              <c:f>Sheet1!$A$2:$A$64</c:f>
              <c:numCache>
                <c:formatCode>General</c:formatCode>
                <c:ptCount val="6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2">
                  <c:v>1999</c:v>
                </c:pt>
                <c:pt idx="33">
                  <c:v>2000</c:v>
                </c:pt>
                <c:pt idx="34">
                  <c:v>2001</c:v>
                </c:pt>
                <c:pt idx="35">
                  <c:v>2002</c:v>
                </c:pt>
                <c:pt idx="36">
                  <c:v>2003</c:v>
                </c:pt>
                <c:pt idx="37">
                  <c:v>2004</c:v>
                </c:pt>
                <c:pt idx="38">
                  <c:v>2005</c:v>
                </c:pt>
                <c:pt idx="39">
                  <c:v>2006</c:v>
                </c:pt>
                <c:pt idx="40">
                  <c:v>2007</c:v>
                </c:pt>
                <c:pt idx="41">
                  <c:v>2008</c:v>
                </c:pt>
                <c:pt idx="42">
                  <c:v>2009</c:v>
                </c:pt>
                <c:pt idx="43">
                  <c:v>2010</c:v>
                </c:pt>
                <c:pt idx="44">
                  <c:v>2011</c:v>
                </c:pt>
                <c:pt idx="45">
                  <c:v>2012</c:v>
                </c:pt>
                <c:pt idx="46">
                  <c:v>2013</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numCache>
            </c:numRef>
          </c:cat>
          <c:val>
            <c:numRef>
              <c:f>Sheet1!$B$2:$B$64</c:f>
              <c:numCache>
                <c:formatCode>General</c:formatCode>
                <c:ptCount val="63"/>
                <c:pt idx="0">
                  <c:v>46.610199999999999</c:v>
                </c:pt>
                <c:pt idx="1">
                  <c:v>57.857100000000003</c:v>
                </c:pt>
                <c:pt idx="2">
                  <c:v>60.139899999999997</c:v>
                </c:pt>
                <c:pt idx="3">
                  <c:v>56.6038</c:v>
                </c:pt>
                <c:pt idx="4">
                  <c:v>65.671599999999998</c:v>
                </c:pt>
                <c:pt idx="5">
                  <c:v>73.381299999999996</c:v>
                </c:pt>
                <c:pt idx="6">
                  <c:v>77.049199999999999</c:v>
                </c:pt>
                <c:pt idx="7">
                  <c:v>71.794899999999998</c:v>
                </c:pt>
                <c:pt idx="8">
                  <c:v>81.739099999999993</c:v>
                </c:pt>
                <c:pt idx="9">
                  <c:v>80.197999999999993</c:v>
                </c:pt>
                <c:pt idx="10">
                  <c:v>87.2727</c:v>
                </c:pt>
                <c:pt idx="11">
                  <c:v>85.950400000000002</c:v>
                </c:pt>
                <c:pt idx="12">
                  <c:v>87.591200000000001</c:v>
                </c:pt>
                <c:pt idx="13">
                  <c:v>91.525400000000005</c:v>
                </c:pt>
                <c:pt idx="14">
                  <c:v>88.333299999999994</c:v>
                </c:pt>
                <c:pt idx="15">
                  <c:v>0</c:v>
                </c:pt>
                <c:pt idx="16">
                  <c:v>27.966100000000001</c:v>
                </c:pt>
                <c:pt idx="17">
                  <c:v>29.2379</c:v>
                </c:pt>
                <c:pt idx="18">
                  <c:v>29.955300000000001</c:v>
                </c:pt>
                <c:pt idx="19">
                  <c:v>38.873199999999997</c:v>
                </c:pt>
                <c:pt idx="20">
                  <c:v>42.957700000000003</c:v>
                </c:pt>
                <c:pt idx="21">
                  <c:v>45.844900000000003</c:v>
                </c:pt>
                <c:pt idx="22">
                  <c:v>49.107100000000003</c:v>
                </c:pt>
                <c:pt idx="23">
                  <c:v>58.3626</c:v>
                </c:pt>
                <c:pt idx="24">
                  <c:v>63.4146</c:v>
                </c:pt>
                <c:pt idx="25">
                  <c:v>65.411000000000001</c:v>
                </c:pt>
                <c:pt idx="26">
                  <c:v>66.305499999999995</c:v>
                </c:pt>
                <c:pt idx="27">
                  <c:v>70.3399</c:v>
                </c:pt>
                <c:pt idx="28">
                  <c:v>73.048299999999998</c:v>
                </c:pt>
                <c:pt idx="29">
                  <c:v>74.341499999999996</c:v>
                </c:pt>
                <c:pt idx="30">
                  <c:v>76.333699999999993</c:v>
                </c:pt>
                <c:pt idx="31">
                  <c:v>0</c:v>
                </c:pt>
                <c:pt idx="32">
                  <c:v>23.913</c:v>
                </c:pt>
                <c:pt idx="33">
                  <c:v>31.623899999999999</c:v>
                </c:pt>
                <c:pt idx="34">
                  <c:v>31.800799999999999</c:v>
                </c:pt>
                <c:pt idx="35">
                  <c:v>36.163499999999999</c:v>
                </c:pt>
                <c:pt idx="36">
                  <c:v>42.4069</c:v>
                </c:pt>
                <c:pt idx="37">
                  <c:v>45.190199999999997</c:v>
                </c:pt>
                <c:pt idx="38">
                  <c:v>46.654899999999998</c:v>
                </c:pt>
                <c:pt idx="39">
                  <c:v>48.217100000000002</c:v>
                </c:pt>
                <c:pt idx="40">
                  <c:v>49.465200000000003</c:v>
                </c:pt>
                <c:pt idx="41">
                  <c:v>52.651499999999999</c:v>
                </c:pt>
                <c:pt idx="42">
                  <c:v>52.625599999999999</c:v>
                </c:pt>
                <c:pt idx="43">
                  <c:v>56.087000000000003</c:v>
                </c:pt>
                <c:pt idx="44">
                  <c:v>54.860399999999998</c:v>
                </c:pt>
                <c:pt idx="45">
                  <c:v>60.267400000000002</c:v>
                </c:pt>
                <c:pt idx="46">
                  <c:v>60.152900000000002</c:v>
                </c:pt>
                <c:pt idx="47">
                  <c:v>0</c:v>
                </c:pt>
                <c:pt idx="48">
                  <c:v>86.441000000000003</c:v>
                </c:pt>
                <c:pt idx="49">
                  <c:v>92.856999999999999</c:v>
                </c:pt>
                <c:pt idx="50">
                  <c:v>89.831000000000003</c:v>
                </c:pt>
                <c:pt idx="51">
                  <c:v>87.879000000000005</c:v>
                </c:pt>
                <c:pt idx="52">
                  <c:v>95.454999999999998</c:v>
                </c:pt>
                <c:pt idx="53">
                  <c:v>94.444000000000003</c:v>
                </c:pt>
                <c:pt idx="54">
                  <c:v>92.424000000000007</c:v>
                </c:pt>
                <c:pt idx="55">
                  <c:v>100</c:v>
                </c:pt>
                <c:pt idx="56">
                  <c:v>94.736999999999995</c:v>
                </c:pt>
                <c:pt idx="57">
                  <c:v>94.117999999999995</c:v>
                </c:pt>
                <c:pt idx="58">
                  <c:v>97.296999999999997</c:v>
                </c:pt>
                <c:pt idx="59">
                  <c:v>95.789000000000001</c:v>
                </c:pt>
                <c:pt idx="60">
                  <c:v>96.774000000000001</c:v>
                </c:pt>
                <c:pt idx="61">
                  <c:v>95.146000000000001</c:v>
                </c:pt>
                <c:pt idx="62">
                  <c:v>98.99</c:v>
                </c:pt>
              </c:numCache>
            </c:numRef>
          </c:val>
        </c:ser>
        <c:ser>
          <c:idx val="1"/>
          <c:order val="1"/>
          <c:tx>
            <c:strRef>
              <c:f>Sheet1!$C$1</c:f>
              <c:strCache>
                <c:ptCount val="1"/>
                <c:pt idx="0">
                  <c:v>Single Lung Transplant</c:v>
                </c:pt>
              </c:strCache>
            </c:strRef>
          </c:tx>
          <c:spPr>
            <a:gradFill>
              <a:gsLst>
                <a:gs pos="0">
                  <a:srgbClr val="C00000"/>
                </a:gs>
                <a:gs pos="50000">
                  <a:srgbClr val="FF0000"/>
                </a:gs>
                <a:gs pos="100000">
                  <a:srgbClr val="C00000"/>
                </a:gs>
              </a:gsLst>
              <a:lin ang="10800000" scaled="1"/>
            </a:gradFill>
            <a:ln>
              <a:solidFill>
                <a:srgbClr val="000000"/>
              </a:solidFill>
            </a:ln>
          </c:spPr>
          <c:invertIfNegative val="0"/>
          <c:cat>
            <c:numRef>
              <c:f>Sheet1!$A$2:$A$64</c:f>
              <c:numCache>
                <c:formatCode>General</c:formatCode>
                <c:ptCount val="6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2">
                  <c:v>1999</c:v>
                </c:pt>
                <c:pt idx="33">
                  <c:v>2000</c:v>
                </c:pt>
                <c:pt idx="34">
                  <c:v>2001</c:v>
                </c:pt>
                <c:pt idx="35">
                  <c:v>2002</c:v>
                </c:pt>
                <c:pt idx="36">
                  <c:v>2003</c:v>
                </c:pt>
                <c:pt idx="37">
                  <c:v>2004</c:v>
                </c:pt>
                <c:pt idx="38">
                  <c:v>2005</c:v>
                </c:pt>
                <c:pt idx="39">
                  <c:v>2006</c:v>
                </c:pt>
                <c:pt idx="40">
                  <c:v>2007</c:v>
                </c:pt>
                <c:pt idx="41">
                  <c:v>2008</c:v>
                </c:pt>
                <c:pt idx="42">
                  <c:v>2009</c:v>
                </c:pt>
                <c:pt idx="43">
                  <c:v>2010</c:v>
                </c:pt>
                <c:pt idx="44">
                  <c:v>2011</c:v>
                </c:pt>
                <c:pt idx="45">
                  <c:v>2012</c:v>
                </c:pt>
                <c:pt idx="46">
                  <c:v>2013</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numCache>
            </c:numRef>
          </c:cat>
          <c:val>
            <c:numRef>
              <c:f>Sheet1!$C$2:$C$64</c:f>
              <c:numCache>
                <c:formatCode>General</c:formatCode>
                <c:ptCount val="63"/>
                <c:pt idx="0">
                  <c:v>53.389800000000001</c:v>
                </c:pt>
                <c:pt idx="1">
                  <c:v>42.142899999999997</c:v>
                </c:pt>
                <c:pt idx="2">
                  <c:v>39.860100000000003</c:v>
                </c:pt>
                <c:pt idx="3">
                  <c:v>43.3962</c:v>
                </c:pt>
                <c:pt idx="4">
                  <c:v>34.328400000000002</c:v>
                </c:pt>
                <c:pt idx="5">
                  <c:v>26.6187</c:v>
                </c:pt>
                <c:pt idx="6">
                  <c:v>22.950800000000001</c:v>
                </c:pt>
                <c:pt idx="7">
                  <c:v>28.205100000000002</c:v>
                </c:pt>
                <c:pt idx="8">
                  <c:v>18.260899999999999</c:v>
                </c:pt>
                <c:pt idx="9">
                  <c:v>19.802</c:v>
                </c:pt>
                <c:pt idx="10">
                  <c:v>12.7273</c:v>
                </c:pt>
                <c:pt idx="11">
                  <c:v>14.0496</c:v>
                </c:pt>
                <c:pt idx="12">
                  <c:v>12.408799999999999</c:v>
                </c:pt>
                <c:pt idx="13">
                  <c:v>8.4746000000000006</c:v>
                </c:pt>
                <c:pt idx="14">
                  <c:v>11.666700000000001</c:v>
                </c:pt>
                <c:pt idx="15">
                  <c:v>0</c:v>
                </c:pt>
                <c:pt idx="16">
                  <c:v>72.033900000000003</c:v>
                </c:pt>
                <c:pt idx="17">
                  <c:v>70.762100000000004</c:v>
                </c:pt>
                <c:pt idx="18">
                  <c:v>70.044700000000006</c:v>
                </c:pt>
                <c:pt idx="19">
                  <c:v>61.126800000000003</c:v>
                </c:pt>
                <c:pt idx="20">
                  <c:v>57.042299999999997</c:v>
                </c:pt>
                <c:pt idx="21">
                  <c:v>54.155099999999997</c:v>
                </c:pt>
                <c:pt idx="22">
                  <c:v>50.892899999999997</c:v>
                </c:pt>
                <c:pt idx="23">
                  <c:v>41.6374</c:v>
                </c:pt>
                <c:pt idx="24">
                  <c:v>36.5854</c:v>
                </c:pt>
                <c:pt idx="25">
                  <c:v>34.588999999999999</c:v>
                </c:pt>
                <c:pt idx="26">
                  <c:v>33.694499999999998</c:v>
                </c:pt>
                <c:pt idx="27">
                  <c:v>29.6601</c:v>
                </c:pt>
                <c:pt idx="28">
                  <c:v>26.951699999999999</c:v>
                </c:pt>
                <c:pt idx="29">
                  <c:v>25.6585</c:v>
                </c:pt>
                <c:pt idx="30">
                  <c:v>23.6663</c:v>
                </c:pt>
                <c:pt idx="31">
                  <c:v>0</c:v>
                </c:pt>
                <c:pt idx="32">
                  <c:v>76.087000000000003</c:v>
                </c:pt>
                <c:pt idx="33">
                  <c:v>68.376099999999994</c:v>
                </c:pt>
                <c:pt idx="34">
                  <c:v>68.199200000000005</c:v>
                </c:pt>
                <c:pt idx="35">
                  <c:v>63.836500000000001</c:v>
                </c:pt>
                <c:pt idx="36">
                  <c:v>57.5931</c:v>
                </c:pt>
                <c:pt idx="37">
                  <c:v>54.809800000000003</c:v>
                </c:pt>
                <c:pt idx="38">
                  <c:v>53.345100000000002</c:v>
                </c:pt>
                <c:pt idx="39">
                  <c:v>51.782899999999998</c:v>
                </c:pt>
                <c:pt idx="40">
                  <c:v>50.534799999999997</c:v>
                </c:pt>
                <c:pt idx="41">
                  <c:v>47.348500000000001</c:v>
                </c:pt>
                <c:pt idx="42">
                  <c:v>47.374400000000001</c:v>
                </c:pt>
                <c:pt idx="43">
                  <c:v>43.912999999999997</c:v>
                </c:pt>
                <c:pt idx="44">
                  <c:v>45.139600000000002</c:v>
                </c:pt>
                <c:pt idx="45">
                  <c:v>39.732599999999998</c:v>
                </c:pt>
                <c:pt idx="46">
                  <c:v>39.847099999999998</c:v>
                </c:pt>
                <c:pt idx="47">
                  <c:v>0</c:v>
                </c:pt>
                <c:pt idx="48">
                  <c:v>13.5593</c:v>
                </c:pt>
                <c:pt idx="49">
                  <c:v>7.1429</c:v>
                </c:pt>
                <c:pt idx="50">
                  <c:v>10.169499999999999</c:v>
                </c:pt>
                <c:pt idx="51">
                  <c:v>12.1212</c:v>
                </c:pt>
                <c:pt idx="52">
                  <c:v>4.5454999999999997</c:v>
                </c:pt>
                <c:pt idx="53">
                  <c:v>5.5556000000000001</c:v>
                </c:pt>
                <c:pt idx="54">
                  <c:v>7.5758000000000001</c:v>
                </c:pt>
                <c:pt idx="55">
                  <c:v>0</c:v>
                </c:pt>
                <c:pt idx="56">
                  <c:v>5.2632000000000003</c:v>
                </c:pt>
                <c:pt idx="57">
                  <c:v>5.8823999999999996</c:v>
                </c:pt>
                <c:pt idx="58">
                  <c:v>2.7027000000000001</c:v>
                </c:pt>
                <c:pt idx="59">
                  <c:v>4.2104999999999997</c:v>
                </c:pt>
                <c:pt idx="60">
                  <c:v>3.2258</c:v>
                </c:pt>
                <c:pt idx="61">
                  <c:v>4.8544</c:v>
                </c:pt>
                <c:pt idx="62">
                  <c:v>1.0101</c:v>
                </c:pt>
              </c:numCache>
            </c:numRef>
          </c:val>
        </c:ser>
        <c:dLbls>
          <c:showLegendKey val="0"/>
          <c:showVal val="0"/>
          <c:showCatName val="0"/>
          <c:showSerName val="0"/>
          <c:showPercent val="0"/>
          <c:showBubbleSize val="0"/>
        </c:dLbls>
        <c:gapWidth val="0"/>
        <c:overlap val="100"/>
        <c:axId val="776956528"/>
        <c:axId val="776956920"/>
      </c:barChart>
      <c:catAx>
        <c:axId val="776956528"/>
        <c:scaling>
          <c:orientation val="minMax"/>
        </c:scaling>
        <c:delete val="0"/>
        <c:axPos val="b"/>
        <c:numFmt formatCode="General" sourceLinked="1"/>
        <c:majorTickMark val="out"/>
        <c:minorTickMark val="none"/>
        <c:tickLblPos val="nextTo"/>
        <c:txPr>
          <a:bodyPr rot="-5400000" vert="horz"/>
          <a:lstStyle/>
          <a:p>
            <a:pPr>
              <a:defRPr sz="1000" b="1"/>
            </a:pPr>
            <a:endParaRPr lang="en-US"/>
          </a:p>
        </c:txPr>
        <c:crossAx val="776956920"/>
        <c:crosses val="autoZero"/>
        <c:auto val="1"/>
        <c:lblAlgn val="ctr"/>
        <c:lblOffset val="100"/>
        <c:tickLblSkip val="2"/>
        <c:noMultiLvlLbl val="0"/>
      </c:catAx>
      <c:valAx>
        <c:axId val="776956920"/>
        <c:scaling>
          <c:orientation val="minMax"/>
        </c:scaling>
        <c:delete val="0"/>
        <c:axPos val="l"/>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776956528"/>
        <c:crosses val="autoZero"/>
        <c:crossBetween val="between"/>
      </c:valAx>
      <c:spPr>
        <a:solidFill>
          <a:srgbClr val="000000"/>
        </a:solidFill>
        <a:ln>
          <a:solidFill>
            <a:srgbClr val="FFFFFF"/>
          </a:solidFill>
        </a:ln>
      </c:spPr>
    </c:plotArea>
    <c:legend>
      <c:legendPos val="t"/>
      <c:layout>
        <c:manualLayout>
          <c:xMode val="edge"/>
          <c:yMode val="edge"/>
          <c:x val="0.13183808329268573"/>
          <c:y val="1.6393462180863756E-2"/>
          <c:w val="0.84989303881262646"/>
          <c:h val="5.920225880855802E-2"/>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181779696892732"/>
        </c:manualLayout>
      </c:layout>
      <c:scatterChart>
        <c:scatterStyle val="smoothMarker"/>
        <c:varyColors val="0"/>
        <c:ser>
          <c:idx val="0"/>
          <c:order val="0"/>
          <c:tx>
            <c:strRef>
              <c:f>Sheet1!$B$1</c:f>
              <c:strCache>
                <c:ptCount val="1"/>
                <c:pt idx="0">
                  <c:v> No induction (N=6,244)</c:v>
                </c:pt>
              </c:strCache>
            </c:strRef>
          </c:tx>
          <c:spPr>
            <a:ln w="41275">
              <a:solidFill>
                <a:srgbClr val="00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numCache>
            </c:numRef>
          </c:xVal>
          <c:yVal>
            <c:numRef>
              <c:f>Sheet1!$B$2:$B$122</c:f>
              <c:numCache>
                <c:formatCode>General</c:formatCode>
                <c:ptCount val="121"/>
                <c:pt idx="0">
                  <c:v>100</c:v>
                </c:pt>
                <c:pt idx="1">
                  <c:v>99.838999999999999</c:v>
                </c:pt>
                <c:pt idx="2">
                  <c:v>99.385999999999996</c:v>
                </c:pt>
                <c:pt idx="3">
                  <c:v>98.558999999999997</c:v>
                </c:pt>
                <c:pt idx="4">
                  <c:v>97.405000000000001</c:v>
                </c:pt>
                <c:pt idx="5">
                  <c:v>96.119</c:v>
                </c:pt>
                <c:pt idx="6">
                  <c:v>95.158000000000001</c:v>
                </c:pt>
                <c:pt idx="7">
                  <c:v>94.13</c:v>
                </c:pt>
                <c:pt idx="8">
                  <c:v>93.165999999999997</c:v>
                </c:pt>
                <c:pt idx="9">
                  <c:v>92.363</c:v>
                </c:pt>
                <c:pt idx="10">
                  <c:v>91.343999999999994</c:v>
                </c:pt>
                <c:pt idx="11">
                  <c:v>90.602999999999994</c:v>
                </c:pt>
                <c:pt idx="12">
                  <c:v>89.906000000000006</c:v>
                </c:pt>
                <c:pt idx="13">
                  <c:v>88.884</c:v>
                </c:pt>
                <c:pt idx="14">
                  <c:v>87.771000000000001</c:v>
                </c:pt>
                <c:pt idx="15">
                  <c:v>86.849000000000004</c:v>
                </c:pt>
                <c:pt idx="16">
                  <c:v>86.102000000000004</c:v>
                </c:pt>
                <c:pt idx="17">
                  <c:v>85.015000000000001</c:v>
                </c:pt>
                <c:pt idx="18">
                  <c:v>84.283000000000001</c:v>
                </c:pt>
                <c:pt idx="19">
                  <c:v>83.495999999999995</c:v>
                </c:pt>
                <c:pt idx="20">
                  <c:v>82.653999999999996</c:v>
                </c:pt>
                <c:pt idx="21">
                  <c:v>81.790000000000006</c:v>
                </c:pt>
                <c:pt idx="22">
                  <c:v>80.832999999999998</c:v>
                </c:pt>
                <c:pt idx="23">
                  <c:v>80.03</c:v>
                </c:pt>
                <c:pt idx="24">
                  <c:v>79.155000000000001</c:v>
                </c:pt>
                <c:pt idx="25">
                  <c:v>78.186000000000007</c:v>
                </c:pt>
                <c:pt idx="26">
                  <c:v>77.206000000000003</c:v>
                </c:pt>
                <c:pt idx="27">
                  <c:v>76.585999999999999</c:v>
                </c:pt>
                <c:pt idx="28">
                  <c:v>75.569999999999993</c:v>
                </c:pt>
                <c:pt idx="29">
                  <c:v>74.697999999999993</c:v>
                </c:pt>
                <c:pt idx="30">
                  <c:v>73.927999999999997</c:v>
                </c:pt>
                <c:pt idx="31">
                  <c:v>73.218000000000004</c:v>
                </c:pt>
                <c:pt idx="32">
                  <c:v>72.400999999999996</c:v>
                </c:pt>
                <c:pt idx="33">
                  <c:v>71.748999999999995</c:v>
                </c:pt>
                <c:pt idx="34">
                  <c:v>71.027000000000001</c:v>
                </c:pt>
                <c:pt idx="35">
                  <c:v>70.251999999999995</c:v>
                </c:pt>
                <c:pt idx="36">
                  <c:v>69.546999999999997</c:v>
                </c:pt>
                <c:pt idx="37">
                  <c:v>68.575999999999993</c:v>
                </c:pt>
                <c:pt idx="38">
                  <c:v>67.984999999999999</c:v>
                </c:pt>
                <c:pt idx="39">
                  <c:v>67.385000000000005</c:v>
                </c:pt>
                <c:pt idx="40">
                  <c:v>66.831000000000003</c:v>
                </c:pt>
                <c:pt idx="41">
                  <c:v>65.870999999999995</c:v>
                </c:pt>
                <c:pt idx="42">
                  <c:v>65.012</c:v>
                </c:pt>
                <c:pt idx="43">
                  <c:v>64.379000000000005</c:v>
                </c:pt>
                <c:pt idx="44">
                  <c:v>63.716000000000001</c:v>
                </c:pt>
                <c:pt idx="45">
                  <c:v>63.127000000000002</c:v>
                </c:pt>
                <c:pt idx="46">
                  <c:v>62.508000000000003</c:v>
                </c:pt>
                <c:pt idx="47">
                  <c:v>62.009</c:v>
                </c:pt>
                <c:pt idx="48">
                  <c:v>61.369</c:v>
                </c:pt>
                <c:pt idx="49">
                  <c:v>60.792000000000002</c:v>
                </c:pt>
                <c:pt idx="50">
                  <c:v>60.218000000000004</c:v>
                </c:pt>
                <c:pt idx="51">
                  <c:v>59.603000000000002</c:v>
                </c:pt>
                <c:pt idx="52">
                  <c:v>59.11</c:v>
                </c:pt>
                <c:pt idx="53">
                  <c:v>58.585000000000001</c:v>
                </c:pt>
                <c:pt idx="54">
                  <c:v>58.09</c:v>
                </c:pt>
                <c:pt idx="55">
                  <c:v>57.624000000000002</c:v>
                </c:pt>
                <c:pt idx="56">
                  <c:v>57.311999999999998</c:v>
                </c:pt>
                <c:pt idx="57">
                  <c:v>56.686</c:v>
                </c:pt>
                <c:pt idx="58">
                  <c:v>56.023000000000003</c:v>
                </c:pt>
                <c:pt idx="59">
                  <c:v>55.381999999999998</c:v>
                </c:pt>
                <c:pt idx="60">
                  <c:v>54.828000000000003</c:v>
                </c:pt>
                <c:pt idx="61">
                  <c:v>54.372</c:v>
                </c:pt>
                <c:pt idx="62">
                  <c:v>53.863</c:v>
                </c:pt>
                <c:pt idx="63">
                  <c:v>53.64</c:v>
                </c:pt>
                <c:pt idx="64">
                  <c:v>53.192</c:v>
                </c:pt>
                <c:pt idx="65">
                  <c:v>52.594000000000001</c:v>
                </c:pt>
                <c:pt idx="66">
                  <c:v>52.183</c:v>
                </c:pt>
                <c:pt idx="67">
                  <c:v>51.694000000000003</c:v>
                </c:pt>
                <c:pt idx="68">
                  <c:v>51.167000000000002</c:v>
                </c:pt>
                <c:pt idx="69">
                  <c:v>50.673000000000002</c:v>
                </c:pt>
                <c:pt idx="70">
                  <c:v>50.365000000000002</c:v>
                </c:pt>
                <c:pt idx="71">
                  <c:v>49.506999999999998</c:v>
                </c:pt>
                <c:pt idx="72">
                  <c:v>49.061</c:v>
                </c:pt>
                <c:pt idx="73">
                  <c:v>48.575000000000003</c:v>
                </c:pt>
                <c:pt idx="74">
                  <c:v>48.034999999999997</c:v>
                </c:pt>
                <c:pt idx="75">
                  <c:v>47.534999999999997</c:v>
                </c:pt>
                <c:pt idx="76">
                  <c:v>47.168999999999997</c:v>
                </c:pt>
                <c:pt idx="77">
                  <c:v>46.527000000000001</c:v>
                </c:pt>
                <c:pt idx="78">
                  <c:v>46.252000000000002</c:v>
                </c:pt>
                <c:pt idx="79">
                  <c:v>45.698</c:v>
                </c:pt>
                <c:pt idx="80">
                  <c:v>45.417999999999999</c:v>
                </c:pt>
                <c:pt idx="81">
                  <c:v>44.805</c:v>
                </c:pt>
                <c:pt idx="82">
                  <c:v>44.375</c:v>
                </c:pt>
                <c:pt idx="83">
                  <c:v>44.03</c:v>
                </c:pt>
                <c:pt idx="84">
                  <c:v>43.423999999999999</c:v>
                </c:pt>
                <c:pt idx="85">
                  <c:v>43.154000000000003</c:v>
                </c:pt>
                <c:pt idx="86">
                  <c:v>42.927</c:v>
                </c:pt>
                <c:pt idx="87">
                  <c:v>42.353000000000002</c:v>
                </c:pt>
                <c:pt idx="88">
                  <c:v>42.005000000000003</c:v>
                </c:pt>
                <c:pt idx="89">
                  <c:v>41.25</c:v>
                </c:pt>
                <c:pt idx="90">
                  <c:v>40.552</c:v>
                </c:pt>
                <c:pt idx="91">
                  <c:v>40.085000000000001</c:v>
                </c:pt>
                <c:pt idx="92">
                  <c:v>39.729999999999997</c:v>
                </c:pt>
                <c:pt idx="93">
                  <c:v>39.369</c:v>
                </c:pt>
                <c:pt idx="94">
                  <c:v>39.247</c:v>
                </c:pt>
                <c:pt idx="95">
                  <c:v>38.746000000000002</c:v>
                </c:pt>
                <c:pt idx="96">
                  <c:v>38.338999999999999</c:v>
                </c:pt>
                <c:pt idx="97">
                  <c:v>37.880000000000003</c:v>
                </c:pt>
                <c:pt idx="98">
                  <c:v>37.637999999999998</c:v>
                </c:pt>
                <c:pt idx="99">
                  <c:v>37.06</c:v>
                </c:pt>
                <c:pt idx="100">
                  <c:v>36.472000000000001</c:v>
                </c:pt>
                <c:pt idx="101">
                  <c:v>36.134</c:v>
                </c:pt>
                <c:pt idx="102">
                  <c:v>35.878999999999998</c:v>
                </c:pt>
                <c:pt idx="103">
                  <c:v>35.792999999999999</c:v>
                </c:pt>
                <c:pt idx="104">
                  <c:v>35.354999999999997</c:v>
                </c:pt>
                <c:pt idx="105">
                  <c:v>34.725000000000001</c:v>
                </c:pt>
                <c:pt idx="106">
                  <c:v>34.256</c:v>
                </c:pt>
                <c:pt idx="107">
                  <c:v>33.658999999999999</c:v>
                </c:pt>
                <c:pt idx="108">
                  <c:v>33.426000000000002</c:v>
                </c:pt>
              </c:numCache>
            </c:numRef>
          </c:yVal>
          <c:smooth val="0"/>
        </c:ser>
        <c:ser>
          <c:idx val="1"/>
          <c:order val="1"/>
          <c:tx>
            <c:strRef>
              <c:f>Sheet1!$C$1</c:f>
              <c:strCache>
                <c:ptCount val="1"/>
                <c:pt idx="0">
                  <c:v> Induction (N=7,621)</c:v>
                </c:pt>
              </c:strCache>
            </c:strRef>
          </c:tx>
          <c:spPr>
            <a:ln w="41275">
              <a:solidFill>
                <a:srgbClr val="FFFF00"/>
              </a:solidFill>
              <a:prstDash val="solid"/>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numCache>
            </c:numRef>
          </c:xVal>
          <c:yVal>
            <c:numRef>
              <c:f>Sheet1!$C$2:$C$122</c:f>
              <c:numCache>
                <c:formatCode>General</c:formatCode>
                <c:ptCount val="121"/>
                <c:pt idx="0">
                  <c:v>100</c:v>
                </c:pt>
                <c:pt idx="1">
                  <c:v>99.947000000000003</c:v>
                </c:pt>
                <c:pt idx="2">
                  <c:v>99.38</c:v>
                </c:pt>
                <c:pt idx="3">
                  <c:v>98.533000000000001</c:v>
                </c:pt>
                <c:pt idx="4">
                  <c:v>97.697999999999993</c:v>
                </c:pt>
                <c:pt idx="5">
                  <c:v>96.661000000000001</c:v>
                </c:pt>
                <c:pt idx="6">
                  <c:v>95.703000000000003</c:v>
                </c:pt>
                <c:pt idx="7">
                  <c:v>94.823999999999998</c:v>
                </c:pt>
                <c:pt idx="8">
                  <c:v>93.956000000000003</c:v>
                </c:pt>
                <c:pt idx="9">
                  <c:v>93.100999999999999</c:v>
                </c:pt>
                <c:pt idx="10">
                  <c:v>92.203999999999994</c:v>
                </c:pt>
                <c:pt idx="11">
                  <c:v>91.450999999999993</c:v>
                </c:pt>
                <c:pt idx="12">
                  <c:v>90.512</c:v>
                </c:pt>
                <c:pt idx="13">
                  <c:v>89.600999999999999</c:v>
                </c:pt>
                <c:pt idx="14">
                  <c:v>88.519000000000005</c:v>
                </c:pt>
                <c:pt idx="15">
                  <c:v>87.677000000000007</c:v>
                </c:pt>
                <c:pt idx="16">
                  <c:v>86.8</c:v>
                </c:pt>
                <c:pt idx="17">
                  <c:v>85.994</c:v>
                </c:pt>
                <c:pt idx="18">
                  <c:v>85.332999999999998</c:v>
                </c:pt>
                <c:pt idx="19">
                  <c:v>84.376000000000005</c:v>
                </c:pt>
                <c:pt idx="20">
                  <c:v>83.8</c:v>
                </c:pt>
                <c:pt idx="21">
                  <c:v>82.897999999999996</c:v>
                </c:pt>
                <c:pt idx="22">
                  <c:v>82.245000000000005</c:v>
                </c:pt>
                <c:pt idx="23">
                  <c:v>81.614000000000004</c:v>
                </c:pt>
                <c:pt idx="24">
                  <c:v>81.012</c:v>
                </c:pt>
                <c:pt idx="25">
                  <c:v>80.468000000000004</c:v>
                </c:pt>
                <c:pt idx="26">
                  <c:v>79.828000000000003</c:v>
                </c:pt>
                <c:pt idx="27">
                  <c:v>79.266999999999996</c:v>
                </c:pt>
                <c:pt idx="28">
                  <c:v>78.634</c:v>
                </c:pt>
                <c:pt idx="29">
                  <c:v>77.896000000000001</c:v>
                </c:pt>
                <c:pt idx="30">
                  <c:v>77.070999999999998</c:v>
                </c:pt>
                <c:pt idx="31">
                  <c:v>76.296000000000006</c:v>
                </c:pt>
                <c:pt idx="32">
                  <c:v>75.622</c:v>
                </c:pt>
                <c:pt idx="33">
                  <c:v>74.978999999999999</c:v>
                </c:pt>
                <c:pt idx="34">
                  <c:v>74.296999999999997</c:v>
                </c:pt>
                <c:pt idx="35">
                  <c:v>73.728999999999999</c:v>
                </c:pt>
                <c:pt idx="36">
                  <c:v>73.290000000000006</c:v>
                </c:pt>
                <c:pt idx="37">
                  <c:v>72.593000000000004</c:v>
                </c:pt>
                <c:pt idx="38">
                  <c:v>71.781000000000006</c:v>
                </c:pt>
                <c:pt idx="39">
                  <c:v>71.102999999999994</c:v>
                </c:pt>
                <c:pt idx="40">
                  <c:v>70.522000000000006</c:v>
                </c:pt>
                <c:pt idx="41">
                  <c:v>70.16</c:v>
                </c:pt>
                <c:pt idx="42">
                  <c:v>69.656000000000006</c:v>
                </c:pt>
                <c:pt idx="43">
                  <c:v>69.051000000000002</c:v>
                </c:pt>
                <c:pt idx="44">
                  <c:v>68.543999999999997</c:v>
                </c:pt>
                <c:pt idx="45">
                  <c:v>67.992999999999995</c:v>
                </c:pt>
                <c:pt idx="46">
                  <c:v>67.581999999999994</c:v>
                </c:pt>
                <c:pt idx="47">
                  <c:v>67.269000000000005</c:v>
                </c:pt>
                <c:pt idx="48">
                  <c:v>66.73</c:v>
                </c:pt>
                <c:pt idx="49">
                  <c:v>66.216999999999999</c:v>
                </c:pt>
                <c:pt idx="50">
                  <c:v>65.688000000000002</c:v>
                </c:pt>
                <c:pt idx="51">
                  <c:v>65.203000000000003</c:v>
                </c:pt>
                <c:pt idx="52">
                  <c:v>64.521000000000001</c:v>
                </c:pt>
                <c:pt idx="53">
                  <c:v>63.933999999999997</c:v>
                </c:pt>
                <c:pt idx="54">
                  <c:v>63.42</c:v>
                </c:pt>
                <c:pt idx="55">
                  <c:v>62.829000000000001</c:v>
                </c:pt>
                <c:pt idx="56">
                  <c:v>62.037999999999997</c:v>
                </c:pt>
                <c:pt idx="57">
                  <c:v>61.514000000000003</c:v>
                </c:pt>
                <c:pt idx="58">
                  <c:v>60.959000000000003</c:v>
                </c:pt>
                <c:pt idx="59">
                  <c:v>60.237000000000002</c:v>
                </c:pt>
                <c:pt idx="60">
                  <c:v>59.773000000000003</c:v>
                </c:pt>
                <c:pt idx="61">
                  <c:v>59.392000000000003</c:v>
                </c:pt>
                <c:pt idx="62">
                  <c:v>58.844000000000001</c:v>
                </c:pt>
                <c:pt idx="63">
                  <c:v>58.103000000000002</c:v>
                </c:pt>
                <c:pt idx="64">
                  <c:v>57.575000000000003</c:v>
                </c:pt>
                <c:pt idx="65">
                  <c:v>57.073999999999998</c:v>
                </c:pt>
                <c:pt idx="66">
                  <c:v>56.570999999999998</c:v>
                </c:pt>
                <c:pt idx="67">
                  <c:v>56.067</c:v>
                </c:pt>
                <c:pt idx="68">
                  <c:v>55.654000000000003</c:v>
                </c:pt>
                <c:pt idx="69">
                  <c:v>55.237000000000002</c:v>
                </c:pt>
                <c:pt idx="70">
                  <c:v>54.845999999999997</c:v>
                </c:pt>
                <c:pt idx="71">
                  <c:v>54.308999999999997</c:v>
                </c:pt>
                <c:pt idx="72">
                  <c:v>53.639000000000003</c:v>
                </c:pt>
                <c:pt idx="73">
                  <c:v>53.281999999999996</c:v>
                </c:pt>
                <c:pt idx="74">
                  <c:v>52.658999999999999</c:v>
                </c:pt>
                <c:pt idx="75">
                  <c:v>52.115000000000002</c:v>
                </c:pt>
                <c:pt idx="76">
                  <c:v>51.439</c:v>
                </c:pt>
                <c:pt idx="77">
                  <c:v>50.887</c:v>
                </c:pt>
                <c:pt idx="78">
                  <c:v>50.287999999999997</c:v>
                </c:pt>
                <c:pt idx="79">
                  <c:v>49.985999999999997</c:v>
                </c:pt>
                <c:pt idx="80">
                  <c:v>49.509</c:v>
                </c:pt>
                <c:pt idx="81">
                  <c:v>48.98</c:v>
                </c:pt>
                <c:pt idx="82">
                  <c:v>48.533000000000001</c:v>
                </c:pt>
                <c:pt idx="83">
                  <c:v>48.164999999999999</c:v>
                </c:pt>
                <c:pt idx="84">
                  <c:v>47.866999999999997</c:v>
                </c:pt>
                <c:pt idx="85">
                  <c:v>47.473999999999997</c:v>
                </c:pt>
                <c:pt idx="86">
                  <c:v>47.000999999999998</c:v>
                </c:pt>
                <c:pt idx="87">
                  <c:v>46.405999999999999</c:v>
                </c:pt>
                <c:pt idx="88">
                  <c:v>45.744999999999997</c:v>
                </c:pt>
                <c:pt idx="89">
                  <c:v>45.381999999999998</c:v>
                </c:pt>
                <c:pt idx="90">
                  <c:v>44.710999999999999</c:v>
                </c:pt>
                <c:pt idx="91">
                  <c:v>44.466000000000001</c:v>
                </c:pt>
                <c:pt idx="92">
                  <c:v>43.972000000000001</c:v>
                </c:pt>
                <c:pt idx="93">
                  <c:v>43.533000000000001</c:v>
                </c:pt>
                <c:pt idx="94">
                  <c:v>43.273000000000003</c:v>
                </c:pt>
                <c:pt idx="95">
                  <c:v>42.798999999999999</c:v>
                </c:pt>
                <c:pt idx="96">
                  <c:v>42.497</c:v>
                </c:pt>
                <c:pt idx="97">
                  <c:v>41.941000000000003</c:v>
                </c:pt>
                <c:pt idx="98">
                  <c:v>41.548999999999999</c:v>
                </c:pt>
                <c:pt idx="99">
                  <c:v>41.244</c:v>
                </c:pt>
                <c:pt idx="100">
                  <c:v>41.039000000000001</c:v>
                </c:pt>
                <c:pt idx="101">
                  <c:v>40.420999999999999</c:v>
                </c:pt>
                <c:pt idx="102">
                  <c:v>40.212000000000003</c:v>
                </c:pt>
                <c:pt idx="103">
                  <c:v>39.789000000000001</c:v>
                </c:pt>
                <c:pt idx="104">
                  <c:v>39.789000000000001</c:v>
                </c:pt>
                <c:pt idx="105">
                  <c:v>39.570999999999998</c:v>
                </c:pt>
                <c:pt idx="106">
                  <c:v>39.119999999999997</c:v>
                </c:pt>
                <c:pt idx="107">
                  <c:v>38.619</c:v>
                </c:pt>
                <c:pt idx="108">
                  <c:v>38.323</c:v>
                </c:pt>
              </c:numCache>
            </c:numRef>
          </c:yVal>
          <c:smooth val="0"/>
        </c:ser>
        <c:dLbls>
          <c:showLegendKey val="0"/>
          <c:showVal val="0"/>
          <c:showCatName val="0"/>
          <c:showSerName val="0"/>
          <c:showPercent val="0"/>
          <c:showBubbleSize val="0"/>
        </c:dLbls>
        <c:axId val="825490424"/>
        <c:axId val="825490816"/>
      </c:scatterChart>
      <c:valAx>
        <c:axId val="825490424"/>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25490816"/>
        <c:crosses val="autoZero"/>
        <c:crossBetween val="midCat"/>
        <c:majorUnit val="1"/>
      </c:valAx>
      <c:valAx>
        <c:axId val="82549081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25490424"/>
        <c:crosses val="autoZero"/>
        <c:crossBetween val="midCat"/>
        <c:majorUnit val="25"/>
      </c:valAx>
      <c:spPr>
        <a:solidFill>
          <a:schemeClr val="bg2"/>
        </a:solidFill>
        <a:ln>
          <a:solidFill>
            <a:schemeClr val="tx1"/>
          </a:solidFill>
        </a:ln>
      </c:spPr>
    </c:plotArea>
    <c:legend>
      <c:legendPos val="r"/>
      <c:layout>
        <c:manualLayout>
          <c:xMode val="edge"/>
          <c:yMode val="edge"/>
          <c:x val="0.57357663809722892"/>
          <c:y val="8.0110701888070443E-2"/>
          <c:w val="0.37372424685852323"/>
          <c:h val="0.17836720006773343"/>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2420969502706"/>
          <c:y val="3.6626238252476601E-2"/>
          <c:w val="0.87785160151443753"/>
          <c:h val="0.73983022955463895"/>
        </c:manualLayout>
      </c:layout>
      <c:barChart>
        <c:barDir val="col"/>
        <c:grouping val="clustered"/>
        <c:varyColors val="0"/>
        <c:ser>
          <c:idx val="0"/>
          <c:order val="0"/>
          <c:tx>
            <c:strRef>
              <c:f>Sheet1!$B$1</c:f>
              <c:strCache>
                <c:ptCount val="1"/>
                <c:pt idx="0">
                  <c:v> Year 1 (N=12,778)</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Sheet1!$A$2:$A$6</c:f>
              <c:strCache>
                <c:ptCount val="5"/>
                <c:pt idx="0">
                  <c:v>Cyclosporine</c:v>
                </c:pt>
                <c:pt idx="1">
                  <c:v>Tacrolimus</c:v>
                </c:pt>
                <c:pt idx="2">
                  <c:v>Sirolimus/ Everolimus</c:v>
                </c:pt>
                <c:pt idx="3">
                  <c:v>MMF/MPA</c:v>
                </c:pt>
                <c:pt idx="4">
                  <c:v>Azathioprine</c:v>
                </c:pt>
              </c:strCache>
            </c:strRef>
          </c:cat>
          <c:val>
            <c:numRef>
              <c:f>Sheet1!$B$2:$B$6</c:f>
              <c:numCache>
                <c:formatCode>General</c:formatCode>
                <c:ptCount val="5"/>
                <c:pt idx="0">
                  <c:v>11.363300000000001</c:v>
                </c:pt>
                <c:pt idx="1">
                  <c:v>87.353300000000004</c:v>
                </c:pt>
                <c:pt idx="2">
                  <c:v>6.7694000000000001</c:v>
                </c:pt>
                <c:pt idx="3">
                  <c:v>65.495400000000004</c:v>
                </c:pt>
                <c:pt idx="4">
                  <c:v>25.9117</c:v>
                </c:pt>
              </c:numCache>
            </c:numRef>
          </c:val>
        </c:ser>
        <c:ser>
          <c:idx val="1"/>
          <c:order val="1"/>
          <c:tx>
            <c:strRef>
              <c:f>Sheet1!$C$1</c:f>
              <c:strCache>
                <c:ptCount val="1"/>
                <c:pt idx="0">
                  <c:v> Year 5 (N=5,413)</c:v>
                </c:pt>
              </c:strCache>
            </c:strRef>
          </c:tx>
          <c:spPr>
            <a:gradFill>
              <a:gsLst>
                <a:gs pos="0">
                  <a:srgbClr val="00B050"/>
                </a:gs>
                <a:gs pos="50000">
                  <a:srgbClr val="00FF00"/>
                </a:gs>
                <a:gs pos="100000">
                  <a:srgbClr val="00B050"/>
                </a:gs>
              </a:gsLst>
              <a:lin ang="10800000" scaled="1"/>
            </a:gradFill>
            <a:ln>
              <a:solidFill>
                <a:schemeClr val="bg2"/>
              </a:solidFill>
            </a:ln>
          </c:spPr>
          <c:invertIfNegative val="0"/>
          <c:cat>
            <c:strRef>
              <c:f>Sheet1!$A$2:$A$6</c:f>
              <c:strCache>
                <c:ptCount val="5"/>
                <c:pt idx="0">
                  <c:v>Cyclosporine</c:v>
                </c:pt>
                <c:pt idx="1">
                  <c:v>Tacrolimus</c:v>
                </c:pt>
                <c:pt idx="2">
                  <c:v>Sirolimus/ Everolimus</c:v>
                </c:pt>
                <c:pt idx="3">
                  <c:v>MMF/MPA</c:v>
                </c:pt>
                <c:pt idx="4">
                  <c:v>Azathioprine</c:v>
                </c:pt>
              </c:strCache>
            </c:strRef>
          </c:cat>
          <c:val>
            <c:numRef>
              <c:f>Sheet1!$C$2:$C$6</c:f>
              <c:numCache>
                <c:formatCode>General</c:formatCode>
                <c:ptCount val="5"/>
                <c:pt idx="0">
                  <c:v>13.227399999999999</c:v>
                </c:pt>
                <c:pt idx="1">
                  <c:v>83.170100000000005</c:v>
                </c:pt>
                <c:pt idx="2">
                  <c:v>15.9062</c:v>
                </c:pt>
                <c:pt idx="3">
                  <c:v>56.142600000000002</c:v>
                </c:pt>
                <c:pt idx="4">
                  <c:v>27.286200000000001</c:v>
                </c:pt>
              </c:numCache>
            </c:numRef>
          </c:val>
        </c:ser>
        <c:dLbls>
          <c:showLegendKey val="0"/>
          <c:showVal val="0"/>
          <c:showCatName val="0"/>
          <c:showSerName val="0"/>
          <c:showPercent val="0"/>
          <c:showBubbleSize val="0"/>
        </c:dLbls>
        <c:gapWidth val="35"/>
        <c:axId val="487457256"/>
        <c:axId val="487457648"/>
      </c:barChart>
      <c:catAx>
        <c:axId val="487457256"/>
        <c:scaling>
          <c:orientation val="minMax"/>
        </c:scaling>
        <c:delete val="0"/>
        <c:axPos val="b"/>
        <c:numFmt formatCode="General" sourceLinked="1"/>
        <c:majorTickMark val="out"/>
        <c:minorTickMark val="none"/>
        <c:tickLblPos val="nextTo"/>
        <c:txPr>
          <a:bodyPr rot="0"/>
          <a:lstStyle/>
          <a:p>
            <a:pPr>
              <a:defRPr sz="1500" b="1"/>
            </a:pPr>
            <a:endParaRPr lang="en-US"/>
          </a:p>
        </c:txPr>
        <c:crossAx val="487457648"/>
        <c:crosses val="autoZero"/>
        <c:auto val="1"/>
        <c:lblAlgn val="ctr"/>
        <c:lblOffset val="100"/>
        <c:tickLblSkip val="1"/>
        <c:noMultiLvlLbl val="0"/>
      </c:catAx>
      <c:valAx>
        <c:axId val="487457648"/>
        <c:scaling>
          <c:orientation val="minMax"/>
          <c:max val="10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4277286135692874E-2"/>
              <c:y val="0.21671132842265844"/>
            </c:manualLayout>
          </c:layout>
          <c:overlay val="0"/>
        </c:title>
        <c:numFmt formatCode="General" sourceLinked="1"/>
        <c:majorTickMark val="out"/>
        <c:minorTickMark val="none"/>
        <c:tickLblPos val="nextTo"/>
        <c:txPr>
          <a:bodyPr/>
          <a:lstStyle/>
          <a:p>
            <a:pPr>
              <a:defRPr sz="1500" b="1"/>
            </a:pPr>
            <a:endParaRPr lang="en-US"/>
          </a:p>
        </c:txPr>
        <c:crossAx val="487457256"/>
        <c:crosses val="autoZero"/>
        <c:crossBetween val="between"/>
        <c:majorUnit val="20"/>
      </c:valAx>
      <c:spPr>
        <a:solidFill>
          <a:schemeClr val="bg2"/>
        </a:solidFill>
        <a:ln>
          <a:solidFill>
            <a:schemeClr val="tx1"/>
          </a:solidFill>
        </a:ln>
      </c:spPr>
    </c:plotArea>
    <c:legend>
      <c:legendPos val="r"/>
      <c:layout>
        <c:manualLayout>
          <c:xMode val="edge"/>
          <c:yMode val="edge"/>
          <c:x val="0.50293649687593955"/>
          <c:y val="6.1859350914469015E-2"/>
          <c:w val="0.45041146958400741"/>
          <c:h val="9.7270341207349093E-2"/>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41881251330059E-2"/>
          <c:y val="5.3520001810118914E-2"/>
          <c:w val="0.90077270789869213"/>
          <c:h val="0.74715177844150105"/>
        </c:manualLayout>
      </c:layout>
      <c:barChart>
        <c:barDir val="col"/>
        <c:grouping val="clustered"/>
        <c:varyColors val="0"/>
        <c:ser>
          <c:idx val="0"/>
          <c:order val="0"/>
          <c:tx>
            <c:strRef>
              <c:f>Sheet1!$B$1</c:f>
              <c:strCache>
                <c:ptCount val="1"/>
                <c:pt idx="0">
                  <c:v>Column1</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Pt>
            <c:idx val="0"/>
            <c:invertIfNegative val="0"/>
            <c:bubble3D val="0"/>
            <c:spPr>
              <a:gradFill flip="none" rotWithShape="1">
                <a:gsLst>
                  <a:gs pos="0">
                    <a:srgbClr val="7030A0"/>
                  </a:gs>
                  <a:gs pos="50000">
                    <a:srgbClr val="9933FF"/>
                  </a:gs>
                  <a:gs pos="100000">
                    <a:srgbClr val="7030A0"/>
                  </a:gs>
                </a:gsLst>
                <a:lin ang="10800000" scaled="1"/>
                <a:tileRect/>
              </a:gradFill>
              <a:ln>
                <a:solidFill>
                  <a:schemeClr val="bg2"/>
                </a:solidFill>
              </a:ln>
            </c:spPr>
          </c:dPt>
          <c:dPt>
            <c:idx val="2"/>
            <c:invertIfNegative val="0"/>
            <c:bubble3D val="0"/>
            <c:spPr>
              <a:gradFill flip="none" rotWithShape="1">
                <a:gsLst>
                  <a:gs pos="0">
                    <a:srgbClr val="00004C">
                      <a:lumMod val="75000"/>
                      <a:lumOff val="25000"/>
                    </a:srgbClr>
                  </a:gs>
                  <a:gs pos="50000">
                    <a:srgbClr val="00004C">
                      <a:lumMod val="50000"/>
                      <a:lumOff val="50000"/>
                    </a:srgbClr>
                  </a:gs>
                  <a:gs pos="100000">
                    <a:schemeClr val="bg1">
                      <a:lumMod val="75000"/>
                      <a:lumOff val="25000"/>
                    </a:schemeClr>
                  </a:gs>
                </a:gsLst>
                <a:lin ang="10800000" scaled="1"/>
                <a:tileRect/>
              </a:gradFill>
              <a:ln>
                <a:solidFill>
                  <a:schemeClr val="bg2"/>
                </a:solidFill>
              </a:ln>
            </c:spPr>
          </c:dPt>
          <c:dPt>
            <c:idx val="3"/>
            <c:invertIfNegative val="0"/>
            <c:bubble3D val="0"/>
            <c:spPr>
              <a:gradFill flip="none" rotWithShape="1">
                <a:gsLst>
                  <a:gs pos="0">
                    <a:srgbClr val="B8B400"/>
                  </a:gs>
                  <a:gs pos="50000">
                    <a:srgbClr val="FFFF00"/>
                  </a:gs>
                  <a:gs pos="100000">
                    <a:srgbClr val="B8B400"/>
                  </a:gs>
                </a:gsLst>
                <a:lin ang="10800000" scaled="1"/>
                <a:tileRect/>
              </a:gradFill>
              <a:ln>
                <a:solidFill>
                  <a:schemeClr val="bg2"/>
                </a:solidFill>
              </a:ln>
            </c:spPr>
          </c:dPt>
          <c:dPt>
            <c:idx val="4"/>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6"/>
            <c:invertIfNegative val="0"/>
            <c:bubble3D val="0"/>
            <c:spPr>
              <a:gradFill flip="none" rotWithShape="1">
                <a:gsLst>
                  <a:gs pos="0">
                    <a:srgbClr val="7030A0"/>
                  </a:gs>
                  <a:gs pos="50000">
                    <a:srgbClr val="9933FF"/>
                  </a:gs>
                  <a:gs pos="100000">
                    <a:srgbClr val="7030A0"/>
                  </a:gs>
                </a:gsLst>
                <a:lin ang="10800000" scaled="1"/>
                <a:tileRect/>
              </a:gradFill>
              <a:ln>
                <a:solidFill>
                  <a:schemeClr val="bg2"/>
                </a:solidFill>
              </a:ln>
            </c:spPr>
          </c:dPt>
          <c:dPt>
            <c:idx val="8"/>
            <c:invertIfNegative val="0"/>
            <c:bubble3D val="0"/>
            <c:spPr>
              <a:gradFill flip="none" rotWithShape="1">
                <a:gsLst>
                  <a:gs pos="0">
                    <a:srgbClr val="00004C">
                      <a:lumMod val="75000"/>
                      <a:lumOff val="25000"/>
                    </a:srgbClr>
                  </a:gs>
                  <a:gs pos="50000">
                    <a:srgbClr val="00004C">
                      <a:lumMod val="50000"/>
                      <a:lumOff val="50000"/>
                    </a:srgbClr>
                  </a:gs>
                  <a:gs pos="100000">
                    <a:schemeClr val="bg1">
                      <a:lumMod val="75000"/>
                      <a:lumOff val="25000"/>
                    </a:schemeClr>
                  </a:gs>
                </a:gsLst>
                <a:lin ang="10800000" scaled="1"/>
                <a:tileRect/>
              </a:gradFill>
              <a:ln>
                <a:solidFill>
                  <a:schemeClr val="bg2"/>
                </a:solidFill>
              </a:ln>
            </c:spPr>
          </c:dPt>
          <c:dPt>
            <c:idx val="9"/>
            <c:invertIfNegative val="0"/>
            <c:bubble3D val="0"/>
            <c:spPr>
              <a:gradFill flip="none" rotWithShape="1">
                <a:gsLst>
                  <a:gs pos="0">
                    <a:srgbClr val="B8B400"/>
                  </a:gs>
                  <a:gs pos="50000">
                    <a:srgbClr val="FFFF00"/>
                  </a:gs>
                  <a:gs pos="100000">
                    <a:srgbClr val="B8B400"/>
                  </a:gs>
                </a:gsLst>
                <a:lin ang="10800000" scaled="1"/>
                <a:tileRect/>
              </a:gradFill>
              <a:ln>
                <a:solidFill>
                  <a:schemeClr val="bg2"/>
                </a:solidFill>
              </a:ln>
            </c:spPr>
          </c:dPt>
          <c:dPt>
            <c:idx val="10"/>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11"/>
            <c:invertIfNegative val="0"/>
            <c:bubble3D val="0"/>
            <c:spPr>
              <a:gradFill flip="none" rotWithShape="1">
                <a:gsLst>
                  <a:gs pos="0">
                    <a:srgbClr val="CC6600"/>
                  </a:gs>
                  <a:gs pos="50000">
                    <a:srgbClr val="FFC000"/>
                  </a:gs>
                  <a:gs pos="100000">
                    <a:srgbClr val="CC6600"/>
                  </a:gs>
                </a:gsLst>
                <a:lin ang="10800000" scaled="1"/>
                <a:tileRect/>
              </a:gradFill>
              <a:ln>
                <a:solidFill>
                  <a:schemeClr val="bg2"/>
                </a:solidFill>
              </a:ln>
            </c:spPr>
          </c:dPt>
          <c:dPt>
            <c:idx val="12"/>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13"/>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14"/>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15"/>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16"/>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17"/>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18"/>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19"/>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20"/>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21"/>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22"/>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23"/>
            <c:invertIfNegative val="0"/>
            <c:bubble3D val="0"/>
            <c:spPr>
              <a:gradFill flip="none" rotWithShape="1">
                <a:gsLst>
                  <a:gs pos="0">
                    <a:srgbClr val="7030A0"/>
                  </a:gs>
                  <a:gs pos="50000">
                    <a:srgbClr val="CC00FF"/>
                  </a:gs>
                  <a:gs pos="100000">
                    <a:srgbClr val="7030A0"/>
                  </a:gs>
                </a:gsLst>
                <a:lin ang="10800000" scaled="1"/>
                <a:tileRect/>
              </a:gradFill>
              <a:ln>
                <a:solidFill>
                  <a:schemeClr val="bg2"/>
                </a:solidFill>
              </a:ln>
            </c:spPr>
          </c:dPt>
          <c:dPt>
            <c:idx val="24"/>
            <c:invertIfNegative val="0"/>
            <c:bubble3D val="0"/>
            <c:spPr>
              <a:gradFill flip="none" rotWithShape="1">
                <a:gsLst>
                  <a:gs pos="0">
                    <a:srgbClr val="7030A0"/>
                  </a:gs>
                  <a:gs pos="50000">
                    <a:srgbClr val="CC00FF"/>
                  </a:gs>
                  <a:gs pos="100000">
                    <a:srgbClr val="7030A0"/>
                  </a:gs>
                </a:gsLst>
                <a:lin ang="10800000" scaled="1"/>
                <a:tileRect/>
              </a:gradFill>
              <a:ln>
                <a:solidFill>
                  <a:schemeClr val="bg2"/>
                </a:solidFill>
              </a:ln>
            </c:spPr>
          </c:dPt>
          <c:dPt>
            <c:idx val="25"/>
            <c:invertIfNegative val="0"/>
            <c:bubble3D val="0"/>
            <c:spPr>
              <a:gradFill flip="none" rotWithShape="1">
                <a:gsLst>
                  <a:gs pos="0">
                    <a:srgbClr val="7030A0"/>
                  </a:gs>
                  <a:gs pos="50000">
                    <a:srgbClr val="CC00FF"/>
                  </a:gs>
                  <a:gs pos="100000">
                    <a:srgbClr val="7030A0"/>
                  </a:gs>
                </a:gsLst>
                <a:lin ang="10800000" scaled="1"/>
                <a:tileRect/>
              </a:gradFill>
              <a:ln>
                <a:solidFill>
                  <a:schemeClr val="bg2"/>
                </a:solidFill>
              </a:ln>
            </c:spPr>
          </c:dPt>
          <c:dPt>
            <c:idx val="26"/>
            <c:invertIfNegative val="0"/>
            <c:bubble3D val="0"/>
            <c:spPr>
              <a:gradFill flip="none" rotWithShape="1">
                <a:gsLst>
                  <a:gs pos="0">
                    <a:srgbClr val="7030A0"/>
                  </a:gs>
                  <a:gs pos="50000">
                    <a:srgbClr val="CC00FF"/>
                  </a:gs>
                  <a:gs pos="100000">
                    <a:srgbClr val="7030A0"/>
                  </a:gs>
                </a:gsLst>
                <a:lin ang="10800000" scaled="1"/>
                <a:tileRect/>
              </a:gradFill>
              <a:ln>
                <a:solidFill>
                  <a:schemeClr val="bg2"/>
                </a:solidFill>
              </a:ln>
            </c:spPr>
          </c:dPt>
          <c:dPt>
            <c:idx val="27"/>
            <c:invertIfNegative val="0"/>
            <c:bubble3D val="0"/>
            <c:spPr>
              <a:gradFill flip="none" rotWithShape="1">
                <a:gsLst>
                  <a:gs pos="0">
                    <a:srgbClr val="7030A0"/>
                  </a:gs>
                  <a:gs pos="50000">
                    <a:srgbClr val="CC00FF"/>
                  </a:gs>
                  <a:gs pos="100000">
                    <a:srgbClr val="7030A0"/>
                  </a:gs>
                </a:gsLst>
                <a:lin ang="10800000" scaled="1"/>
                <a:tileRect/>
              </a:gradFill>
              <a:ln>
                <a:solidFill>
                  <a:schemeClr val="bg2"/>
                </a:solidFill>
              </a:ln>
            </c:spPr>
          </c:dPt>
          <c:dPt>
            <c:idx val="28"/>
            <c:invertIfNegative val="0"/>
            <c:bubble3D val="0"/>
            <c:spPr>
              <a:gradFill flip="none" rotWithShape="1">
                <a:gsLst>
                  <a:gs pos="0">
                    <a:srgbClr val="7030A0"/>
                  </a:gs>
                  <a:gs pos="50000">
                    <a:srgbClr val="CC00FF"/>
                  </a:gs>
                  <a:gs pos="100000">
                    <a:srgbClr val="7030A0"/>
                  </a:gs>
                </a:gsLst>
                <a:lin ang="10800000" scaled="1"/>
                <a:tileRect/>
              </a:gradFill>
              <a:ln>
                <a:solidFill>
                  <a:schemeClr val="bg2"/>
                </a:solidFill>
              </a:ln>
            </c:spPr>
          </c:dPt>
          <c:dPt>
            <c:idx val="29"/>
            <c:invertIfNegative val="0"/>
            <c:bubble3D val="0"/>
            <c:spPr>
              <a:gradFill flip="none" rotWithShape="1">
                <a:gsLst>
                  <a:gs pos="0">
                    <a:srgbClr val="7030A0"/>
                  </a:gs>
                  <a:gs pos="50000">
                    <a:srgbClr val="CC00FF"/>
                  </a:gs>
                  <a:gs pos="100000">
                    <a:srgbClr val="7030A0"/>
                  </a:gs>
                </a:gsLst>
                <a:lin ang="10800000" scaled="1"/>
                <a:tileRect/>
              </a:gradFill>
              <a:ln>
                <a:solidFill>
                  <a:schemeClr val="bg2"/>
                </a:solidFill>
              </a:ln>
            </c:spPr>
          </c:dPt>
          <c:dPt>
            <c:idx val="30"/>
            <c:invertIfNegative val="0"/>
            <c:bubble3D val="0"/>
            <c:spPr>
              <a:gradFill flip="none" rotWithShape="1">
                <a:gsLst>
                  <a:gs pos="0">
                    <a:srgbClr val="7030A0"/>
                  </a:gs>
                  <a:gs pos="50000">
                    <a:srgbClr val="CC00FF"/>
                  </a:gs>
                  <a:gs pos="100000">
                    <a:srgbClr val="7030A0"/>
                  </a:gs>
                </a:gsLst>
                <a:lin ang="10800000" scaled="1"/>
                <a:tileRect/>
              </a:gradFill>
              <a:ln>
                <a:solidFill>
                  <a:schemeClr val="bg2"/>
                </a:solidFill>
              </a:ln>
            </c:spPr>
          </c:dPt>
          <c:dPt>
            <c:idx val="31"/>
            <c:invertIfNegative val="0"/>
            <c:bubble3D val="0"/>
            <c:spPr>
              <a:gradFill flip="none" rotWithShape="1">
                <a:gsLst>
                  <a:gs pos="0">
                    <a:srgbClr val="7030A0"/>
                  </a:gs>
                  <a:gs pos="50000">
                    <a:srgbClr val="CC00FF"/>
                  </a:gs>
                  <a:gs pos="100000">
                    <a:srgbClr val="7030A0"/>
                  </a:gs>
                </a:gsLst>
                <a:lin ang="10800000" scaled="1"/>
                <a:tileRect/>
              </a:gradFill>
              <a:ln>
                <a:solidFill>
                  <a:schemeClr val="bg2"/>
                </a:solidFill>
              </a:ln>
            </c:spPr>
          </c:dPt>
          <c:dPt>
            <c:idx val="32"/>
            <c:invertIfNegative val="0"/>
            <c:bubble3D val="0"/>
            <c:spPr>
              <a:gradFill flip="none" rotWithShape="1">
                <a:gsLst>
                  <a:gs pos="0">
                    <a:srgbClr val="7030A0"/>
                  </a:gs>
                  <a:gs pos="50000">
                    <a:srgbClr val="CC00FF"/>
                  </a:gs>
                  <a:gs pos="100000">
                    <a:srgbClr val="7030A0"/>
                  </a:gs>
                </a:gsLst>
                <a:lin ang="10800000" scaled="1"/>
                <a:tileRect/>
              </a:gradFill>
              <a:ln>
                <a:solidFill>
                  <a:schemeClr val="bg2"/>
                </a:solidFill>
              </a:ln>
            </c:spPr>
          </c:dPt>
          <c:dPt>
            <c:idx val="33"/>
            <c:invertIfNegative val="0"/>
            <c:bubble3D val="0"/>
            <c:spPr>
              <a:gradFill flip="none" rotWithShape="1">
                <a:gsLst>
                  <a:gs pos="0">
                    <a:srgbClr val="7030A0"/>
                  </a:gs>
                  <a:gs pos="50000">
                    <a:srgbClr val="CC00FF"/>
                  </a:gs>
                  <a:gs pos="100000">
                    <a:srgbClr val="7030A0"/>
                  </a:gs>
                </a:gsLst>
                <a:lin ang="10800000" scaled="1"/>
                <a:tileRect/>
              </a:gradFill>
              <a:ln>
                <a:solidFill>
                  <a:schemeClr val="bg2"/>
                </a:solidFill>
              </a:ln>
            </c:spPr>
          </c:dPt>
          <c:dPt>
            <c:idx val="34"/>
            <c:invertIfNegative val="0"/>
            <c:bubble3D val="0"/>
            <c:spPr>
              <a:gradFill flip="none" rotWithShape="1">
                <a:gsLst>
                  <a:gs pos="0">
                    <a:srgbClr val="7030A0"/>
                  </a:gs>
                  <a:gs pos="50000">
                    <a:srgbClr val="CC00FF"/>
                  </a:gs>
                  <a:gs pos="100000">
                    <a:srgbClr val="7030A0"/>
                  </a:gs>
                </a:gsLst>
                <a:lin ang="10800000" scaled="1"/>
                <a:tileRect/>
              </a:gradFill>
              <a:ln>
                <a:solidFill>
                  <a:schemeClr val="bg2"/>
                </a:solidFill>
              </a:ln>
            </c:spPr>
          </c:dPt>
          <c:dPt>
            <c:idx val="36"/>
            <c:invertIfNegative val="0"/>
            <c:bubble3D val="0"/>
            <c:spPr>
              <a:gradFill flip="none" rotWithShape="1">
                <a:gsLst>
                  <a:gs pos="0">
                    <a:srgbClr val="008080"/>
                  </a:gs>
                  <a:gs pos="50000">
                    <a:srgbClr val="00FFFF"/>
                  </a:gs>
                  <a:gs pos="100000">
                    <a:srgbClr val="008080"/>
                  </a:gs>
                </a:gsLst>
                <a:lin ang="10800000" scaled="1"/>
                <a:tileRect/>
              </a:gradFill>
              <a:ln>
                <a:solidFill>
                  <a:schemeClr val="bg2"/>
                </a:solidFill>
              </a:ln>
            </c:spPr>
          </c:dPt>
          <c:dPt>
            <c:idx val="39"/>
            <c:invertIfNegative val="0"/>
            <c:bubble3D val="0"/>
            <c:spPr>
              <a:gradFill flip="none" rotWithShape="1">
                <a:gsLst>
                  <a:gs pos="0">
                    <a:srgbClr val="008080"/>
                  </a:gs>
                  <a:gs pos="50000">
                    <a:srgbClr val="00FFFF"/>
                  </a:gs>
                  <a:gs pos="100000">
                    <a:srgbClr val="008080"/>
                  </a:gs>
                </a:gsLst>
                <a:lin ang="10800000" scaled="1"/>
                <a:tileRect/>
              </a:gradFill>
              <a:ln>
                <a:solidFill>
                  <a:schemeClr val="bg2"/>
                </a:solidFill>
              </a:ln>
            </c:spPr>
          </c:dPt>
          <c:dPt>
            <c:idx val="40"/>
            <c:invertIfNegative val="0"/>
            <c:bubble3D val="0"/>
            <c:spPr>
              <a:gradFill flip="none" rotWithShape="1">
                <a:gsLst>
                  <a:gs pos="0">
                    <a:srgbClr val="008080"/>
                  </a:gs>
                  <a:gs pos="50000">
                    <a:srgbClr val="00FFFF"/>
                  </a:gs>
                  <a:gs pos="100000">
                    <a:srgbClr val="008080"/>
                  </a:gs>
                </a:gsLst>
                <a:lin ang="10800000" scaled="1"/>
                <a:tileRect/>
              </a:gradFill>
              <a:ln>
                <a:solidFill>
                  <a:schemeClr val="bg2"/>
                </a:solidFill>
              </a:ln>
            </c:spPr>
          </c:dPt>
          <c:dPt>
            <c:idx val="41"/>
            <c:invertIfNegative val="0"/>
            <c:bubble3D val="0"/>
            <c:spPr>
              <a:gradFill flip="none" rotWithShape="1">
                <a:gsLst>
                  <a:gs pos="0">
                    <a:srgbClr val="008080"/>
                  </a:gs>
                  <a:gs pos="50000">
                    <a:srgbClr val="00FFFF"/>
                  </a:gs>
                  <a:gs pos="100000">
                    <a:srgbClr val="008080"/>
                  </a:gs>
                </a:gsLst>
                <a:lin ang="10800000" scaled="1"/>
                <a:tileRect/>
              </a:gradFill>
              <a:ln>
                <a:solidFill>
                  <a:schemeClr val="bg2"/>
                </a:solidFill>
              </a:ln>
            </c:spPr>
          </c:dPt>
          <c:dPt>
            <c:idx val="42"/>
            <c:invertIfNegative val="0"/>
            <c:bubble3D val="0"/>
            <c:spPr>
              <a:gradFill flip="none" rotWithShape="1">
                <a:gsLst>
                  <a:gs pos="0">
                    <a:srgbClr val="008080"/>
                  </a:gs>
                  <a:gs pos="50000">
                    <a:srgbClr val="00FFFF"/>
                  </a:gs>
                  <a:gs pos="100000">
                    <a:srgbClr val="008080"/>
                  </a:gs>
                </a:gsLst>
                <a:lin ang="10800000" scaled="1"/>
                <a:tileRect/>
              </a:gradFill>
              <a:ln>
                <a:solidFill>
                  <a:schemeClr val="bg2"/>
                </a:solidFill>
              </a:ln>
            </c:spPr>
          </c:dPt>
          <c:dPt>
            <c:idx val="43"/>
            <c:invertIfNegative val="0"/>
            <c:bubble3D val="0"/>
            <c:spPr>
              <a:gradFill flip="none" rotWithShape="1">
                <a:gsLst>
                  <a:gs pos="0">
                    <a:srgbClr val="008080"/>
                  </a:gs>
                  <a:gs pos="50000">
                    <a:srgbClr val="00FFFF"/>
                  </a:gs>
                  <a:gs pos="100000">
                    <a:srgbClr val="008080"/>
                  </a:gs>
                </a:gsLst>
                <a:lin ang="10800000" scaled="1"/>
                <a:tileRect/>
              </a:gradFill>
              <a:ln>
                <a:solidFill>
                  <a:schemeClr val="bg2"/>
                </a:solidFill>
              </a:ln>
            </c:spPr>
          </c:dPt>
          <c:dPt>
            <c:idx val="44"/>
            <c:invertIfNegative val="0"/>
            <c:bubble3D val="0"/>
            <c:spPr>
              <a:gradFill flip="none" rotWithShape="1">
                <a:gsLst>
                  <a:gs pos="0">
                    <a:srgbClr val="008080"/>
                  </a:gs>
                  <a:gs pos="50000">
                    <a:srgbClr val="00FFFF"/>
                  </a:gs>
                  <a:gs pos="100000">
                    <a:srgbClr val="008080"/>
                  </a:gs>
                </a:gsLst>
                <a:lin ang="10800000" scaled="1"/>
                <a:tileRect/>
              </a:gradFill>
              <a:ln>
                <a:solidFill>
                  <a:schemeClr val="bg2"/>
                </a:solidFill>
              </a:ln>
            </c:spPr>
          </c:dPt>
          <c:dPt>
            <c:idx val="45"/>
            <c:invertIfNegative val="0"/>
            <c:bubble3D val="0"/>
            <c:spPr>
              <a:gradFill flip="none" rotWithShape="1">
                <a:gsLst>
                  <a:gs pos="0">
                    <a:srgbClr val="008080"/>
                  </a:gs>
                  <a:gs pos="50000">
                    <a:srgbClr val="00FFFF"/>
                  </a:gs>
                  <a:gs pos="100000">
                    <a:srgbClr val="008080"/>
                  </a:gs>
                </a:gsLst>
                <a:lin ang="10800000" scaled="1"/>
                <a:tileRect/>
              </a:gradFill>
              <a:ln>
                <a:solidFill>
                  <a:schemeClr val="bg2"/>
                </a:solidFill>
              </a:ln>
            </c:spPr>
          </c:dPt>
          <c:dPt>
            <c:idx val="46"/>
            <c:invertIfNegative val="0"/>
            <c:bubble3D val="0"/>
            <c:spPr>
              <a:gradFill flip="none" rotWithShape="1">
                <a:gsLst>
                  <a:gs pos="0">
                    <a:srgbClr val="008080"/>
                  </a:gs>
                  <a:gs pos="50000">
                    <a:srgbClr val="00FFFF"/>
                  </a:gs>
                  <a:gs pos="100000">
                    <a:srgbClr val="008080"/>
                  </a:gs>
                </a:gsLst>
                <a:lin ang="10800000" scaled="1"/>
                <a:tileRect/>
              </a:gradFill>
              <a:ln>
                <a:solidFill>
                  <a:schemeClr val="bg2"/>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Sheet1!$B$2:$B$12</c:f>
            </c:numRef>
          </c:val>
        </c:ser>
        <c:ser>
          <c:idx val="1"/>
          <c:order val="1"/>
          <c:tx>
            <c:strRef>
              <c:f>Sheet1!$C$1</c:f>
              <c:strCache>
                <c:ptCount val="1"/>
                <c:pt idx="0">
                  <c:v>2004</c:v>
                </c:pt>
              </c:strCache>
            </c:strRef>
          </c:tx>
          <c:invertIfNegative val="0"/>
          <c:dPt>
            <c:idx val="0"/>
            <c:invertIfNegative val="0"/>
            <c:bubble3D val="0"/>
            <c:spPr>
              <a:gradFill>
                <a:gsLst>
                  <a:gs pos="0">
                    <a:srgbClr val="7030A0"/>
                  </a:gs>
                  <a:gs pos="50000">
                    <a:srgbClr val="9933FF"/>
                  </a:gs>
                  <a:gs pos="100000">
                    <a:srgbClr val="7030A0"/>
                  </a:gs>
                </a:gsLst>
                <a:lin ang="10800000" scaled="1"/>
              </a:gradFill>
              <a:ln>
                <a:solidFill>
                  <a:schemeClr val="bg2"/>
                </a:solidFill>
              </a:ln>
            </c:spPr>
          </c:dPt>
          <c:dPt>
            <c:idx val="1"/>
            <c:invertIfNegative val="0"/>
            <c:bubble3D val="0"/>
            <c:spPr>
              <a:gradFill flip="none" rotWithShape="1">
                <a:gsLst>
                  <a:gs pos="0">
                    <a:srgbClr val="00B050"/>
                  </a:gs>
                  <a:gs pos="50000">
                    <a:srgbClr val="00FF00"/>
                  </a:gs>
                  <a:gs pos="100000">
                    <a:srgbClr val="00B050"/>
                  </a:gs>
                </a:gsLst>
                <a:lin ang="10800000" scaled="1"/>
                <a:tileRect/>
              </a:gradFill>
              <a:ln>
                <a:solidFill>
                  <a:schemeClr val="bg2"/>
                </a:solidFill>
              </a:ln>
            </c:spPr>
          </c:dPt>
          <c:dPt>
            <c:idx val="2"/>
            <c:invertIfNegative val="0"/>
            <c:bubble3D val="0"/>
            <c:spPr>
              <a:gradFill flip="none" rotWithShape="1">
                <a:gsLst>
                  <a:gs pos="0">
                    <a:srgbClr val="00004C">
                      <a:lumMod val="75000"/>
                      <a:lumOff val="25000"/>
                    </a:srgbClr>
                  </a:gs>
                  <a:gs pos="50000">
                    <a:srgbClr val="00004C">
                      <a:lumMod val="50000"/>
                      <a:lumOff val="50000"/>
                    </a:srgbClr>
                  </a:gs>
                  <a:gs pos="100000">
                    <a:schemeClr val="bg1">
                      <a:lumMod val="75000"/>
                      <a:lumOff val="25000"/>
                    </a:schemeClr>
                  </a:gs>
                </a:gsLst>
                <a:lin ang="10800000" scaled="1"/>
                <a:tileRect/>
              </a:gradFill>
              <a:ln>
                <a:solidFill>
                  <a:srgbClr val="000000"/>
                </a:solidFill>
              </a:ln>
            </c:spPr>
          </c:dPt>
          <c:dPt>
            <c:idx val="3"/>
            <c:invertIfNegative val="0"/>
            <c:bubble3D val="0"/>
            <c:spPr>
              <a:gradFill>
                <a:gsLst>
                  <a:gs pos="0">
                    <a:srgbClr val="B8B400"/>
                  </a:gs>
                  <a:gs pos="50000">
                    <a:srgbClr val="FFFF00"/>
                  </a:gs>
                  <a:gs pos="100000">
                    <a:srgbClr val="B8B400"/>
                  </a:gs>
                </a:gsLst>
                <a:lin ang="10800000" scaled="1"/>
              </a:gradFill>
              <a:ln>
                <a:solidFill>
                  <a:srgbClr val="000000"/>
                </a:solidFill>
              </a:ln>
            </c:spPr>
          </c:dPt>
          <c:dPt>
            <c:idx val="4"/>
            <c:invertIfNegative val="0"/>
            <c:bubble3D val="0"/>
            <c:spPr>
              <a:gradFill>
                <a:gsLst>
                  <a:gs pos="0">
                    <a:srgbClr val="C00000"/>
                  </a:gs>
                  <a:gs pos="50000">
                    <a:srgbClr val="FF0000"/>
                  </a:gs>
                  <a:gs pos="100000">
                    <a:srgbClr val="C00000"/>
                  </a:gs>
                </a:gsLst>
                <a:lin ang="10800000" scaled="1"/>
              </a:gradFill>
              <a:ln>
                <a:solidFill>
                  <a:srgbClr val="000000"/>
                </a:solidFill>
              </a:ln>
            </c:spPr>
          </c:dPt>
          <c:dPt>
            <c:idx val="6"/>
            <c:invertIfNegative val="0"/>
            <c:bubble3D val="0"/>
            <c:spPr>
              <a:gradFill>
                <a:gsLst>
                  <a:gs pos="0">
                    <a:srgbClr val="7030A0"/>
                  </a:gs>
                  <a:gs pos="50000">
                    <a:srgbClr val="9933FF"/>
                  </a:gs>
                  <a:gs pos="100000">
                    <a:srgbClr val="7030A0"/>
                  </a:gs>
                </a:gsLst>
                <a:lin ang="10800000" scaled="1"/>
              </a:gradFill>
              <a:ln>
                <a:solidFill>
                  <a:srgbClr val="000000"/>
                </a:solidFill>
              </a:ln>
            </c:spPr>
          </c:dPt>
          <c:dPt>
            <c:idx val="7"/>
            <c:invertIfNegative val="0"/>
            <c:bubble3D val="0"/>
            <c:spPr>
              <a:gradFill>
                <a:gsLst>
                  <a:gs pos="0">
                    <a:srgbClr val="00B050"/>
                  </a:gs>
                  <a:gs pos="50000">
                    <a:srgbClr val="00FF00"/>
                  </a:gs>
                  <a:gs pos="100000">
                    <a:srgbClr val="00B050"/>
                  </a:gs>
                </a:gsLst>
                <a:lin ang="10800000" scaled="1"/>
              </a:gradFill>
              <a:ln>
                <a:solidFill>
                  <a:srgbClr val="000000"/>
                </a:solidFill>
              </a:ln>
            </c:spPr>
          </c:dPt>
          <c:dPt>
            <c:idx val="8"/>
            <c:invertIfNegative val="0"/>
            <c:bubble3D val="0"/>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9"/>
            <c:invertIfNegative val="0"/>
            <c:bubble3D val="0"/>
            <c:spPr>
              <a:gradFill>
                <a:gsLst>
                  <a:gs pos="0">
                    <a:srgbClr val="B8B400"/>
                  </a:gs>
                  <a:gs pos="50000">
                    <a:srgbClr val="FFFF00"/>
                  </a:gs>
                  <a:gs pos="100000">
                    <a:srgbClr val="B8B400"/>
                  </a:gs>
                </a:gsLst>
                <a:lin ang="10800000" scaled="1"/>
              </a:gradFill>
              <a:ln>
                <a:solidFill>
                  <a:srgbClr val="000000"/>
                </a:solidFill>
              </a:ln>
            </c:spPr>
          </c:dPt>
          <c:dPt>
            <c:idx val="10"/>
            <c:invertIfNegative val="0"/>
            <c:bubble3D val="0"/>
            <c:spPr>
              <a:gradFill>
                <a:gsLst>
                  <a:gs pos="0">
                    <a:srgbClr val="C00000"/>
                  </a:gs>
                  <a:gs pos="50000">
                    <a:srgbClr val="FF0000"/>
                  </a:gs>
                  <a:gs pos="100000">
                    <a:srgbClr val="C00000"/>
                  </a:gs>
                </a:gsLst>
                <a:lin ang="10800000" scaled="1"/>
              </a:gradFill>
              <a:ln>
                <a:solidFill>
                  <a:srgbClr val="000000"/>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Sheet1!$C$2:$C$12</c:f>
              <c:numCache>
                <c:formatCode>General</c:formatCode>
                <c:ptCount val="11"/>
                <c:pt idx="0">
                  <c:v>24.05</c:v>
                </c:pt>
                <c:pt idx="1">
                  <c:v>74.64</c:v>
                </c:pt>
                <c:pt idx="2">
                  <c:v>10</c:v>
                </c:pt>
                <c:pt idx="3">
                  <c:v>51.67</c:v>
                </c:pt>
                <c:pt idx="4">
                  <c:v>37.619999999999997</c:v>
                </c:pt>
                <c:pt idx="6">
                  <c:v>37.54</c:v>
                </c:pt>
                <c:pt idx="7">
                  <c:v>60.7</c:v>
                </c:pt>
                <c:pt idx="8">
                  <c:v>17.600000000000001</c:v>
                </c:pt>
                <c:pt idx="9">
                  <c:v>46.92</c:v>
                </c:pt>
                <c:pt idx="10">
                  <c:v>35.479999999999997</c:v>
                </c:pt>
              </c:numCache>
            </c:numRef>
          </c:val>
        </c:ser>
        <c:ser>
          <c:idx val="2"/>
          <c:order val="2"/>
          <c:tx>
            <c:strRef>
              <c:f>Sheet1!$D$1</c:f>
              <c:strCache>
                <c:ptCount val="1"/>
                <c:pt idx="0">
                  <c:v>2005</c:v>
                </c:pt>
              </c:strCache>
            </c:strRef>
          </c:tx>
          <c:invertIfNegative val="0"/>
          <c:dPt>
            <c:idx val="0"/>
            <c:invertIfNegative val="0"/>
            <c:bubble3D val="0"/>
            <c:spPr>
              <a:gradFill>
                <a:gsLst>
                  <a:gs pos="0">
                    <a:srgbClr val="7030A0"/>
                  </a:gs>
                  <a:gs pos="50000">
                    <a:srgbClr val="9933FF"/>
                  </a:gs>
                  <a:gs pos="100000">
                    <a:srgbClr val="7030A0"/>
                  </a:gs>
                </a:gsLst>
                <a:lin ang="10800000" scaled="1"/>
              </a:gradFill>
              <a:ln>
                <a:solidFill>
                  <a:srgbClr val="000000"/>
                </a:solidFill>
              </a:ln>
            </c:spPr>
          </c:dPt>
          <c:dPt>
            <c:idx val="1"/>
            <c:invertIfNegative val="0"/>
            <c:bubble3D val="0"/>
            <c:spPr>
              <a:gradFill>
                <a:gsLst>
                  <a:gs pos="0">
                    <a:srgbClr val="00B050"/>
                  </a:gs>
                  <a:gs pos="50000">
                    <a:srgbClr val="00FF00"/>
                  </a:gs>
                  <a:gs pos="100000">
                    <a:srgbClr val="00B050"/>
                  </a:gs>
                </a:gsLst>
                <a:lin ang="10800000" scaled="1"/>
              </a:gradFill>
              <a:ln>
                <a:solidFill>
                  <a:srgbClr val="000000"/>
                </a:solidFill>
              </a:ln>
            </c:spPr>
          </c:dPt>
          <c:dPt>
            <c:idx val="2"/>
            <c:invertIfNegative val="0"/>
            <c:bubble3D val="0"/>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3"/>
            <c:invertIfNegative val="0"/>
            <c:bubble3D val="0"/>
            <c:spPr>
              <a:gradFill>
                <a:gsLst>
                  <a:gs pos="0">
                    <a:srgbClr val="B8B400"/>
                  </a:gs>
                  <a:gs pos="50000">
                    <a:srgbClr val="FFFF00"/>
                  </a:gs>
                  <a:gs pos="100000">
                    <a:srgbClr val="B8B400"/>
                  </a:gs>
                </a:gsLst>
                <a:lin ang="10800000" scaled="1"/>
              </a:gradFill>
              <a:ln>
                <a:solidFill>
                  <a:srgbClr val="000000"/>
                </a:solidFill>
              </a:ln>
            </c:spPr>
          </c:dPt>
          <c:dPt>
            <c:idx val="4"/>
            <c:invertIfNegative val="0"/>
            <c:bubble3D val="0"/>
            <c:spPr>
              <a:gradFill>
                <a:gsLst>
                  <a:gs pos="0">
                    <a:srgbClr val="C00000"/>
                  </a:gs>
                  <a:gs pos="50000">
                    <a:srgbClr val="FF0000"/>
                  </a:gs>
                  <a:gs pos="100000">
                    <a:srgbClr val="C00000"/>
                  </a:gs>
                </a:gsLst>
                <a:lin ang="10800000" scaled="1"/>
              </a:gradFill>
              <a:ln>
                <a:solidFill>
                  <a:srgbClr val="000000"/>
                </a:solidFill>
              </a:ln>
            </c:spPr>
          </c:dPt>
          <c:dPt>
            <c:idx val="6"/>
            <c:invertIfNegative val="0"/>
            <c:bubble3D val="0"/>
            <c:spPr>
              <a:gradFill>
                <a:gsLst>
                  <a:gs pos="0">
                    <a:srgbClr val="7030A0"/>
                  </a:gs>
                  <a:gs pos="50000">
                    <a:srgbClr val="9933FF"/>
                  </a:gs>
                  <a:gs pos="100000">
                    <a:srgbClr val="7030A0"/>
                  </a:gs>
                </a:gsLst>
                <a:lin ang="10800000" scaled="1"/>
              </a:gradFill>
              <a:ln>
                <a:solidFill>
                  <a:srgbClr val="000000"/>
                </a:solidFill>
              </a:ln>
            </c:spPr>
          </c:dPt>
          <c:dPt>
            <c:idx val="7"/>
            <c:invertIfNegative val="0"/>
            <c:bubble3D val="0"/>
            <c:spPr>
              <a:gradFill>
                <a:gsLst>
                  <a:gs pos="0">
                    <a:srgbClr val="00B050"/>
                  </a:gs>
                  <a:gs pos="50000">
                    <a:srgbClr val="00FF00"/>
                  </a:gs>
                  <a:gs pos="100000">
                    <a:srgbClr val="00B050"/>
                  </a:gs>
                </a:gsLst>
                <a:lin ang="10800000" scaled="1"/>
              </a:gradFill>
              <a:ln>
                <a:solidFill>
                  <a:srgbClr val="000000"/>
                </a:solidFill>
              </a:ln>
            </c:spPr>
          </c:dPt>
          <c:dPt>
            <c:idx val="8"/>
            <c:invertIfNegative val="0"/>
            <c:bubble3D val="0"/>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9"/>
            <c:invertIfNegative val="0"/>
            <c:bubble3D val="0"/>
            <c:spPr>
              <a:gradFill>
                <a:gsLst>
                  <a:gs pos="0">
                    <a:srgbClr val="B8B400"/>
                  </a:gs>
                  <a:gs pos="50000">
                    <a:srgbClr val="FFFF00"/>
                  </a:gs>
                  <a:gs pos="100000">
                    <a:srgbClr val="B8B400"/>
                  </a:gs>
                </a:gsLst>
                <a:lin ang="10800000" scaled="1"/>
              </a:gradFill>
              <a:ln>
                <a:solidFill>
                  <a:srgbClr val="000000"/>
                </a:solidFill>
              </a:ln>
            </c:spPr>
          </c:dPt>
          <c:dPt>
            <c:idx val="10"/>
            <c:invertIfNegative val="0"/>
            <c:bubble3D val="0"/>
            <c:spPr>
              <a:gradFill>
                <a:gsLst>
                  <a:gs pos="0">
                    <a:srgbClr val="C00000"/>
                  </a:gs>
                  <a:gs pos="50000">
                    <a:srgbClr val="FF0000"/>
                  </a:gs>
                  <a:gs pos="100000">
                    <a:srgbClr val="C00000"/>
                  </a:gs>
                </a:gsLst>
                <a:lin ang="10800000" scaled="1"/>
              </a:gradFill>
              <a:ln>
                <a:solidFill>
                  <a:srgbClr val="000000"/>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Sheet1!$D$2:$D$12</c:f>
              <c:numCache>
                <c:formatCode>General</c:formatCode>
                <c:ptCount val="11"/>
                <c:pt idx="0">
                  <c:v>16.739999999999998</c:v>
                </c:pt>
                <c:pt idx="1">
                  <c:v>83.05</c:v>
                </c:pt>
                <c:pt idx="2">
                  <c:v>8.64</c:v>
                </c:pt>
                <c:pt idx="3">
                  <c:v>54.16</c:v>
                </c:pt>
                <c:pt idx="4">
                  <c:v>34.54</c:v>
                </c:pt>
                <c:pt idx="6">
                  <c:v>25.92</c:v>
                </c:pt>
                <c:pt idx="7">
                  <c:v>70.87</c:v>
                </c:pt>
                <c:pt idx="8">
                  <c:v>17.89</c:v>
                </c:pt>
                <c:pt idx="9">
                  <c:v>53.44</c:v>
                </c:pt>
                <c:pt idx="10">
                  <c:v>30.05</c:v>
                </c:pt>
              </c:numCache>
            </c:numRef>
          </c:val>
        </c:ser>
        <c:ser>
          <c:idx val="3"/>
          <c:order val="3"/>
          <c:tx>
            <c:strRef>
              <c:f>Sheet1!$E$1</c:f>
              <c:strCache>
                <c:ptCount val="1"/>
                <c:pt idx="0">
                  <c:v>2006</c:v>
                </c:pt>
              </c:strCache>
            </c:strRef>
          </c:tx>
          <c:invertIfNegative val="0"/>
          <c:dPt>
            <c:idx val="0"/>
            <c:invertIfNegative val="0"/>
            <c:bubble3D val="0"/>
            <c:spPr>
              <a:gradFill>
                <a:gsLst>
                  <a:gs pos="0">
                    <a:srgbClr val="7030A0"/>
                  </a:gs>
                  <a:gs pos="50000">
                    <a:srgbClr val="9933FF"/>
                  </a:gs>
                  <a:gs pos="100000">
                    <a:srgbClr val="7030A0"/>
                  </a:gs>
                </a:gsLst>
                <a:lin ang="10800000" scaled="1"/>
              </a:gradFill>
              <a:ln>
                <a:solidFill>
                  <a:srgbClr val="000000"/>
                </a:solidFill>
              </a:ln>
            </c:spPr>
          </c:dPt>
          <c:dPt>
            <c:idx val="1"/>
            <c:invertIfNegative val="0"/>
            <c:bubble3D val="0"/>
            <c:spPr>
              <a:gradFill>
                <a:gsLst>
                  <a:gs pos="0">
                    <a:srgbClr val="00B050"/>
                  </a:gs>
                  <a:gs pos="50000">
                    <a:srgbClr val="00FF00"/>
                  </a:gs>
                  <a:gs pos="100000">
                    <a:srgbClr val="00B050"/>
                  </a:gs>
                </a:gsLst>
                <a:lin ang="10800000" scaled="1"/>
              </a:gradFill>
              <a:ln>
                <a:solidFill>
                  <a:srgbClr val="000000"/>
                </a:solidFill>
              </a:ln>
            </c:spPr>
          </c:dPt>
          <c:dPt>
            <c:idx val="2"/>
            <c:invertIfNegative val="0"/>
            <c:bubble3D val="0"/>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3"/>
            <c:invertIfNegative val="0"/>
            <c:bubble3D val="0"/>
            <c:spPr>
              <a:gradFill>
                <a:gsLst>
                  <a:gs pos="0">
                    <a:srgbClr val="B8B400"/>
                  </a:gs>
                  <a:gs pos="50000">
                    <a:srgbClr val="FFFF00"/>
                  </a:gs>
                  <a:gs pos="100000">
                    <a:srgbClr val="B8B400"/>
                  </a:gs>
                </a:gsLst>
                <a:lin ang="10800000" scaled="1"/>
              </a:gradFill>
              <a:ln>
                <a:solidFill>
                  <a:srgbClr val="000000"/>
                </a:solidFill>
              </a:ln>
            </c:spPr>
          </c:dPt>
          <c:dPt>
            <c:idx val="4"/>
            <c:invertIfNegative val="0"/>
            <c:bubble3D val="0"/>
            <c:spPr>
              <a:gradFill>
                <a:gsLst>
                  <a:gs pos="0">
                    <a:srgbClr val="C00000"/>
                  </a:gs>
                  <a:gs pos="50000">
                    <a:srgbClr val="FF0000"/>
                  </a:gs>
                  <a:gs pos="100000">
                    <a:srgbClr val="C00000"/>
                  </a:gs>
                </a:gsLst>
                <a:lin ang="10800000" scaled="1"/>
              </a:gradFill>
              <a:ln>
                <a:solidFill>
                  <a:srgbClr val="000000"/>
                </a:solidFill>
              </a:ln>
            </c:spPr>
          </c:dPt>
          <c:dPt>
            <c:idx val="6"/>
            <c:invertIfNegative val="0"/>
            <c:bubble3D val="0"/>
            <c:spPr>
              <a:gradFill>
                <a:gsLst>
                  <a:gs pos="0">
                    <a:srgbClr val="7030A0"/>
                  </a:gs>
                  <a:gs pos="50000">
                    <a:srgbClr val="9933FF"/>
                  </a:gs>
                  <a:gs pos="100000">
                    <a:srgbClr val="7030A0"/>
                  </a:gs>
                </a:gsLst>
                <a:lin ang="10800000" scaled="1"/>
              </a:gradFill>
              <a:ln>
                <a:solidFill>
                  <a:srgbClr val="000000"/>
                </a:solidFill>
              </a:ln>
            </c:spPr>
          </c:dPt>
          <c:dPt>
            <c:idx val="7"/>
            <c:invertIfNegative val="0"/>
            <c:bubble3D val="0"/>
            <c:spPr>
              <a:gradFill>
                <a:gsLst>
                  <a:gs pos="0">
                    <a:srgbClr val="00B050"/>
                  </a:gs>
                  <a:gs pos="50000">
                    <a:srgbClr val="00FF00"/>
                  </a:gs>
                  <a:gs pos="100000">
                    <a:srgbClr val="00B050"/>
                  </a:gs>
                </a:gsLst>
                <a:lin ang="10800000" scaled="1"/>
              </a:gradFill>
              <a:ln>
                <a:solidFill>
                  <a:srgbClr val="000000"/>
                </a:solidFill>
              </a:ln>
            </c:spPr>
          </c:dPt>
          <c:dPt>
            <c:idx val="8"/>
            <c:invertIfNegative val="0"/>
            <c:bubble3D val="0"/>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9"/>
            <c:invertIfNegative val="0"/>
            <c:bubble3D val="0"/>
            <c:spPr>
              <a:gradFill>
                <a:gsLst>
                  <a:gs pos="0">
                    <a:srgbClr val="B8B400"/>
                  </a:gs>
                  <a:gs pos="50000">
                    <a:srgbClr val="FFFF00"/>
                  </a:gs>
                  <a:gs pos="100000">
                    <a:srgbClr val="B8B400"/>
                  </a:gs>
                </a:gsLst>
                <a:lin ang="10800000" scaled="1"/>
              </a:gradFill>
              <a:ln>
                <a:solidFill>
                  <a:srgbClr val="000000"/>
                </a:solidFill>
              </a:ln>
            </c:spPr>
          </c:dPt>
          <c:dPt>
            <c:idx val="10"/>
            <c:invertIfNegative val="0"/>
            <c:bubble3D val="0"/>
            <c:spPr>
              <a:gradFill>
                <a:gsLst>
                  <a:gs pos="0">
                    <a:srgbClr val="C00000"/>
                  </a:gs>
                  <a:gs pos="50000">
                    <a:srgbClr val="FF0000"/>
                  </a:gs>
                  <a:gs pos="100000">
                    <a:srgbClr val="C00000"/>
                  </a:gs>
                </a:gsLst>
                <a:lin ang="10800000" scaled="1"/>
              </a:gradFill>
              <a:ln>
                <a:solidFill>
                  <a:srgbClr val="000000"/>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Sheet1!$E$2:$E$12</c:f>
              <c:numCache>
                <c:formatCode>General</c:formatCode>
                <c:ptCount val="11"/>
                <c:pt idx="0">
                  <c:v>15.21</c:v>
                </c:pt>
                <c:pt idx="1">
                  <c:v>83.88</c:v>
                </c:pt>
                <c:pt idx="2">
                  <c:v>7.74</c:v>
                </c:pt>
                <c:pt idx="3">
                  <c:v>60.11</c:v>
                </c:pt>
                <c:pt idx="4">
                  <c:v>32.15</c:v>
                </c:pt>
                <c:pt idx="6">
                  <c:v>17.920000000000002</c:v>
                </c:pt>
                <c:pt idx="7">
                  <c:v>76.77</c:v>
                </c:pt>
                <c:pt idx="8">
                  <c:v>20.13</c:v>
                </c:pt>
                <c:pt idx="9">
                  <c:v>54.2</c:v>
                </c:pt>
                <c:pt idx="10">
                  <c:v>31.42</c:v>
                </c:pt>
              </c:numCache>
            </c:numRef>
          </c:val>
        </c:ser>
        <c:ser>
          <c:idx val="4"/>
          <c:order val="4"/>
          <c:tx>
            <c:strRef>
              <c:f>Sheet1!$F$1</c:f>
              <c:strCache>
                <c:ptCount val="1"/>
                <c:pt idx="0">
                  <c:v>2007</c:v>
                </c:pt>
              </c:strCache>
            </c:strRef>
          </c:tx>
          <c:invertIfNegative val="0"/>
          <c:dPt>
            <c:idx val="0"/>
            <c:invertIfNegative val="0"/>
            <c:bubble3D val="0"/>
            <c:spPr>
              <a:gradFill>
                <a:gsLst>
                  <a:gs pos="0">
                    <a:srgbClr val="7030A0"/>
                  </a:gs>
                  <a:gs pos="50000">
                    <a:srgbClr val="9933FF"/>
                  </a:gs>
                  <a:gs pos="100000">
                    <a:srgbClr val="7030A0"/>
                  </a:gs>
                </a:gsLst>
                <a:lin ang="10800000" scaled="1"/>
              </a:gradFill>
              <a:ln>
                <a:solidFill>
                  <a:srgbClr val="000000"/>
                </a:solidFill>
              </a:ln>
            </c:spPr>
          </c:dPt>
          <c:dPt>
            <c:idx val="1"/>
            <c:invertIfNegative val="0"/>
            <c:bubble3D val="0"/>
            <c:spPr>
              <a:gradFill>
                <a:gsLst>
                  <a:gs pos="0">
                    <a:srgbClr val="00B050"/>
                  </a:gs>
                  <a:gs pos="50000">
                    <a:srgbClr val="00FF00"/>
                  </a:gs>
                  <a:gs pos="100000">
                    <a:srgbClr val="00B050"/>
                  </a:gs>
                </a:gsLst>
                <a:lin ang="10800000" scaled="1"/>
              </a:gradFill>
              <a:ln>
                <a:solidFill>
                  <a:srgbClr val="000000"/>
                </a:solidFill>
              </a:ln>
            </c:spPr>
          </c:dPt>
          <c:dPt>
            <c:idx val="2"/>
            <c:invertIfNegative val="0"/>
            <c:bubble3D val="0"/>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3"/>
            <c:invertIfNegative val="0"/>
            <c:bubble3D val="0"/>
            <c:spPr>
              <a:gradFill>
                <a:gsLst>
                  <a:gs pos="0">
                    <a:srgbClr val="B8B400"/>
                  </a:gs>
                  <a:gs pos="50000">
                    <a:srgbClr val="FFFF00"/>
                  </a:gs>
                  <a:gs pos="100000">
                    <a:srgbClr val="B8B400"/>
                  </a:gs>
                </a:gsLst>
                <a:lin ang="10800000" scaled="1"/>
              </a:gradFill>
              <a:ln>
                <a:solidFill>
                  <a:srgbClr val="000000"/>
                </a:solidFill>
              </a:ln>
            </c:spPr>
          </c:dPt>
          <c:dPt>
            <c:idx val="4"/>
            <c:invertIfNegative val="0"/>
            <c:bubble3D val="0"/>
            <c:spPr>
              <a:gradFill>
                <a:gsLst>
                  <a:gs pos="0">
                    <a:srgbClr val="C00000"/>
                  </a:gs>
                  <a:gs pos="50000">
                    <a:srgbClr val="FF0000"/>
                  </a:gs>
                  <a:gs pos="100000">
                    <a:srgbClr val="C00000"/>
                  </a:gs>
                </a:gsLst>
                <a:lin ang="10800000" scaled="1"/>
              </a:gradFill>
              <a:ln>
                <a:solidFill>
                  <a:srgbClr val="000000"/>
                </a:solidFill>
              </a:ln>
            </c:spPr>
          </c:dPt>
          <c:dPt>
            <c:idx val="6"/>
            <c:invertIfNegative val="0"/>
            <c:bubble3D val="0"/>
            <c:spPr>
              <a:gradFill>
                <a:gsLst>
                  <a:gs pos="0">
                    <a:srgbClr val="7030A0"/>
                  </a:gs>
                  <a:gs pos="50000">
                    <a:srgbClr val="9933FF"/>
                  </a:gs>
                  <a:gs pos="100000">
                    <a:srgbClr val="7030A0"/>
                  </a:gs>
                </a:gsLst>
                <a:lin ang="10800000" scaled="1"/>
              </a:gradFill>
              <a:ln>
                <a:solidFill>
                  <a:srgbClr val="000000"/>
                </a:solidFill>
              </a:ln>
            </c:spPr>
          </c:dPt>
          <c:dPt>
            <c:idx val="7"/>
            <c:invertIfNegative val="0"/>
            <c:bubble3D val="0"/>
            <c:spPr>
              <a:gradFill>
                <a:gsLst>
                  <a:gs pos="0">
                    <a:srgbClr val="00B050"/>
                  </a:gs>
                  <a:gs pos="50000">
                    <a:srgbClr val="00FF00"/>
                  </a:gs>
                  <a:gs pos="100000">
                    <a:srgbClr val="00B050"/>
                  </a:gs>
                </a:gsLst>
                <a:lin ang="10800000" scaled="1"/>
              </a:gradFill>
              <a:ln>
                <a:solidFill>
                  <a:srgbClr val="000000"/>
                </a:solidFill>
              </a:ln>
            </c:spPr>
          </c:dPt>
          <c:dPt>
            <c:idx val="8"/>
            <c:invertIfNegative val="0"/>
            <c:bubble3D val="0"/>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9"/>
            <c:invertIfNegative val="0"/>
            <c:bubble3D val="0"/>
            <c:spPr>
              <a:gradFill>
                <a:gsLst>
                  <a:gs pos="0">
                    <a:srgbClr val="B8B400"/>
                  </a:gs>
                  <a:gs pos="50000">
                    <a:srgbClr val="FFFF00"/>
                  </a:gs>
                  <a:gs pos="100000">
                    <a:srgbClr val="B8B400"/>
                  </a:gs>
                </a:gsLst>
                <a:lin ang="10800000" scaled="1"/>
              </a:gradFill>
              <a:ln>
                <a:solidFill>
                  <a:srgbClr val="000000"/>
                </a:solidFill>
              </a:ln>
            </c:spPr>
          </c:dPt>
          <c:dPt>
            <c:idx val="10"/>
            <c:invertIfNegative val="0"/>
            <c:bubble3D val="0"/>
            <c:spPr>
              <a:gradFill>
                <a:gsLst>
                  <a:gs pos="0">
                    <a:srgbClr val="C00000"/>
                  </a:gs>
                  <a:gs pos="50000">
                    <a:srgbClr val="FF0000"/>
                  </a:gs>
                  <a:gs pos="100000">
                    <a:srgbClr val="C00000"/>
                  </a:gs>
                </a:gsLst>
                <a:lin ang="10800000" scaled="1"/>
              </a:gradFill>
              <a:ln>
                <a:solidFill>
                  <a:srgbClr val="000000"/>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Sheet1!$F$2:$F$12</c:f>
              <c:numCache>
                <c:formatCode>General</c:formatCode>
                <c:ptCount val="11"/>
                <c:pt idx="0">
                  <c:v>10.87</c:v>
                </c:pt>
                <c:pt idx="1">
                  <c:v>87.94</c:v>
                </c:pt>
                <c:pt idx="2">
                  <c:v>7.46</c:v>
                </c:pt>
                <c:pt idx="3">
                  <c:v>62.25</c:v>
                </c:pt>
                <c:pt idx="4">
                  <c:v>31.12</c:v>
                </c:pt>
                <c:pt idx="6">
                  <c:v>12.53</c:v>
                </c:pt>
                <c:pt idx="7">
                  <c:v>81.55</c:v>
                </c:pt>
                <c:pt idx="8">
                  <c:v>19.59</c:v>
                </c:pt>
                <c:pt idx="9">
                  <c:v>54.67</c:v>
                </c:pt>
                <c:pt idx="10">
                  <c:v>29.38</c:v>
                </c:pt>
              </c:numCache>
            </c:numRef>
          </c:val>
        </c:ser>
        <c:ser>
          <c:idx val="5"/>
          <c:order val="5"/>
          <c:tx>
            <c:strRef>
              <c:f>Sheet1!$G$1</c:f>
              <c:strCache>
                <c:ptCount val="1"/>
                <c:pt idx="0">
                  <c:v>2008</c:v>
                </c:pt>
              </c:strCache>
            </c:strRef>
          </c:tx>
          <c:invertIfNegative val="0"/>
          <c:dPt>
            <c:idx val="0"/>
            <c:invertIfNegative val="0"/>
            <c:bubble3D val="0"/>
            <c:spPr>
              <a:gradFill flip="none" rotWithShape="1">
                <a:gsLst>
                  <a:gs pos="0">
                    <a:srgbClr val="7030A0"/>
                  </a:gs>
                  <a:gs pos="50000">
                    <a:srgbClr val="9933FF"/>
                  </a:gs>
                  <a:gs pos="100000">
                    <a:srgbClr val="7030A0"/>
                  </a:gs>
                </a:gsLst>
                <a:lin ang="10800000" scaled="1"/>
                <a:tileRect/>
              </a:gradFill>
              <a:ln>
                <a:solidFill>
                  <a:srgbClr val="000000"/>
                </a:solidFill>
              </a:ln>
            </c:spPr>
          </c:dPt>
          <c:dPt>
            <c:idx val="1"/>
            <c:invertIfNegative val="0"/>
            <c:bubble3D val="0"/>
            <c:spPr>
              <a:gradFill>
                <a:gsLst>
                  <a:gs pos="0">
                    <a:srgbClr val="00B050"/>
                  </a:gs>
                  <a:gs pos="50000">
                    <a:srgbClr val="00FF00"/>
                  </a:gs>
                  <a:gs pos="100000">
                    <a:srgbClr val="00B050"/>
                  </a:gs>
                </a:gsLst>
                <a:lin ang="10800000" scaled="1"/>
              </a:gradFill>
              <a:ln>
                <a:solidFill>
                  <a:srgbClr val="000000"/>
                </a:solidFill>
              </a:ln>
            </c:spPr>
          </c:dPt>
          <c:dPt>
            <c:idx val="2"/>
            <c:invertIfNegative val="0"/>
            <c:bubble3D val="0"/>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3"/>
            <c:invertIfNegative val="0"/>
            <c:bubble3D val="0"/>
            <c:spPr>
              <a:gradFill>
                <a:gsLst>
                  <a:gs pos="0">
                    <a:srgbClr val="B8B400"/>
                  </a:gs>
                  <a:gs pos="50000">
                    <a:srgbClr val="FFFF00"/>
                  </a:gs>
                  <a:gs pos="100000">
                    <a:srgbClr val="B8B400"/>
                  </a:gs>
                </a:gsLst>
                <a:lin ang="10800000" scaled="1"/>
              </a:gradFill>
              <a:ln>
                <a:solidFill>
                  <a:srgbClr val="000000"/>
                </a:solidFill>
              </a:ln>
            </c:spPr>
          </c:dPt>
          <c:dPt>
            <c:idx val="4"/>
            <c:invertIfNegative val="0"/>
            <c:bubble3D val="0"/>
            <c:spPr>
              <a:gradFill>
                <a:gsLst>
                  <a:gs pos="0">
                    <a:srgbClr val="C00000"/>
                  </a:gs>
                  <a:gs pos="50000">
                    <a:srgbClr val="FF0000"/>
                  </a:gs>
                  <a:gs pos="100000">
                    <a:srgbClr val="C00000"/>
                  </a:gs>
                </a:gsLst>
                <a:lin ang="10800000" scaled="1"/>
              </a:gradFill>
              <a:ln>
                <a:solidFill>
                  <a:srgbClr val="000000"/>
                </a:solidFill>
              </a:ln>
            </c:spPr>
          </c:dPt>
          <c:dPt>
            <c:idx val="6"/>
            <c:invertIfNegative val="0"/>
            <c:bubble3D val="0"/>
            <c:spPr>
              <a:gradFill>
                <a:gsLst>
                  <a:gs pos="0">
                    <a:srgbClr val="7030A0"/>
                  </a:gs>
                  <a:gs pos="50000">
                    <a:srgbClr val="9933FF"/>
                  </a:gs>
                  <a:gs pos="100000">
                    <a:srgbClr val="7030A0"/>
                  </a:gs>
                </a:gsLst>
                <a:lin ang="10800000" scaled="1"/>
              </a:gradFill>
              <a:ln>
                <a:solidFill>
                  <a:srgbClr val="000000"/>
                </a:solidFill>
              </a:ln>
            </c:spPr>
          </c:dPt>
          <c:dPt>
            <c:idx val="7"/>
            <c:invertIfNegative val="0"/>
            <c:bubble3D val="0"/>
            <c:spPr>
              <a:gradFill>
                <a:gsLst>
                  <a:gs pos="0">
                    <a:srgbClr val="00B050"/>
                  </a:gs>
                  <a:gs pos="50000">
                    <a:srgbClr val="00FF00"/>
                  </a:gs>
                  <a:gs pos="100000">
                    <a:srgbClr val="00B050"/>
                  </a:gs>
                </a:gsLst>
                <a:lin ang="10800000" scaled="1"/>
              </a:gradFill>
              <a:ln>
                <a:solidFill>
                  <a:srgbClr val="000000"/>
                </a:solidFill>
              </a:ln>
            </c:spPr>
          </c:dPt>
          <c:dPt>
            <c:idx val="8"/>
            <c:invertIfNegative val="0"/>
            <c:bubble3D val="0"/>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9"/>
            <c:invertIfNegative val="0"/>
            <c:bubble3D val="0"/>
            <c:spPr>
              <a:gradFill>
                <a:gsLst>
                  <a:gs pos="0">
                    <a:srgbClr val="B8B400"/>
                  </a:gs>
                  <a:gs pos="50000">
                    <a:srgbClr val="FFFF00"/>
                  </a:gs>
                  <a:gs pos="100000">
                    <a:srgbClr val="B8B400"/>
                  </a:gs>
                </a:gsLst>
                <a:lin ang="10800000" scaled="1"/>
              </a:gradFill>
              <a:ln>
                <a:solidFill>
                  <a:srgbClr val="000000"/>
                </a:solidFill>
              </a:ln>
            </c:spPr>
          </c:dPt>
          <c:dPt>
            <c:idx val="10"/>
            <c:invertIfNegative val="0"/>
            <c:bubble3D val="0"/>
            <c:spPr>
              <a:gradFill>
                <a:gsLst>
                  <a:gs pos="0">
                    <a:srgbClr val="C00000"/>
                  </a:gs>
                  <a:gs pos="50000">
                    <a:srgbClr val="FF0000"/>
                  </a:gs>
                  <a:gs pos="100000">
                    <a:srgbClr val="C00000"/>
                  </a:gs>
                </a:gsLst>
                <a:lin ang="10800000" scaled="1"/>
              </a:gradFill>
              <a:ln>
                <a:solidFill>
                  <a:srgbClr val="000000"/>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Sheet1!$G$2:$G$12</c:f>
              <c:numCache>
                <c:formatCode>General</c:formatCode>
                <c:ptCount val="11"/>
                <c:pt idx="0">
                  <c:v>11.33</c:v>
                </c:pt>
                <c:pt idx="1">
                  <c:v>88.4</c:v>
                </c:pt>
                <c:pt idx="2">
                  <c:v>6.71</c:v>
                </c:pt>
                <c:pt idx="3">
                  <c:v>65.13</c:v>
                </c:pt>
                <c:pt idx="4">
                  <c:v>26.94</c:v>
                </c:pt>
                <c:pt idx="6">
                  <c:v>13.22</c:v>
                </c:pt>
                <c:pt idx="7">
                  <c:v>80.77</c:v>
                </c:pt>
                <c:pt idx="8">
                  <c:v>19.23</c:v>
                </c:pt>
                <c:pt idx="9">
                  <c:v>51.2</c:v>
                </c:pt>
                <c:pt idx="10">
                  <c:v>29.81</c:v>
                </c:pt>
              </c:numCache>
            </c:numRef>
          </c:val>
        </c:ser>
        <c:ser>
          <c:idx val="6"/>
          <c:order val="6"/>
          <c:tx>
            <c:strRef>
              <c:f>Sheet1!$H$1</c:f>
              <c:strCache>
                <c:ptCount val="1"/>
                <c:pt idx="0">
                  <c:v>2009</c:v>
                </c:pt>
              </c:strCache>
            </c:strRef>
          </c:tx>
          <c:spPr>
            <a:ln>
              <a:solidFill>
                <a:srgbClr val="000000"/>
              </a:solidFill>
            </a:ln>
          </c:spPr>
          <c:invertIfNegative val="0"/>
          <c:dPt>
            <c:idx val="0"/>
            <c:invertIfNegative val="0"/>
            <c:bubble3D val="0"/>
            <c:spPr>
              <a:gradFill>
                <a:gsLst>
                  <a:gs pos="0">
                    <a:srgbClr val="7030A0"/>
                  </a:gs>
                  <a:gs pos="50000">
                    <a:srgbClr val="9933FF"/>
                  </a:gs>
                  <a:gs pos="100000">
                    <a:srgbClr val="7030A0"/>
                  </a:gs>
                </a:gsLst>
                <a:lin ang="10800000" scaled="1"/>
              </a:gradFill>
              <a:ln>
                <a:solidFill>
                  <a:srgbClr val="000000"/>
                </a:solidFill>
              </a:ln>
            </c:spPr>
          </c:dPt>
          <c:dPt>
            <c:idx val="1"/>
            <c:invertIfNegative val="0"/>
            <c:bubble3D val="0"/>
            <c:spPr>
              <a:gradFill>
                <a:gsLst>
                  <a:gs pos="0">
                    <a:srgbClr val="00B050"/>
                  </a:gs>
                  <a:gs pos="50000">
                    <a:srgbClr val="00FF00"/>
                  </a:gs>
                  <a:gs pos="100000">
                    <a:srgbClr val="00B050"/>
                  </a:gs>
                </a:gsLst>
                <a:lin ang="10800000" scaled="1"/>
              </a:gradFill>
              <a:ln>
                <a:solidFill>
                  <a:srgbClr val="000000"/>
                </a:solidFill>
              </a:ln>
            </c:spPr>
          </c:dPt>
          <c:dPt>
            <c:idx val="2"/>
            <c:invertIfNegative val="0"/>
            <c:bubble3D val="0"/>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3"/>
            <c:invertIfNegative val="0"/>
            <c:bubble3D val="0"/>
            <c:spPr>
              <a:gradFill>
                <a:gsLst>
                  <a:gs pos="0">
                    <a:srgbClr val="B8B400"/>
                  </a:gs>
                  <a:gs pos="50000">
                    <a:srgbClr val="FFFF00"/>
                  </a:gs>
                  <a:gs pos="100000">
                    <a:srgbClr val="B8B400"/>
                  </a:gs>
                </a:gsLst>
                <a:lin ang="10800000" scaled="1"/>
              </a:gradFill>
              <a:ln>
                <a:solidFill>
                  <a:srgbClr val="000000"/>
                </a:solidFill>
              </a:ln>
            </c:spPr>
          </c:dPt>
          <c:dPt>
            <c:idx val="4"/>
            <c:invertIfNegative val="0"/>
            <c:bubble3D val="0"/>
            <c:spPr>
              <a:gradFill>
                <a:gsLst>
                  <a:gs pos="0">
                    <a:srgbClr val="C00000"/>
                  </a:gs>
                  <a:gs pos="50000">
                    <a:srgbClr val="FF0000"/>
                  </a:gs>
                  <a:gs pos="100000">
                    <a:srgbClr val="C00000"/>
                  </a:gs>
                </a:gsLst>
                <a:lin ang="10800000" scaled="1"/>
              </a:gradFill>
              <a:ln>
                <a:solidFill>
                  <a:srgbClr val="000000"/>
                </a:solidFill>
              </a:ln>
            </c:spPr>
          </c:dPt>
          <c:dPt>
            <c:idx val="6"/>
            <c:invertIfNegative val="0"/>
            <c:bubble3D val="0"/>
            <c:spPr>
              <a:gradFill>
                <a:gsLst>
                  <a:gs pos="0">
                    <a:srgbClr val="7030A0"/>
                  </a:gs>
                  <a:gs pos="50000">
                    <a:srgbClr val="9933FF"/>
                  </a:gs>
                  <a:gs pos="100000">
                    <a:srgbClr val="7030A0"/>
                  </a:gs>
                </a:gsLst>
                <a:lin ang="10800000" scaled="1"/>
              </a:gradFill>
              <a:ln>
                <a:solidFill>
                  <a:srgbClr val="000000"/>
                </a:solidFill>
              </a:ln>
            </c:spPr>
          </c:dPt>
          <c:dPt>
            <c:idx val="7"/>
            <c:invertIfNegative val="0"/>
            <c:bubble3D val="0"/>
            <c:spPr>
              <a:gradFill>
                <a:gsLst>
                  <a:gs pos="0">
                    <a:srgbClr val="00B050"/>
                  </a:gs>
                  <a:gs pos="50000">
                    <a:srgbClr val="00FF00"/>
                  </a:gs>
                  <a:gs pos="100000">
                    <a:srgbClr val="00B050"/>
                  </a:gs>
                </a:gsLst>
                <a:lin ang="10800000" scaled="1"/>
              </a:gradFill>
              <a:ln>
                <a:solidFill>
                  <a:srgbClr val="000000"/>
                </a:solidFill>
              </a:ln>
            </c:spPr>
          </c:dPt>
          <c:dPt>
            <c:idx val="8"/>
            <c:invertIfNegative val="0"/>
            <c:bubble3D val="0"/>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9"/>
            <c:invertIfNegative val="0"/>
            <c:bubble3D val="0"/>
            <c:spPr>
              <a:gradFill>
                <a:gsLst>
                  <a:gs pos="0">
                    <a:srgbClr val="B8B400"/>
                  </a:gs>
                  <a:gs pos="50000">
                    <a:srgbClr val="FFFF00"/>
                  </a:gs>
                  <a:gs pos="100000">
                    <a:srgbClr val="B8B400"/>
                  </a:gs>
                </a:gsLst>
                <a:lin ang="10800000" scaled="1"/>
              </a:gradFill>
              <a:ln>
                <a:solidFill>
                  <a:srgbClr val="000000"/>
                </a:solidFill>
              </a:ln>
            </c:spPr>
          </c:dPt>
          <c:dPt>
            <c:idx val="10"/>
            <c:invertIfNegative val="0"/>
            <c:bubble3D val="0"/>
            <c:spPr>
              <a:gradFill>
                <a:gsLst>
                  <a:gs pos="0">
                    <a:srgbClr val="C00000"/>
                  </a:gs>
                  <a:gs pos="50000">
                    <a:srgbClr val="FF0000"/>
                  </a:gs>
                  <a:gs pos="100000">
                    <a:srgbClr val="C00000"/>
                  </a:gs>
                </a:gsLst>
                <a:lin ang="10800000" scaled="1"/>
              </a:gradFill>
              <a:ln>
                <a:solidFill>
                  <a:srgbClr val="000000"/>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Sheet1!$H$2:$H$12</c:f>
              <c:numCache>
                <c:formatCode>General</c:formatCode>
                <c:ptCount val="11"/>
                <c:pt idx="0">
                  <c:v>10.48</c:v>
                </c:pt>
                <c:pt idx="1">
                  <c:v>89.16</c:v>
                </c:pt>
                <c:pt idx="2">
                  <c:v>6.43</c:v>
                </c:pt>
                <c:pt idx="3">
                  <c:v>66.87</c:v>
                </c:pt>
                <c:pt idx="4">
                  <c:v>23.52</c:v>
                </c:pt>
                <c:pt idx="6">
                  <c:v>8.9600000000000009</c:v>
                </c:pt>
                <c:pt idx="7">
                  <c:v>86.76</c:v>
                </c:pt>
                <c:pt idx="8">
                  <c:v>16.899999999999999</c:v>
                </c:pt>
                <c:pt idx="9">
                  <c:v>57.03</c:v>
                </c:pt>
                <c:pt idx="10">
                  <c:v>26.88</c:v>
                </c:pt>
              </c:numCache>
            </c:numRef>
          </c:val>
        </c:ser>
        <c:ser>
          <c:idx val="7"/>
          <c:order val="7"/>
          <c:tx>
            <c:strRef>
              <c:f>Sheet1!$I$1</c:f>
              <c:strCache>
                <c:ptCount val="1"/>
                <c:pt idx="0">
                  <c:v>2010</c:v>
                </c:pt>
              </c:strCache>
            </c:strRef>
          </c:tx>
          <c:spPr>
            <a:ln>
              <a:solidFill>
                <a:srgbClr val="000000"/>
              </a:solidFill>
            </a:ln>
          </c:spPr>
          <c:invertIfNegative val="0"/>
          <c:dPt>
            <c:idx val="0"/>
            <c:invertIfNegative val="0"/>
            <c:bubble3D val="0"/>
            <c:spPr>
              <a:gradFill>
                <a:gsLst>
                  <a:gs pos="0">
                    <a:srgbClr val="7030A0"/>
                  </a:gs>
                  <a:gs pos="50000">
                    <a:srgbClr val="9933FF"/>
                  </a:gs>
                  <a:gs pos="100000">
                    <a:srgbClr val="7030A0"/>
                  </a:gs>
                </a:gsLst>
                <a:lin ang="10800000" scaled="1"/>
              </a:gradFill>
              <a:ln>
                <a:solidFill>
                  <a:srgbClr val="000000"/>
                </a:solidFill>
              </a:ln>
            </c:spPr>
          </c:dPt>
          <c:dPt>
            <c:idx val="1"/>
            <c:invertIfNegative val="0"/>
            <c:bubble3D val="0"/>
            <c:spPr>
              <a:gradFill>
                <a:gsLst>
                  <a:gs pos="0">
                    <a:srgbClr val="00B050"/>
                  </a:gs>
                  <a:gs pos="50000">
                    <a:srgbClr val="00FF00"/>
                  </a:gs>
                  <a:gs pos="100000">
                    <a:srgbClr val="00B050"/>
                  </a:gs>
                </a:gsLst>
                <a:lin ang="10800000" scaled="1"/>
              </a:gradFill>
              <a:ln>
                <a:solidFill>
                  <a:srgbClr val="000000"/>
                </a:solidFill>
              </a:ln>
            </c:spPr>
          </c:dPt>
          <c:dPt>
            <c:idx val="2"/>
            <c:invertIfNegative val="0"/>
            <c:bubble3D val="0"/>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3"/>
            <c:invertIfNegative val="0"/>
            <c:bubble3D val="0"/>
            <c:spPr>
              <a:gradFill>
                <a:gsLst>
                  <a:gs pos="0">
                    <a:srgbClr val="B8B400"/>
                  </a:gs>
                  <a:gs pos="50000">
                    <a:srgbClr val="FFFF00"/>
                  </a:gs>
                  <a:gs pos="100000">
                    <a:srgbClr val="B8B400"/>
                  </a:gs>
                </a:gsLst>
                <a:lin ang="10800000" scaled="1"/>
              </a:gradFill>
              <a:ln>
                <a:solidFill>
                  <a:srgbClr val="000000"/>
                </a:solidFill>
              </a:ln>
            </c:spPr>
          </c:dPt>
          <c:dPt>
            <c:idx val="4"/>
            <c:invertIfNegative val="0"/>
            <c:bubble3D val="0"/>
            <c:spPr>
              <a:gradFill>
                <a:gsLst>
                  <a:gs pos="0">
                    <a:srgbClr val="C00000"/>
                  </a:gs>
                  <a:gs pos="50000">
                    <a:srgbClr val="FF0000"/>
                  </a:gs>
                  <a:gs pos="100000">
                    <a:srgbClr val="C00000"/>
                  </a:gs>
                </a:gsLst>
                <a:lin ang="10800000" scaled="1"/>
              </a:gradFill>
              <a:ln>
                <a:solidFill>
                  <a:srgbClr val="000000"/>
                </a:solidFill>
              </a:ln>
            </c:spPr>
          </c:dPt>
          <c:dPt>
            <c:idx val="6"/>
            <c:invertIfNegative val="0"/>
            <c:bubble3D val="0"/>
            <c:spPr>
              <a:gradFill>
                <a:gsLst>
                  <a:gs pos="0">
                    <a:srgbClr val="7030A0"/>
                  </a:gs>
                  <a:gs pos="50000">
                    <a:srgbClr val="9933FF"/>
                  </a:gs>
                  <a:gs pos="100000">
                    <a:srgbClr val="7030A0"/>
                  </a:gs>
                </a:gsLst>
                <a:lin ang="10800000" scaled="1"/>
              </a:gradFill>
              <a:ln>
                <a:solidFill>
                  <a:srgbClr val="000000"/>
                </a:solidFill>
              </a:ln>
            </c:spPr>
          </c:dPt>
          <c:dPt>
            <c:idx val="7"/>
            <c:invertIfNegative val="0"/>
            <c:bubble3D val="0"/>
            <c:spPr>
              <a:gradFill>
                <a:gsLst>
                  <a:gs pos="0">
                    <a:srgbClr val="00B050"/>
                  </a:gs>
                  <a:gs pos="50000">
                    <a:srgbClr val="00FF00"/>
                  </a:gs>
                  <a:gs pos="100000">
                    <a:srgbClr val="00B050"/>
                  </a:gs>
                </a:gsLst>
                <a:lin ang="10800000" scaled="1"/>
              </a:gradFill>
              <a:ln>
                <a:solidFill>
                  <a:srgbClr val="000000"/>
                </a:solidFill>
              </a:ln>
            </c:spPr>
          </c:dPt>
          <c:dPt>
            <c:idx val="8"/>
            <c:invertIfNegative val="0"/>
            <c:bubble3D val="0"/>
            <c:spPr>
              <a:gradFill flip="none" rotWithShape="1">
                <a:gsLst>
                  <a:gs pos="0">
                    <a:srgbClr val="00004C">
                      <a:lumMod val="75000"/>
                      <a:lumOff val="25000"/>
                    </a:srgbClr>
                  </a:gs>
                  <a:gs pos="50000">
                    <a:srgbClr val="00004C">
                      <a:lumMod val="50000"/>
                      <a:lumOff val="50000"/>
                    </a:srgbClr>
                  </a:gs>
                  <a:gs pos="100000">
                    <a:schemeClr val="bg1">
                      <a:lumMod val="75000"/>
                      <a:lumOff val="25000"/>
                    </a:schemeClr>
                  </a:gs>
                </a:gsLst>
                <a:lin ang="10800000" scaled="1"/>
                <a:tileRect/>
              </a:gradFill>
              <a:ln>
                <a:solidFill>
                  <a:srgbClr val="000000"/>
                </a:solidFill>
              </a:ln>
            </c:spPr>
          </c:dPt>
          <c:dPt>
            <c:idx val="9"/>
            <c:invertIfNegative val="0"/>
            <c:bubble3D val="0"/>
            <c:spPr>
              <a:gradFill>
                <a:gsLst>
                  <a:gs pos="0">
                    <a:srgbClr val="B8B400"/>
                  </a:gs>
                  <a:gs pos="50000">
                    <a:srgbClr val="FFFF00"/>
                  </a:gs>
                  <a:gs pos="100000">
                    <a:srgbClr val="B8B400"/>
                  </a:gs>
                </a:gsLst>
                <a:lin ang="10800000" scaled="1"/>
              </a:gradFill>
              <a:ln>
                <a:solidFill>
                  <a:srgbClr val="000000"/>
                </a:solidFill>
              </a:ln>
            </c:spPr>
          </c:dPt>
          <c:dPt>
            <c:idx val="10"/>
            <c:invertIfNegative val="0"/>
            <c:bubble3D val="0"/>
            <c:spPr>
              <a:gradFill>
                <a:gsLst>
                  <a:gs pos="0">
                    <a:srgbClr val="C00000"/>
                  </a:gs>
                  <a:gs pos="50000">
                    <a:srgbClr val="FF0000"/>
                  </a:gs>
                  <a:gs pos="100000">
                    <a:srgbClr val="C00000"/>
                  </a:gs>
                </a:gsLst>
                <a:lin ang="10800000" scaled="1"/>
              </a:gradFill>
              <a:ln>
                <a:solidFill>
                  <a:srgbClr val="000000"/>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Sheet1!$I$2:$I$12</c:f>
              <c:numCache>
                <c:formatCode>General</c:formatCode>
                <c:ptCount val="11"/>
                <c:pt idx="0">
                  <c:v>11.04</c:v>
                </c:pt>
                <c:pt idx="1">
                  <c:v>88.34</c:v>
                </c:pt>
                <c:pt idx="2">
                  <c:v>4.9400000000000004</c:v>
                </c:pt>
                <c:pt idx="3">
                  <c:v>62.08</c:v>
                </c:pt>
                <c:pt idx="4">
                  <c:v>23.63</c:v>
                </c:pt>
                <c:pt idx="6">
                  <c:v>8.11</c:v>
                </c:pt>
                <c:pt idx="7">
                  <c:v>89.19</c:v>
                </c:pt>
                <c:pt idx="8">
                  <c:v>14.86</c:v>
                </c:pt>
                <c:pt idx="9">
                  <c:v>58.95</c:v>
                </c:pt>
                <c:pt idx="10">
                  <c:v>23.82</c:v>
                </c:pt>
              </c:numCache>
            </c:numRef>
          </c:val>
        </c:ser>
        <c:ser>
          <c:idx val="8"/>
          <c:order val="8"/>
          <c:tx>
            <c:strRef>
              <c:f>Sheet1!$J$1</c:f>
              <c:strCache>
                <c:ptCount val="1"/>
                <c:pt idx="0">
                  <c:v>2011</c:v>
                </c:pt>
              </c:strCache>
            </c:strRef>
          </c:tx>
          <c:invertIfNegative val="0"/>
          <c:dPt>
            <c:idx val="0"/>
            <c:invertIfNegative val="0"/>
            <c:bubble3D val="0"/>
            <c:spPr>
              <a:gradFill>
                <a:gsLst>
                  <a:gs pos="0">
                    <a:srgbClr val="7030A0"/>
                  </a:gs>
                  <a:gs pos="50000">
                    <a:srgbClr val="9933FF"/>
                  </a:gs>
                  <a:gs pos="100000">
                    <a:srgbClr val="7030A0"/>
                  </a:gs>
                </a:gsLst>
                <a:lin ang="10800000" scaled="1"/>
              </a:gradFill>
              <a:ln>
                <a:solidFill>
                  <a:srgbClr val="000000"/>
                </a:solidFill>
              </a:ln>
            </c:spPr>
          </c:dPt>
          <c:dPt>
            <c:idx val="1"/>
            <c:invertIfNegative val="0"/>
            <c:bubble3D val="0"/>
            <c:spPr>
              <a:gradFill>
                <a:gsLst>
                  <a:gs pos="0">
                    <a:srgbClr val="00B050"/>
                  </a:gs>
                  <a:gs pos="50000">
                    <a:srgbClr val="00FF00"/>
                  </a:gs>
                  <a:gs pos="100000">
                    <a:srgbClr val="00B050"/>
                  </a:gs>
                </a:gsLst>
                <a:lin ang="10800000" scaled="1"/>
              </a:gradFill>
              <a:ln>
                <a:solidFill>
                  <a:srgbClr val="000000"/>
                </a:solidFill>
              </a:ln>
            </c:spPr>
          </c:dPt>
          <c:dPt>
            <c:idx val="2"/>
            <c:invertIfNegative val="0"/>
            <c:bubble3D val="0"/>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3"/>
            <c:invertIfNegative val="0"/>
            <c:bubble3D val="0"/>
            <c:spPr>
              <a:gradFill>
                <a:gsLst>
                  <a:gs pos="0">
                    <a:srgbClr val="B8B400"/>
                  </a:gs>
                  <a:gs pos="50000">
                    <a:srgbClr val="FFFF00"/>
                  </a:gs>
                  <a:gs pos="100000">
                    <a:srgbClr val="B8B400"/>
                  </a:gs>
                </a:gsLst>
                <a:lin ang="10800000" scaled="1"/>
              </a:gradFill>
              <a:ln>
                <a:solidFill>
                  <a:srgbClr val="000000"/>
                </a:solidFill>
              </a:ln>
            </c:spPr>
          </c:dPt>
          <c:dPt>
            <c:idx val="4"/>
            <c:invertIfNegative val="0"/>
            <c:bubble3D val="0"/>
            <c:spPr>
              <a:gradFill>
                <a:gsLst>
                  <a:gs pos="0">
                    <a:srgbClr val="C00000"/>
                  </a:gs>
                  <a:gs pos="50000">
                    <a:srgbClr val="FF0000"/>
                  </a:gs>
                  <a:gs pos="100000">
                    <a:srgbClr val="C00000"/>
                  </a:gs>
                </a:gsLst>
                <a:lin ang="10800000" scaled="1"/>
              </a:gradFill>
              <a:ln>
                <a:solidFill>
                  <a:srgbClr val="000000"/>
                </a:solidFill>
              </a:ln>
            </c:spPr>
          </c:dPt>
          <c:dPt>
            <c:idx val="6"/>
            <c:invertIfNegative val="0"/>
            <c:bubble3D val="0"/>
            <c:spPr>
              <a:gradFill>
                <a:gsLst>
                  <a:gs pos="0">
                    <a:srgbClr val="7030A0"/>
                  </a:gs>
                  <a:gs pos="50000">
                    <a:srgbClr val="9933FF"/>
                  </a:gs>
                  <a:gs pos="100000">
                    <a:srgbClr val="7030A0"/>
                  </a:gs>
                </a:gsLst>
                <a:lin ang="10800000" scaled="1"/>
              </a:gradFill>
              <a:ln>
                <a:solidFill>
                  <a:srgbClr val="000000"/>
                </a:solidFill>
              </a:ln>
            </c:spPr>
          </c:dPt>
          <c:dPt>
            <c:idx val="7"/>
            <c:invertIfNegative val="0"/>
            <c:bubble3D val="0"/>
            <c:spPr>
              <a:gradFill>
                <a:gsLst>
                  <a:gs pos="0">
                    <a:srgbClr val="00B050"/>
                  </a:gs>
                  <a:gs pos="50000">
                    <a:srgbClr val="00FF00"/>
                  </a:gs>
                  <a:gs pos="100000">
                    <a:srgbClr val="00B050"/>
                  </a:gs>
                </a:gsLst>
                <a:lin ang="10800000" scaled="1"/>
              </a:gradFill>
              <a:ln>
                <a:solidFill>
                  <a:srgbClr val="000000"/>
                </a:solidFill>
              </a:ln>
            </c:spPr>
          </c:dPt>
          <c:dPt>
            <c:idx val="8"/>
            <c:invertIfNegative val="0"/>
            <c:bubble3D val="0"/>
            <c:spPr>
              <a:gradFill flip="none" rotWithShape="1">
                <a:gsLst>
                  <a:gs pos="0">
                    <a:srgbClr val="00004C">
                      <a:lumMod val="75000"/>
                      <a:lumOff val="25000"/>
                    </a:srgbClr>
                  </a:gs>
                  <a:gs pos="50000">
                    <a:srgbClr val="00004C">
                      <a:lumMod val="50000"/>
                      <a:lumOff val="50000"/>
                    </a:srgbClr>
                  </a:gs>
                  <a:gs pos="100000">
                    <a:schemeClr val="bg1">
                      <a:lumMod val="75000"/>
                      <a:lumOff val="25000"/>
                    </a:schemeClr>
                  </a:gs>
                </a:gsLst>
                <a:lin ang="10800000" scaled="1"/>
                <a:tileRect/>
              </a:gradFill>
              <a:ln>
                <a:solidFill>
                  <a:srgbClr val="000000"/>
                </a:solidFill>
              </a:ln>
            </c:spPr>
          </c:dPt>
          <c:dPt>
            <c:idx val="9"/>
            <c:invertIfNegative val="0"/>
            <c:bubble3D val="0"/>
            <c:spPr>
              <a:gradFill>
                <a:gsLst>
                  <a:gs pos="0">
                    <a:srgbClr val="B8B400"/>
                  </a:gs>
                  <a:gs pos="50000">
                    <a:srgbClr val="FFFF00"/>
                  </a:gs>
                  <a:gs pos="100000">
                    <a:srgbClr val="B8B400"/>
                  </a:gs>
                </a:gsLst>
                <a:lin ang="10800000" scaled="1"/>
              </a:gradFill>
              <a:ln>
                <a:solidFill>
                  <a:srgbClr val="000000"/>
                </a:solidFill>
              </a:ln>
            </c:spPr>
          </c:dPt>
          <c:dPt>
            <c:idx val="10"/>
            <c:invertIfNegative val="0"/>
            <c:bubble3D val="0"/>
            <c:spPr>
              <a:gradFill>
                <a:gsLst>
                  <a:gs pos="0">
                    <a:srgbClr val="C00000"/>
                  </a:gs>
                  <a:gs pos="50000">
                    <a:srgbClr val="FF0000"/>
                  </a:gs>
                  <a:gs pos="100000">
                    <a:srgbClr val="C00000"/>
                  </a:gs>
                </a:gsLst>
                <a:lin ang="10800000" scaled="1"/>
              </a:gradFill>
              <a:ln>
                <a:solidFill>
                  <a:srgbClr val="000000"/>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Sheet1!$J$2:$J$12</c:f>
              <c:numCache>
                <c:formatCode>General</c:formatCode>
                <c:ptCount val="11"/>
                <c:pt idx="0">
                  <c:v>9.1300000000000008</c:v>
                </c:pt>
                <c:pt idx="1">
                  <c:v>87.79</c:v>
                </c:pt>
                <c:pt idx="2">
                  <c:v>5.77</c:v>
                </c:pt>
                <c:pt idx="3">
                  <c:v>65.569999999999993</c:v>
                </c:pt>
                <c:pt idx="4">
                  <c:v>25.84</c:v>
                </c:pt>
                <c:pt idx="6">
                  <c:v>9.33</c:v>
                </c:pt>
                <c:pt idx="7">
                  <c:v>88.05</c:v>
                </c:pt>
                <c:pt idx="8">
                  <c:v>13.26</c:v>
                </c:pt>
                <c:pt idx="9">
                  <c:v>53.85</c:v>
                </c:pt>
                <c:pt idx="10">
                  <c:v>28.81</c:v>
                </c:pt>
              </c:numCache>
            </c:numRef>
          </c:val>
        </c:ser>
        <c:ser>
          <c:idx val="9"/>
          <c:order val="9"/>
          <c:tx>
            <c:strRef>
              <c:f>Sheet1!$K$1</c:f>
              <c:strCache>
                <c:ptCount val="1"/>
                <c:pt idx="0">
                  <c:v>2012</c:v>
                </c:pt>
              </c:strCache>
            </c:strRef>
          </c:tx>
          <c:spPr>
            <a:ln>
              <a:solidFill>
                <a:srgbClr val="000000"/>
              </a:solidFill>
            </a:ln>
          </c:spPr>
          <c:invertIfNegative val="0"/>
          <c:dPt>
            <c:idx val="0"/>
            <c:invertIfNegative val="0"/>
            <c:bubble3D val="0"/>
            <c:spPr>
              <a:gradFill>
                <a:gsLst>
                  <a:gs pos="0">
                    <a:srgbClr val="7030A0"/>
                  </a:gs>
                  <a:gs pos="50000">
                    <a:srgbClr val="9933FF"/>
                  </a:gs>
                  <a:gs pos="100000">
                    <a:srgbClr val="7030A0"/>
                  </a:gs>
                </a:gsLst>
                <a:lin ang="10800000" scaled="1"/>
              </a:gradFill>
              <a:ln>
                <a:solidFill>
                  <a:srgbClr val="000000"/>
                </a:solidFill>
              </a:ln>
            </c:spPr>
          </c:dPt>
          <c:dPt>
            <c:idx val="1"/>
            <c:invertIfNegative val="0"/>
            <c:bubble3D val="0"/>
            <c:spPr>
              <a:gradFill>
                <a:gsLst>
                  <a:gs pos="0">
                    <a:srgbClr val="00B050"/>
                  </a:gs>
                  <a:gs pos="50000">
                    <a:srgbClr val="00FF00"/>
                  </a:gs>
                  <a:gs pos="100000">
                    <a:srgbClr val="00B050"/>
                  </a:gs>
                </a:gsLst>
                <a:lin ang="10800000" scaled="1"/>
              </a:gradFill>
              <a:ln>
                <a:solidFill>
                  <a:srgbClr val="000000"/>
                </a:solidFill>
              </a:ln>
            </c:spPr>
          </c:dPt>
          <c:dPt>
            <c:idx val="2"/>
            <c:invertIfNegative val="0"/>
            <c:bubble3D val="0"/>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3"/>
            <c:invertIfNegative val="0"/>
            <c:bubble3D val="0"/>
            <c:spPr>
              <a:gradFill>
                <a:gsLst>
                  <a:gs pos="0">
                    <a:srgbClr val="B8B400"/>
                  </a:gs>
                  <a:gs pos="50000">
                    <a:srgbClr val="FFFF00"/>
                  </a:gs>
                  <a:gs pos="100000">
                    <a:srgbClr val="B8B400"/>
                  </a:gs>
                </a:gsLst>
                <a:lin ang="10800000" scaled="1"/>
              </a:gradFill>
              <a:ln>
                <a:solidFill>
                  <a:srgbClr val="000000"/>
                </a:solidFill>
              </a:ln>
            </c:spPr>
          </c:dPt>
          <c:dPt>
            <c:idx val="4"/>
            <c:invertIfNegative val="0"/>
            <c:bubble3D val="0"/>
            <c:spPr>
              <a:gradFill>
                <a:gsLst>
                  <a:gs pos="0">
                    <a:srgbClr val="C00000"/>
                  </a:gs>
                  <a:gs pos="50000">
                    <a:srgbClr val="FF0000"/>
                  </a:gs>
                  <a:gs pos="100000">
                    <a:srgbClr val="C00000"/>
                  </a:gs>
                </a:gsLst>
                <a:lin ang="10800000" scaled="1"/>
              </a:gradFill>
              <a:ln>
                <a:solidFill>
                  <a:srgbClr val="000000"/>
                </a:solidFill>
              </a:ln>
            </c:spPr>
          </c:dPt>
          <c:dPt>
            <c:idx val="6"/>
            <c:invertIfNegative val="0"/>
            <c:bubble3D val="0"/>
            <c:spPr>
              <a:gradFill>
                <a:gsLst>
                  <a:gs pos="0">
                    <a:srgbClr val="7030A0"/>
                  </a:gs>
                  <a:gs pos="50000">
                    <a:srgbClr val="9933FF"/>
                  </a:gs>
                  <a:gs pos="100000">
                    <a:srgbClr val="7030A0"/>
                  </a:gs>
                </a:gsLst>
                <a:lin ang="10800000" scaled="1"/>
              </a:gradFill>
              <a:ln>
                <a:solidFill>
                  <a:srgbClr val="000000"/>
                </a:solidFill>
              </a:ln>
            </c:spPr>
          </c:dPt>
          <c:dPt>
            <c:idx val="7"/>
            <c:invertIfNegative val="0"/>
            <c:bubble3D val="0"/>
            <c:spPr>
              <a:gradFill>
                <a:gsLst>
                  <a:gs pos="0">
                    <a:srgbClr val="00B050"/>
                  </a:gs>
                  <a:gs pos="50000">
                    <a:srgbClr val="00FF00"/>
                  </a:gs>
                  <a:gs pos="100000">
                    <a:srgbClr val="00B050"/>
                  </a:gs>
                </a:gsLst>
                <a:lin ang="10800000" scaled="1"/>
              </a:gradFill>
              <a:ln>
                <a:solidFill>
                  <a:srgbClr val="000000"/>
                </a:solidFill>
              </a:ln>
            </c:spPr>
          </c:dPt>
          <c:dPt>
            <c:idx val="8"/>
            <c:invertIfNegative val="0"/>
            <c:bubble3D val="0"/>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9"/>
            <c:invertIfNegative val="0"/>
            <c:bubble3D val="0"/>
            <c:spPr>
              <a:gradFill>
                <a:gsLst>
                  <a:gs pos="0">
                    <a:srgbClr val="B8B400"/>
                  </a:gs>
                  <a:gs pos="50000">
                    <a:srgbClr val="FFFF00"/>
                  </a:gs>
                  <a:gs pos="100000">
                    <a:srgbClr val="B8B400"/>
                  </a:gs>
                </a:gsLst>
                <a:lin ang="10800000" scaled="1"/>
              </a:gradFill>
              <a:ln>
                <a:solidFill>
                  <a:srgbClr val="000000"/>
                </a:solidFill>
              </a:ln>
            </c:spPr>
          </c:dPt>
          <c:dPt>
            <c:idx val="10"/>
            <c:invertIfNegative val="0"/>
            <c:bubble3D val="0"/>
            <c:spPr>
              <a:gradFill>
                <a:gsLst>
                  <a:gs pos="0">
                    <a:srgbClr val="C00000"/>
                  </a:gs>
                  <a:gs pos="50000">
                    <a:srgbClr val="FF0000"/>
                  </a:gs>
                  <a:gs pos="100000">
                    <a:srgbClr val="C00000"/>
                  </a:gs>
                </a:gsLst>
                <a:lin ang="10800000" scaled="1"/>
              </a:gradFill>
              <a:ln>
                <a:solidFill>
                  <a:srgbClr val="000000"/>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Sheet1!$K$2:$K$12</c:f>
              <c:numCache>
                <c:formatCode>General</c:formatCode>
                <c:ptCount val="11"/>
                <c:pt idx="0">
                  <c:v>9.98</c:v>
                </c:pt>
                <c:pt idx="1">
                  <c:v>87.36</c:v>
                </c:pt>
                <c:pt idx="2">
                  <c:v>6.52</c:v>
                </c:pt>
                <c:pt idx="3">
                  <c:v>72.06</c:v>
                </c:pt>
                <c:pt idx="4">
                  <c:v>20.36</c:v>
                </c:pt>
                <c:pt idx="6">
                  <c:v>8.5399999999999991</c:v>
                </c:pt>
                <c:pt idx="7">
                  <c:v>88.04</c:v>
                </c:pt>
                <c:pt idx="8">
                  <c:v>12.73</c:v>
                </c:pt>
                <c:pt idx="9">
                  <c:v>63.35</c:v>
                </c:pt>
                <c:pt idx="10">
                  <c:v>22.36</c:v>
                </c:pt>
              </c:numCache>
            </c:numRef>
          </c:val>
        </c:ser>
        <c:ser>
          <c:idx val="10"/>
          <c:order val="10"/>
          <c:tx>
            <c:strRef>
              <c:f>Sheet1!$L$1</c:f>
              <c:strCache>
                <c:ptCount val="1"/>
                <c:pt idx="0">
                  <c:v>2013</c:v>
                </c:pt>
              </c:strCache>
            </c:strRef>
          </c:tx>
          <c:spPr>
            <a:ln>
              <a:solidFill>
                <a:srgbClr val="000000"/>
              </a:solidFill>
            </a:ln>
          </c:spPr>
          <c:invertIfNegative val="0"/>
          <c:dPt>
            <c:idx val="0"/>
            <c:invertIfNegative val="0"/>
            <c:bubble3D val="0"/>
            <c:spPr>
              <a:gradFill>
                <a:gsLst>
                  <a:gs pos="0">
                    <a:srgbClr val="7030A0"/>
                  </a:gs>
                  <a:gs pos="50000">
                    <a:srgbClr val="9933FF"/>
                  </a:gs>
                  <a:gs pos="100000">
                    <a:srgbClr val="7030A0"/>
                  </a:gs>
                </a:gsLst>
                <a:lin ang="10800000" scaled="1"/>
              </a:gradFill>
              <a:ln>
                <a:solidFill>
                  <a:srgbClr val="000000"/>
                </a:solidFill>
              </a:ln>
            </c:spPr>
          </c:dPt>
          <c:dPt>
            <c:idx val="1"/>
            <c:invertIfNegative val="0"/>
            <c:bubble3D val="0"/>
            <c:spPr>
              <a:gradFill>
                <a:gsLst>
                  <a:gs pos="0">
                    <a:srgbClr val="008000"/>
                  </a:gs>
                  <a:gs pos="50000">
                    <a:srgbClr val="00FF00"/>
                  </a:gs>
                  <a:gs pos="100000">
                    <a:srgbClr val="008000"/>
                  </a:gs>
                </a:gsLst>
                <a:lin ang="10800000" scaled="1"/>
              </a:gradFill>
              <a:ln>
                <a:solidFill>
                  <a:srgbClr val="000000"/>
                </a:solidFill>
              </a:ln>
            </c:spPr>
          </c:dPt>
          <c:dPt>
            <c:idx val="2"/>
            <c:invertIfNegative val="0"/>
            <c:bubble3D val="0"/>
            <c:spPr>
              <a:gradFill>
                <a:gsLst>
                  <a:gs pos="0">
                    <a:srgbClr val="00004C">
                      <a:lumMod val="75000"/>
                      <a:lumOff val="25000"/>
                    </a:srgbClr>
                  </a:gs>
                  <a:gs pos="50000">
                    <a:schemeClr val="bg1">
                      <a:lumMod val="50000"/>
                      <a:lumOff val="50000"/>
                    </a:schemeClr>
                  </a:gs>
                  <a:gs pos="100000">
                    <a:srgbClr val="00004C">
                      <a:lumMod val="75000"/>
                      <a:lumOff val="25000"/>
                    </a:srgbClr>
                  </a:gs>
                </a:gsLst>
                <a:lin ang="10800000" scaled="1"/>
              </a:gradFill>
              <a:ln>
                <a:solidFill>
                  <a:srgbClr val="000000"/>
                </a:solidFill>
              </a:ln>
            </c:spPr>
          </c:dPt>
          <c:dPt>
            <c:idx val="3"/>
            <c:invertIfNegative val="0"/>
            <c:bubble3D val="0"/>
            <c:spPr>
              <a:gradFill>
                <a:gsLst>
                  <a:gs pos="0">
                    <a:srgbClr val="CCCC00"/>
                  </a:gs>
                  <a:gs pos="50000">
                    <a:srgbClr val="FFFF00"/>
                  </a:gs>
                  <a:gs pos="100000">
                    <a:srgbClr val="CCCC00"/>
                  </a:gs>
                </a:gsLst>
                <a:lin ang="10800000" scaled="1"/>
              </a:gradFill>
              <a:ln>
                <a:solidFill>
                  <a:srgbClr val="000000"/>
                </a:solidFill>
              </a:ln>
            </c:spPr>
          </c:dPt>
          <c:dPt>
            <c:idx val="4"/>
            <c:invertIfNegative val="0"/>
            <c:bubble3D val="0"/>
            <c:spPr>
              <a:gradFill>
                <a:gsLst>
                  <a:gs pos="0">
                    <a:srgbClr val="C00000"/>
                  </a:gs>
                  <a:gs pos="50000">
                    <a:srgbClr val="FF0000"/>
                  </a:gs>
                  <a:gs pos="100000">
                    <a:srgbClr val="C00000"/>
                  </a:gs>
                </a:gsLst>
              </a:gradFill>
              <a:ln>
                <a:solidFill>
                  <a:srgbClr val="000000"/>
                </a:solidFill>
              </a:ln>
            </c:spPr>
          </c:dPt>
          <c:dPt>
            <c:idx val="6"/>
            <c:invertIfNegative val="0"/>
            <c:bubble3D val="0"/>
            <c:spPr>
              <a:gradFill>
                <a:gsLst>
                  <a:gs pos="0">
                    <a:srgbClr val="7030A0"/>
                  </a:gs>
                  <a:gs pos="50000">
                    <a:srgbClr val="9933FF"/>
                  </a:gs>
                  <a:gs pos="100000">
                    <a:srgbClr val="7030A0"/>
                  </a:gs>
                </a:gsLst>
              </a:gradFill>
              <a:ln>
                <a:solidFill>
                  <a:srgbClr val="000000"/>
                </a:solidFill>
              </a:ln>
            </c:spPr>
          </c:dPt>
          <c:dPt>
            <c:idx val="7"/>
            <c:invertIfNegative val="0"/>
            <c:bubble3D val="0"/>
            <c:spPr>
              <a:gradFill>
                <a:gsLst>
                  <a:gs pos="0">
                    <a:srgbClr val="008000"/>
                  </a:gs>
                  <a:gs pos="50000">
                    <a:srgbClr val="00FF00"/>
                  </a:gs>
                  <a:gs pos="100000">
                    <a:srgbClr val="008000"/>
                  </a:gs>
                </a:gsLst>
                <a:lin ang="10800000" scaled="1"/>
              </a:gradFill>
              <a:ln>
                <a:solidFill>
                  <a:srgbClr val="000000"/>
                </a:solidFill>
              </a:ln>
            </c:spPr>
          </c:dPt>
          <c:dPt>
            <c:idx val="8"/>
            <c:invertIfNegative val="0"/>
            <c:bubble3D val="0"/>
            <c:spPr>
              <a:gradFill>
                <a:gsLst>
                  <a:gs pos="0">
                    <a:srgbClr val="00004C">
                      <a:lumMod val="75000"/>
                      <a:lumOff val="25000"/>
                    </a:srgbClr>
                  </a:gs>
                  <a:gs pos="50000">
                    <a:schemeClr val="bg1">
                      <a:lumMod val="50000"/>
                      <a:lumOff val="50000"/>
                    </a:schemeClr>
                  </a:gs>
                  <a:gs pos="100000">
                    <a:srgbClr val="00004C">
                      <a:lumMod val="75000"/>
                      <a:lumOff val="25000"/>
                    </a:srgbClr>
                  </a:gs>
                </a:gsLst>
              </a:gradFill>
              <a:ln>
                <a:solidFill>
                  <a:srgbClr val="000000"/>
                </a:solidFill>
              </a:ln>
            </c:spPr>
          </c:dPt>
          <c:dPt>
            <c:idx val="9"/>
            <c:invertIfNegative val="0"/>
            <c:bubble3D val="0"/>
            <c:spPr>
              <a:gradFill>
                <a:gsLst>
                  <a:gs pos="0">
                    <a:srgbClr val="CCCC00"/>
                  </a:gs>
                  <a:gs pos="50000">
                    <a:srgbClr val="FFFF00"/>
                  </a:gs>
                  <a:gs pos="100000">
                    <a:srgbClr val="CCCC00"/>
                  </a:gs>
                </a:gsLst>
              </a:gradFill>
              <a:ln>
                <a:solidFill>
                  <a:srgbClr val="000000"/>
                </a:solidFill>
              </a:ln>
            </c:spPr>
          </c:dPt>
          <c:dPt>
            <c:idx val="10"/>
            <c:invertIfNegative val="0"/>
            <c:bubble3D val="0"/>
            <c:spPr>
              <a:gradFill>
                <a:gsLst>
                  <a:gs pos="0">
                    <a:srgbClr val="C00000"/>
                  </a:gs>
                  <a:gs pos="50000">
                    <a:srgbClr val="FF0000"/>
                  </a:gs>
                  <a:gs pos="100000">
                    <a:srgbClr val="C00000"/>
                  </a:gs>
                </a:gsLst>
                <a:lin ang="10800000" scaled="1"/>
              </a:gradFill>
              <a:ln>
                <a:solidFill>
                  <a:srgbClr val="000000"/>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Sheet1!$L$2:$L$12</c:f>
              <c:numCache>
                <c:formatCode>General</c:formatCode>
                <c:ptCount val="11"/>
                <c:pt idx="0">
                  <c:v>6.06</c:v>
                </c:pt>
                <c:pt idx="1">
                  <c:v>92.86</c:v>
                </c:pt>
                <c:pt idx="2">
                  <c:v>5.86</c:v>
                </c:pt>
                <c:pt idx="3">
                  <c:v>77.02</c:v>
                </c:pt>
                <c:pt idx="4">
                  <c:v>17.32</c:v>
                </c:pt>
                <c:pt idx="6">
                  <c:v>7.62</c:v>
                </c:pt>
                <c:pt idx="7">
                  <c:v>89.58</c:v>
                </c:pt>
                <c:pt idx="8">
                  <c:v>12.29</c:v>
                </c:pt>
                <c:pt idx="9">
                  <c:v>60.19</c:v>
                </c:pt>
                <c:pt idx="10">
                  <c:v>23.95</c:v>
                </c:pt>
              </c:numCache>
            </c:numRef>
          </c:val>
        </c:ser>
        <c:ser>
          <c:idx val="11"/>
          <c:order val="11"/>
          <c:tx>
            <c:strRef>
              <c:f>Sheet1!$M$1</c:f>
              <c:strCache>
                <c:ptCount val="1"/>
                <c:pt idx="0">
                  <c:v>2014</c:v>
                </c:pt>
              </c:strCache>
            </c:strRef>
          </c:tx>
          <c:invertIfNegative val="0"/>
          <c:dPt>
            <c:idx val="0"/>
            <c:invertIfNegative val="0"/>
            <c:bubble3D val="0"/>
            <c:spPr>
              <a:gradFill flip="none" rotWithShape="1">
                <a:gsLst>
                  <a:gs pos="0">
                    <a:srgbClr val="7030A0"/>
                  </a:gs>
                  <a:gs pos="50000">
                    <a:srgbClr val="9900FF"/>
                  </a:gs>
                  <a:gs pos="97000">
                    <a:srgbClr val="7030A0"/>
                  </a:gs>
                </a:gsLst>
                <a:path path="circle">
                  <a:fillToRect l="50000" t="50000" r="50000" b="50000"/>
                </a:path>
                <a:tileRect/>
              </a:gradFill>
              <a:ln>
                <a:solidFill>
                  <a:schemeClr val="bg2"/>
                </a:solidFill>
              </a:ln>
            </c:spPr>
          </c:dPt>
          <c:dPt>
            <c:idx val="1"/>
            <c:invertIfNegative val="0"/>
            <c:bubble3D val="0"/>
            <c:spPr>
              <a:gradFill>
                <a:gsLst>
                  <a:gs pos="0">
                    <a:srgbClr val="00B050"/>
                  </a:gs>
                  <a:gs pos="50000">
                    <a:srgbClr val="00FF00"/>
                  </a:gs>
                  <a:gs pos="97000">
                    <a:srgbClr val="00B050"/>
                  </a:gs>
                </a:gsLst>
                <a:lin ang="0" scaled="0"/>
              </a:gradFill>
              <a:ln>
                <a:solidFill>
                  <a:schemeClr val="bg2"/>
                </a:solidFill>
              </a:ln>
            </c:spPr>
          </c:dPt>
          <c:dPt>
            <c:idx val="2"/>
            <c:invertIfNegative val="0"/>
            <c:bubble3D val="0"/>
            <c:spPr>
              <a:gradFill>
                <a:gsLst>
                  <a:gs pos="0">
                    <a:schemeClr val="bg1">
                      <a:lumMod val="75000"/>
                      <a:lumOff val="25000"/>
                    </a:schemeClr>
                  </a:gs>
                  <a:gs pos="50000">
                    <a:schemeClr val="bg1">
                      <a:lumMod val="50000"/>
                      <a:lumOff val="50000"/>
                    </a:schemeClr>
                  </a:gs>
                  <a:gs pos="97000">
                    <a:schemeClr val="bg1">
                      <a:lumMod val="75000"/>
                      <a:lumOff val="25000"/>
                    </a:schemeClr>
                  </a:gs>
                </a:gsLst>
                <a:lin ang="0" scaled="0"/>
              </a:gradFill>
              <a:ln>
                <a:solidFill>
                  <a:schemeClr val="bg2"/>
                </a:solidFill>
              </a:ln>
            </c:spPr>
          </c:dPt>
          <c:dPt>
            <c:idx val="3"/>
            <c:invertIfNegative val="0"/>
            <c:bubble3D val="0"/>
            <c:spPr>
              <a:gradFill>
                <a:gsLst>
                  <a:gs pos="0">
                    <a:srgbClr val="CCCC00"/>
                  </a:gs>
                  <a:gs pos="50000">
                    <a:srgbClr val="FFFF00"/>
                  </a:gs>
                  <a:gs pos="97000">
                    <a:srgbClr val="CCCC00"/>
                  </a:gs>
                </a:gsLst>
                <a:lin ang="0" scaled="0"/>
              </a:gradFill>
              <a:ln>
                <a:solidFill>
                  <a:schemeClr val="bg2"/>
                </a:solidFill>
              </a:ln>
            </c:spPr>
          </c:dPt>
          <c:dPt>
            <c:idx val="4"/>
            <c:invertIfNegative val="0"/>
            <c:bubble3D val="0"/>
            <c:spPr>
              <a:gradFill flip="none" rotWithShape="1">
                <a:gsLst>
                  <a:gs pos="0">
                    <a:srgbClr val="C00000"/>
                  </a:gs>
                  <a:gs pos="50000">
                    <a:srgbClr val="FF0000"/>
                  </a:gs>
                  <a:gs pos="97000">
                    <a:srgbClr val="C00000"/>
                  </a:gs>
                </a:gsLst>
                <a:path path="circle">
                  <a:fillToRect l="50000" t="50000" r="50000" b="50000"/>
                </a:path>
                <a:tileRect/>
              </a:gradFill>
              <a:ln>
                <a:solidFill>
                  <a:schemeClr val="bg2"/>
                </a:solidFill>
              </a:ln>
            </c:spPr>
          </c:dPt>
          <c:dPt>
            <c:idx val="6"/>
            <c:invertIfNegative val="0"/>
            <c:bubble3D val="0"/>
            <c:spPr>
              <a:gradFill>
                <a:gsLst>
                  <a:gs pos="0">
                    <a:srgbClr val="7030A0"/>
                  </a:gs>
                  <a:gs pos="50000">
                    <a:srgbClr val="9900FF"/>
                  </a:gs>
                  <a:gs pos="97000">
                    <a:srgbClr val="7030A0"/>
                  </a:gs>
                </a:gsLst>
              </a:gradFill>
              <a:ln>
                <a:solidFill>
                  <a:schemeClr val="bg2"/>
                </a:solidFill>
              </a:ln>
            </c:spPr>
          </c:dPt>
          <c:dPt>
            <c:idx val="7"/>
            <c:invertIfNegative val="0"/>
            <c:bubble3D val="0"/>
            <c:spPr>
              <a:gradFill>
                <a:gsLst>
                  <a:gs pos="0">
                    <a:srgbClr val="00B050"/>
                  </a:gs>
                  <a:gs pos="50000">
                    <a:srgbClr val="00FF00"/>
                  </a:gs>
                  <a:gs pos="97000">
                    <a:srgbClr val="00B050"/>
                  </a:gs>
                </a:gsLst>
              </a:gradFill>
              <a:ln>
                <a:solidFill>
                  <a:schemeClr val="bg2"/>
                </a:solidFill>
              </a:ln>
            </c:spPr>
          </c:dPt>
          <c:dPt>
            <c:idx val="8"/>
            <c:invertIfNegative val="0"/>
            <c:bubble3D val="0"/>
            <c:spPr>
              <a:gradFill>
                <a:gsLst>
                  <a:gs pos="0">
                    <a:schemeClr val="bg1">
                      <a:lumMod val="75000"/>
                      <a:lumOff val="25000"/>
                    </a:schemeClr>
                  </a:gs>
                  <a:gs pos="50000">
                    <a:schemeClr val="bg1">
                      <a:lumMod val="50000"/>
                      <a:lumOff val="50000"/>
                    </a:schemeClr>
                  </a:gs>
                  <a:gs pos="97000">
                    <a:schemeClr val="bg1">
                      <a:lumMod val="75000"/>
                      <a:lumOff val="25000"/>
                    </a:schemeClr>
                  </a:gs>
                </a:gsLst>
              </a:gradFill>
              <a:ln>
                <a:solidFill>
                  <a:schemeClr val="bg2"/>
                </a:solidFill>
              </a:ln>
            </c:spPr>
          </c:dPt>
          <c:dPt>
            <c:idx val="9"/>
            <c:invertIfNegative val="0"/>
            <c:bubble3D val="0"/>
            <c:spPr>
              <a:gradFill>
                <a:gsLst>
                  <a:gs pos="0">
                    <a:srgbClr val="CCCC00"/>
                  </a:gs>
                  <a:gs pos="50000">
                    <a:srgbClr val="FFFF00"/>
                  </a:gs>
                  <a:gs pos="97000">
                    <a:srgbClr val="CCCC00"/>
                  </a:gs>
                </a:gsLst>
              </a:gradFill>
              <a:ln>
                <a:solidFill>
                  <a:schemeClr val="bg2"/>
                </a:solidFill>
              </a:ln>
            </c:spPr>
          </c:dPt>
          <c:dPt>
            <c:idx val="10"/>
            <c:invertIfNegative val="0"/>
            <c:bubble3D val="0"/>
            <c:spPr>
              <a:gradFill>
                <a:gsLst>
                  <a:gs pos="0">
                    <a:srgbClr val="C00000"/>
                  </a:gs>
                  <a:gs pos="50000">
                    <a:srgbClr val="FF0000"/>
                  </a:gs>
                  <a:gs pos="97000">
                    <a:srgbClr val="C00000"/>
                  </a:gs>
                </a:gsLst>
              </a:gradFill>
              <a:ln>
                <a:solidFill>
                  <a:schemeClr val="bg2"/>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Sheet1!$M$2:$M$12</c:f>
              <c:numCache>
                <c:formatCode>General</c:formatCode>
                <c:ptCount val="11"/>
                <c:pt idx="0">
                  <c:v>5.25</c:v>
                </c:pt>
                <c:pt idx="1">
                  <c:v>93.31</c:v>
                </c:pt>
                <c:pt idx="2">
                  <c:v>6.43</c:v>
                </c:pt>
                <c:pt idx="3">
                  <c:v>75.849999999999994</c:v>
                </c:pt>
                <c:pt idx="4">
                  <c:v>19.690000000000001</c:v>
                </c:pt>
                <c:pt idx="6">
                  <c:v>8.91</c:v>
                </c:pt>
                <c:pt idx="7">
                  <c:v>89.08</c:v>
                </c:pt>
                <c:pt idx="8">
                  <c:v>15.23</c:v>
                </c:pt>
                <c:pt idx="9">
                  <c:v>56.03</c:v>
                </c:pt>
                <c:pt idx="10">
                  <c:v>23.85</c:v>
                </c:pt>
              </c:numCache>
            </c:numRef>
          </c:val>
        </c:ser>
        <c:dLbls>
          <c:showLegendKey val="0"/>
          <c:showVal val="0"/>
          <c:showCatName val="0"/>
          <c:showSerName val="0"/>
          <c:showPercent val="0"/>
          <c:showBubbleSize val="0"/>
        </c:dLbls>
        <c:gapWidth val="0"/>
        <c:axId val="487458432"/>
        <c:axId val="487458824"/>
      </c:barChart>
      <c:catAx>
        <c:axId val="487458432"/>
        <c:scaling>
          <c:orientation val="minMax"/>
        </c:scaling>
        <c:delete val="0"/>
        <c:axPos val="b"/>
        <c:numFmt formatCode="General" sourceLinked="1"/>
        <c:majorTickMark val="out"/>
        <c:minorTickMark val="none"/>
        <c:tickLblPos val="nextTo"/>
        <c:txPr>
          <a:bodyPr rot="0"/>
          <a:lstStyle/>
          <a:p>
            <a:pPr>
              <a:defRPr sz="1200" b="1"/>
            </a:pPr>
            <a:endParaRPr lang="en-US"/>
          </a:p>
        </c:txPr>
        <c:crossAx val="487458824"/>
        <c:crosses val="autoZero"/>
        <c:auto val="1"/>
        <c:lblAlgn val="ctr"/>
        <c:lblOffset val="100"/>
        <c:tickLblSkip val="1"/>
        <c:noMultiLvlLbl val="0"/>
      </c:catAx>
      <c:valAx>
        <c:axId val="487458824"/>
        <c:scaling>
          <c:orientation val="minMax"/>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487458432"/>
        <c:crosses val="autoZero"/>
        <c:crossBetween val="between"/>
        <c:majorUnit val="2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2420969502706"/>
          <c:y val="8.2124234470691157E-2"/>
          <c:w val="0.87785160151443831"/>
          <c:h val="0.74084186351706038"/>
        </c:manualLayout>
      </c:layout>
      <c:barChart>
        <c:barDir val="col"/>
        <c:grouping val="clustered"/>
        <c:varyColors val="0"/>
        <c:ser>
          <c:idx val="0"/>
          <c:order val="0"/>
          <c:tx>
            <c:strRef>
              <c:f>Sheet1!$B$1</c:f>
              <c:strCache>
                <c:ptCount val="1"/>
                <c:pt idx="0">
                  <c:v>2004 (N=843)</c:v>
                </c:pt>
              </c:strCache>
            </c:strRef>
          </c:tx>
          <c:spPr>
            <a:gradFill flip="none" rotWithShape="1">
              <a:gsLst>
                <a:gs pos="0">
                  <a:srgbClr val="CAE2B8">
                    <a:lumMod val="25000"/>
                  </a:srgbClr>
                </a:gs>
                <a:gs pos="50000">
                  <a:srgbClr val="00FF00"/>
                </a:gs>
                <a:gs pos="100000">
                  <a:schemeClr val="accent5">
                    <a:lumMod val="25000"/>
                  </a:schemeClr>
                </a:gs>
              </a:gsLst>
              <a:lin ang="10800000" scaled="1"/>
              <a:tileRect/>
            </a:gradFill>
            <a:ln>
              <a:solidFill>
                <a:schemeClr val="bg2"/>
              </a:solidFill>
            </a:ln>
          </c:spPr>
          <c:invertIfNegative val="0"/>
          <c:cat>
            <c:strRef>
              <c:f>Sheet1!$A$2:$A$6</c:f>
              <c:strCache>
                <c:ptCount val="5"/>
                <c:pt idx="0">
                  <c:v>Cyclosporine</c:v>
                </c:pt>
                <c:pt idx="1">
                  <c:v>Tacrolimus</c:v>
                </c:pt>
                <c:pt idx="2">
                  <c:v>Sirolimus/
Everolimus</c:v>
                </c:pt>
                <c:pt idx="3">
                  <c:v>MMF/
MPA</c:v>
                </c:pt>
                <c:pt idx="4">
                  <c:v>Azathioprine</c:v>
                </c:pt>
              </c:strCache>
            </c:strRef>
          </c:cat>
          <c:val>
            <c:numRef>
              <c:f>Sheet1!$B$2:$B$6</c:f>
              <c:numCache>
                <c:formatCode>General</c:formatCode>
                <c:ptCount val="5"/>
                <c:pt idx="0">
                  <c:v>24.0807</c:v>
                </c:pt>
                <c:pt idx="1">
                  <c:v>74.614500000000007</c:v>
                </c:pt>
                <c:pt idx="2">
                  <c:v>10.083</c:v>
                </c:pt>
                <c:pt idx="3">
                  <c:v>51.72</c:v>
                </c:pt>
                <c:pt idx="4">
                  <c:v>37.6038</c:v>
                </c:pt>
              </c:numCache>
            </c:numRef>
          </c:val>
        </c:ser>
        <c:ser>
          <c:idx val="1"/>
          <c:order val="1"/>
          <c:tx>
            <c:strRef>
              <c:f>Sheet1!$C$1</c:f>
              <c:strCache>
                <c:ptCount val="1"/>
                <c:pt idx="0">
                  <c:v>2009 (N=1,140)</c:v>
                </c:pt>
              </c:strCache>
            </c:strRef>
          </c:tx>
          <c:spPr>
            <a:gradFill>
              <a:gsLst>
                <a:gs pos="0">
                  <a:srgbClr val="C00000"/>
                </a:gs>
                <a:gs pos="50000">
                  <a:srgbClr val="FF0000"/>
                </a:gs>
                <a:gs pos="100000">
                  <a:srgbClr val="C00000"/>
                </a:gs>
              </a:gsLst>
              <a:lin ang="10800000" scaled="1"/>
            </a:gradFill>
            <a:ln>
              <a:solidFill>
                <a:schemeClr val="bg2"/>
              </a:solidFill>
            </a:ln>
          </c:spPr>
          <c:invertIfNegative val="0"/>
          <c:cat>
            <c:strRef>
              <c:f>Sheet1!$A$2:$A$6</c:f>
              <c:strCache>
                <c:ptCount val="5"/>
                <c:pt idx="0">
                  <c:v>Cyclosporine</c:v>
                </c:pt>
                <c:pt idx="1">
                  <c:v>Tacrolimus</c:v>
                </c:pt>
                <c:pt idx="2">
                  <c:v>Sirolimus/
Everolimus</c:v>
                </c:pt>
                <c:pt idx="3">
                  <c:v>MMF/
MPA</c:v>
                </c:pt>
                <c:pt idx="4">
                  <c:v>Azathioprine</c:v>
                </c:pt>
              </c:strCache>
            </c:strRef>
          </c:cat>
          <c:val>
            <c:numRef>
              <c:f>Sheet1!$C$2:$C$6</c:f>
              <c:numCache>
                <c:formatCode>General</c:formatCode>
                <c:ptCount val="5"/>
                <c:pt idx="0">
                  <c:v>10.438599999999999</c:v>
                </c:pt>
                <c:pt idx="1">
                  <c:v>89.210499999999996</c:v>
                </c:pt>
                <c:pt idx="2">
                  <c:v>6.4912000000000001</c:v>
                </c:pt>
                <c:pt idx="3">
                  <c:v>66.842100000000002</c:v>
                </c:pt>
                <c:pt idx="4">
                  <c:v>23.508800000000001</c:v>
                </c:pt>
              </c:numCache>
            </c:numRef>
          </c:val>
        </c:ser>
        <c:ser>
          <c:idx val="2"/>
          <c:order val="2"/>
          <c:tx>
            <c:strRef>
              <c:f>Sheet1!$D$1</c:f>
              <c:strCache>
                <c:ptCount val="1"/>
                <c:pt idx="0">
                  <c:v>7/2013-6/2014 (N=1,518)</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strRef>
              <c:f>Sheet1!$A$2:$A$6</c:f>
              <c:strCache>
                <c:ptCount val="5"/>
                <c:pt idx="0">
                  <c:v>Cyclosporine</c:v>
                </c:pt>
                <c:pt idx="1">
                  <c:v>Tacrolimus</c:v>
                </c:pt>
                <c:pt idx="2">
                  <c:v>Sirolimus/
Everolimus</c:v>
                </c:pt>
                <c:pt idx="3">
                  <c:v>MMF/
MPA</c:v>
                </c:pt>
                <c:pt idx="4">
                  <c:v>Azathioprine</c:v>
                </c:pt>
              </c:strCache>
            </c:strRef>
          </c:cat>
          <c:val>
            <c:numRef>
              <c:f>Sheet1!$D$2:$D$6</c:f>
              <c:numCache>
                <c:formatCode>General</c:formatCode>
                <c:ptCount val="5"/>
                <c:pt idx="0">
                  <c:v>5.4676999999999998</c:v>
                </c:pt>
                <c:pt idx="1">
                  <c:v>93.148899999999998</c:v>
                </c:pt>
                <c:pt idx="2">
                  <c:v>5.9946999999999999</c:v>
                </c:pt>
                <c:pt idx="3">
                  <c:v>77.009200000000007</c:v>
                </c:pt>
                <c:pt idx="4">
                  <c:v>18.247699999999998</c:v>
                </c:pt>
              </c:numCache>
            </c:numRef>
          </c:val>
        </c:ser>
        <c:dLbls>
          <c:showLegendKey val="0"/>
          <c:showVal val="0"/>
          <c:showCatName val="0"/>
          <c:showSerName val="0"/>
          <c:showPercent val="0"/>
          <c:showBubbleSize val="0"/>
        </c:dLbls>
        <c:gapWidth val="35"/>
        <c:axId val="487459608"/>
        <c:axId val="487460000"/>
      </c:barChart>
      <c:catAx>
        <c:axId val="487459608"/>
        <c:scaling>
          <c:orientation val="minMax"/>
        </c:scaling>
        <c:delete val="0"/>
        <c:axPos val="b"/>
        <c:numFmt formatCode="General" sourceLinked="1"/>
        <c:majorTickMark val="out"/>
        <c:minorTickMark val="none"/>
        <c:tickLblPos val="nextTo"/>
        <c:txPr>
          <a:bodyPr rot="0"/>
          <a:lstStyle/>
          <a:p>
            <a:pPr>
              <a:defRPr sz="1500" b="1"/>
            </a:pPr>
            <a:endParaRPr lang="en-US"/>
          </a:p>
        </c:txPr>
        <c:crossAx val="487460000"/>
        <c:crosses val="autoZero"/>
        <c:auto val="1"/>
        <c:lblAlgn val="ctr"/>
        <c:lblOffset val="100"/>
        <c:tickLblSkip val="1"/>
        <c:noMultiLvlLbl val="0"/>
      </c:catAx>
      <c:valAx>
        <c:axId val="487460000"/>
        <c:scaling>
          <c:orientation val="minMax"/>
          <c:max val="100"/>
          <c:min val="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2802359882005903E-2"/>
              <c:y val="0.24896939293878853"/>
            </c:manualLayout>
          </c:layout>
          <c:overlay val="0"/>
        </c:title>
        <c:numFmt formatCode="General" sourceLinked="1"/>
        <c:majorTickMark val="out"/>
        <c:minorTickMark val="none"/>
        <c:tickLblPos val="nextTo"/>
        <c:txPr>
          <a:bodyPr/>
          <a:lstStyle/>
          <a:p>
            <a:pPr>
              <a:defRPr sz="1500" b="1"/>
            </a:pPr>
            <a:endParaRPr lang="en-US"/>
          </a:p>
        </c:txPr>
        <c:crossAx val="487459608"/>
        <c:crosses val="autoZero"/>
        <c:crossBetween val="between"/>
        <c:majorUnit val="20"/>
      </c:valAx>
      <c:spPr>
        <a:solidFill>
          <a:schemeClr val="bg2"/>
        </a:solidFill>
        <a:ln>
          <a:solidFill>
            <a:schemeClr val="tx1"/>
          </a:solidFill>
        </a:ln>
      </c:spPr>
    </c:plotArea>
    <c:legend>
      <c:legendPos val="r"/>
      <c:layout>
        <c:manualLayout>
          <c:xMode val="edge"/>
          <c:yMode val="edge"/>
          <c:x val="0.14010463846886395"/>
          <c:y val="1.9247443207530093E-2"/>
          <c:w val="0.8070043899379834"/>
          <c:h val="9.8862501058335467E-2"/>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2420969502706"/>
          <c:y val="3.6626238252476601E-2"/>
          <c:w val="0.87785160151443753"/>
          <c:h val="0.68956565913131829"/>
        </c:manualLayout>
      </c:layout>
      <c:barChart>
        <c:barDir val="col"/>
        <c:grouping val="stacked"/>
        <c:varyColors val="0"/>
        <c:ser>
          <c:idx val="0"/>
          <c:order val="0"/>
          <c:tx>
            <c:strRef>
              <c:f>Sheet1!$B$1</c:f>
              <c:strCache>
                <c:ptCount val="1"/>
                <c:pt idx="0">
                  <c:v>%</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dPt>
            <c:idx val="0"/>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2"/>
            <c:invertIfNegative val="0"/>
            <c:bubble3D val="0"/>
            <c:spPr>
              <a:gradFill flip="none" rotWithShape="1">
                <a:gsLst>
                  <a:gs pos="0">
                    <a:srgbClr val="008080"/>
                  </a:gs>
                  <a:gs pos="50000">
                    <a:srgbClr val="66FFFF"/>
                  </a:gs>
                  <a:gs pos="100000">
                    <a:srgbClr val="008080"/>
                  </a:gs>
                </a:gsLst>
                <a:lin ang="10800000" scaled="1"/>
                <a:tileRect/>
              </a:gradFill>
              <a:ln>
                <a:solidFill>
                  <a:schemeClr val="bg2"/>
                </a:solidFill>
              </a:ln>
            </c:spPr>
          </c:dPt>
          <c:dPt>
            <c:idx val="4"/>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6"/>
            <c:invertIfNegative val="0"/>
            <c:bubble3D val="0"/>
            <c:spPr>
              <a:gradFill flip="none" rotWithShape="1">
                <a:gsLst>
                  <a:gs pos="0">
                    <a:srgbClr val="008080"/>
                  </a:gs>
                  <a:gs pos="50000">
                    <a:srgbClr val="66FFFF"/>
                  </a:gs>
                  <a:gs pos="100000">
                    <a:srgbClr val="008080"/>
                  </a:gs>
                </a:gsLst>
                <a:lin ang="10800000" scaled="1"/>
                <a:tileRect/>
              </a:gradFill>
              <a:ln>
                <a:solidFill>
                  <a:schemeClr val="bg2"/>
                </a:solidFill>
              </a:ln>
            </c:spPr>
          </c:dPt>
          <c:cat>
            <c:strRef>
              <c:f>Sheet1!$A$2:$A$8</c:f>
              <c:strCache>
                <c:ptCount val="7"/>
                <c:pt idx="0">
                  <c:v>Calcineurin Inhibitor</c:v>
                </c:pt>
                <c:pt idx="1">
                  <c:v>CellCycle</c:v>
                </c:pt>
                <c:pt idx="2">
                  <c:v>Sirolimus/ Everolimus</c:v>
                </c:pt>
                <c:pt idx="4">
                  <c:v>Calcineurin Inhibitor</c:v>
                </c:pt>
                <c:pt idx="5">
                  <c:v>CellCycle</c:v>
                </c:pt>
                <c:pt idx="6">
                  <c:v>Sirolimus/ Everolimus</c:v>
                </c:pt>
              </c:strCache>
            </c:strRef>
          </c:cat>
          <c:val>
            <c:numRef>
              <c:f>Sheet1!$B$2:$B$8</c:f>
              <c:numCache>
                <c:formatCode>General</c:formatCode>
                <c:ptCount val="7"/>
                <c:pt idx="0">
                  <c:v>10.9407</c:v>
                </c:pt>
                <c:pt idx="1">
                  <c:v>25.277799999999999</c:v>
                </c:pt>
                <c:pt idx="2">
                  <c:v>6.7694000000000001</c:v>
                </c:pt>
                <c:pt idx="4">
                  <c:v>12.8949</c:v>
                </c:pt>
                <c:pt idx="5">
                  <c:v>26.750399999999999</c:v>
                </c:pt>
                <c:pt idx="6">
                  <c:v>15.9062</c:v>
                </c:pt>
              </c:numCache>
            </c:numRef>
          </c:val>
        </c:ser>
        <c:ser>
          <c:idx val="1"/>
          <c:order val="1"/>
          <c:tx>
            <c:strRef>
              <c:f>Sheet1!$C$1</c:f>
              <c:strCache>
                <c:ptCount val="1"/>
                <c:pt idx="0">
                  <c:v>%2</c:v>
                </c:pt>
              </c:strCache>
            </c:strRef>
          </c:tx>
          <c:spPr>
            <a:gradFill>
              <a:gsLst>
                <a:gs pos="0">
                  <a:srgbClr val="00B050"/>
                </a:gs>
                <a:gs pos="50000">
                  <a:srgbClr val="00FF00"/>
                </a:gs>
                <a:gs pos="100000">
                  <a:srgbClr val="00B050"/>
                </a:gs>
              </a:gsLst>
              <a:lin ang="10800000" scaled="1"/>
            </a:gradFill>
            <a:ln>
              <a:solidFill>
                <a:schemeClr val="bg2"/>
              </a:solidFill>
            </a:ln>
          </c:spPr>
          <c:invertIfNegative val="0"/>
          <c:dPt>
            <c:idx val="1"/>
            <c:invertIfNegative val="0"/>
            <c:bubble3D val="0"/>
            <c:spPr>
              <a:gradFill>
                <a:gsLst>
                  <a:gs pos="0">
                    <a:srgbClr val="CCCC00"/>
                  </a:gs>
                  <a:gs pos="50000">
                    <a:srgbClr val="FFFF00"/>
                  </a:gs>
                  <a:gs pos="100000">
                    <a:srgbClr val="CCCC00"/>
                  </a:gs>
                </a:gsLst>
                <a:lin ang="10800000" scaled="1"/>
              </a:gradFill>
              <a:ln>
                <a:solidFill>
                  <a:schemeClr val="bg2"/>
                </a:solidFill>
              </a:ln>
            </c:spPr>
          </c:dPt>
          <c:dPt>
            <c:idx val="5"/>
            <c:invertIfNegative val="0"/>
            <c:bubble3D val="0"/>
            <c:spPr>
              <a:gradFill>
                <a:gsLst>
                  <a:gs pos="0">
                    <a:srgbClr val="CCCC00"/>
                  </a:gs>
                  <a:gs pos="50000">
                    <a:srgbClr val="FFFF00"/>
                  </a:gs>
                  <a:gs pos="100000">
                    <a:srgbClr val="CCCC00"/>
                  </a:gs>
                </a:gsLst>
                <a:lin ang="10800000" scaled="1"/>
              </a:gradFill>
              <a:ln>
                <a:solidFill>
                  <a:schemeClr val="bg2"/>
                </a:solidFill>
              </a:ln>
            </c:spPr>
          </c:dPt>
          <c:cat>
            <c:strRef>
              <c:f>Sheet1!$A$2:$A$8</c:f>
              <c:strCache>
                <c:ptCount val="7"/>
                <c:pt idx="0">
                  <c:v>Calcineurin Inhibitor</c:v>
                </c:pt>
                <c:pt idx="1">
                  <c:v>CellCycle</c:v>
                </c:pt>
                <c:pt idx="2">
                  <c:v>Sirolimus/ Everolimus</c:v>
                </c:pt>
                <c:pt idx="4">
                  <c:v>Calcineurin Inhibitor</c:v>
                </c:pt>
                <c:pt idx="5">
                  <c:v>CellCycle</c:v>
                </c:pt>
                <c:pt idx="6">
                  <c:v>Sirolimus/ Everolimus</c:v>
                </c:pt>
              </c:strCache>
            </c:strRef>
          </c:cat>
          <c:val>
            <c:numRef>
              <c:f>Sheet1!$C$2:$C$8</c:f>
              <c:numCache>
                <c:formatCode>General</c:formatCode>
                <c:ptCount val="7"/>
                <c:pt idx="0">
                  <c:v>86.930700000000002</c:v>
                </c:pt>
                <c:pt idx="1">
                  <c:v>64.861500000000007</c:v>
                </c:pt>
                <c:pt idx="4">
                  <c:v>82.837599999999995</c:v>
                </c:pt>
                <c:pt idx="5">
                  <c:v>55.606900000000003</c:v>
                </c:pt>
              </c:numCache>
            </c:numRef>
          </c:val>
        </c:ser>
        <c:dLbls>
          <c:showLegendKey val="0"/>
          <c:showVal val="0"/>
          <c:showCatName val="0"/>
          <c:showSerName val="0"/>
          <c:showPercent val="0"/>
          <c:showBubbleSize val="0"/>
        </c:dLbls>
        <c:gapWidth val="35"/>
        <c:overlap val="100"/>
        <c:axId val="763584576"/>
        <c:axId val="763584968"/>
      </c:barChart>
      <c:catAx>
        <c:axId val="763584576"/>
        <c:scaling>
          <c:orientation val="minMax"/>
        </c:scaling>
        <c:delete val="0"/>
        <c:axPos val="b"/>
        <c:numFmt formatCode="General" sourceLinked="1"/>
        <c:majorTickMark val="out"/>
        <c:minorTickMark val="none"/>
        <c:tickLblPos val="nextTo"/>
        <c:txPr>
          <a:bodyPr rot="0"/>
          <a:lstStyle/>
          <a:p>
            <a:pPr>
              <a:defRPr sz="1500" b="1"/>
            </a:pPr>
            <a:endParaRPr lang="en-US"/>
          </a:p>
        </c:txPr>
        <c:crossAx val="763584968"/>
        <c:crosses val="autoZero"/>
        <c:auto val="1"/>
        <c:lblAlgn val="ctr"/>
        <c:lblOffset val="100"/>
        <c:tickLblSkip val="1"/>
        <c:noMultiLvlLbl val="0"/>
      </c:catAx>
      <c:valAx>
        <c:axId val="763584968"/>
        <c:scaling>
          <c:orientation val="minMax"/>
          <c:max val="10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4277286135692874E-2"/>
              <c:y val="0.21671132842265844"/>
            </c:manualLayout>
          </c:layout>
          <c:overlay val="0"/>
        </c:title>
        <c:numFmt formatCode="General" sourceLinked="1"/>
        <c:majorTickMark val="out"/>
        <c:minorTickMark val="none"/>
        <c:tickLblPos val="nextTo"/>
        <c:txPr>
          <a:bodyPr/>
          <a:lstStyle/>
          <a:p>
            <a:pPr>
              <a:defRPr sz="1500" b="1"/>
            </a:pPr>
            <a:endParaRPr lang="en-US"/>
          </a:p>
        </c:txPr>
        <c:crossAx val="763584576"/>
        <c:crosses val="autoZero"/>
        <c:crossBetween val="between"/>
        <c:majorUnit val="2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3613E-2"/>
          <c:w val="0.89292662330252193"/>
          <c:h val="0.8728787026621867"/>
        </c:manualLayout>
      </c:layout>
      <c:barChart>
        <c:barDir val="col"/>
        <c:grouping val="percentStacked"/>
        <c:varyColors val="0"/>
        <c:ser>
          <c:idx val="0"/>
          <c:order val="0"/>
          <c:tx>
            <c:strRef>
              <c:f>Sheet1!$A$2</c:f>
              <c:strCache>
                <c:ptCount val="1"/>
                <c:pt idx="0">
                  <c:v>Cyclosporine + AZA</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1.4492753623188421E-3"/>
                  <c:y val="7.4896419197602218E-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4.3478260869565313E-3"/>
                  <c:y val="7.9416947881516875E-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0"/>
                  <c:y val="0.23129209484408195"/>
                </c:manualLayout>
              </c:layout>
              <c:dLblPos val="ctr"/>
              <c:showLegendKey val="0"/>
              <c:showVal val="0"/>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Year 1 (N=12,778)</c:v>
                </c:pt>
                <c:pt idx="1">
                  <c:v>Year 5 (N=5,413)</c:v>
                </c:pt>
                <c:pt idx="2">
                  <c:v>Column2</c:v>
                </c:pt>
              </c:strCache>
            </c:strRef>
          </c:cat>
          <c:val>
            <c:numRef>
              <c:f>Sheet1!$B$2:$D$2</c:f>
              <c:numCache>
                <c:formatCode>General</c:formatCode>
                <c:ptCount val="3"/>
                <c:pt idx="0">
                  <c:v>3.6469</c:v>
                </c:pt>
                <c:pt idx="1">
                  <c:v>3.8980000000000001</c:v>
                </c:pt>
              </c:numCache>
            </c:numRef>
          </c:val>
        </c:ser>
        <c:ser>
          <c:idx val="1"/>
          <c:order val="1"/>
          <c:tx>
            <c:strRef>
              <c:f>Sheet1!$A$3</c:f>
              <c:strCache>
                <c:ptCount val="1"/>
                <c:pt idx="0">
                  <c:v>Cyclosporine + MMF/MPA</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Sheet1!$B$1:$D$1</c:f>
              <c:strCache>
                <c:ptCount val="3"/>
                <c:pt idx="0">
                  <c:v>Year 1 (N=12,778)</c:v>
                </c:pt>
                <c:pt idx="1">
                  <c:v>Year 5 (N=5,413)</c:v>
                </c:pt>
                <c:pt idx="2">
                  <c:v>Column2</c:v>
                </c:pt>
              </c:strCache>
            </c:strRef>
          </c:cat>
          <c:val>
            <c:numRef>
              <c:f>Sheet1!$B$3:$D$3</c:f>
              <c:numCache>
                <c:formatCode>General</c:formatCode>
                <c:ptCount val="3"/>
                <c:pt idx="0">
                  <c:v>5.5251000000000001</c:v>
                </c:pt>
                <c:pt idx="1">
                  <c:v>5.9671000000000003</c:v>
                </c:pt>
              </c:numCache>
            </c:numRef>
          </c:val>
        </c:ser>
        <c:ser>
          <c:idx val="2"/>
          <c:order val="2"/>
          <c:tx>
            <c:strRef>
              <c:f>Sheet1!$A$4</c:f>
              <c:strCache>
                <c:ptCount val="1"/>
                <c:pt idx="0">
                  <c:v>Tacrolimus + AZA</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Year 1 (N=12,778)</c:v>
                </c:pt>
                <c:pt idx="1">
                  <c:v>Year 5 (N=5,413)</c:v>
                </c:pt>
                <c:pt idx="2">
                  <c:v>Column2</c:v>
                </c:pt>
              </c:strCache>
            </c:strRef>
          </c:cat>
          <c:val>
            <c:numRef>
              <c:f>Sheet1!$B$4:$D$4</c:f>
              <c:numCache>
                <c:formatCode>General</c:formatCode>
                <c:ptCount val="3"/>
                <c:pt idx="0">
                  <c:v>20.010999999999999</c:v>
                </c:pt>
                <c:pt idx="1">
                  <c:v>19.748799999999999</c:v>
                </c:pt>
              </c:numCache>
            </c:numRef>
          </c:val>
        </c:ser>
        <c:ser>
          <c:idx val="3"/>
          <c:order val="3"/>
          <c:tx>
            <c:strRef>
              <c:f>Sheet1!$A$5</c:f>
              <c:strCache>
                <c:ptCount val="1"/>
                <c:pt idx="0">
                  <c:v>Tacrolimus + MMF/MPA</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chemeClr val="bg2"/>
              </a:solidFill>
            </a:ln>
          </c:spPr>
          <c:invertIfNegative val="0"/>
          <c:cat>
            <c:strRef>
              <c:f>Sheet1!$B$1:$D$1</c:f>
              <c:strCache>
                <c:ptCount val="3"/>
                <c:pt idx="0">
                  <c:v>Year 1 (N=12,778)</c:v>
                </c:pt>
                <c:pt idx="1">
                  <c:v>Year 5 (N=5,413)</c:v>
                </c:pt>
                <c:pt idx="2">
                  <c:v>Column2</c:v>
                </c:pt>
              </c:strCache>
            </c:strRef>
          </c:cat>
          <c:val>
            <c:numRef>
              <c:f>Sheet1!$B$5:$D$5</c:f>
              <c:numCache>
                <c:formatCode>General</c:formatCode>
                <c:ptCount val="3"/>
                <c:pt idx="0">
                  <c:v>54.6877</c:v>
                </c:pt>
                <c:pt idx="1">
                  <c:v>43.007599999999996</c:v>
                </c:pt>
              </c:numCache>
            </c:numRef>
          </c:val>
        </c:ser>
        <c:ser>
          <c:idx val="4"/>
          <c:order val="4"/>
          <c:tx>
            <c:strRef>
              <c:f>Sheet1!$A$6</c:f>
              <c:strCache>
                <c:ptCount val="1"/>
                <c:pt idx="0">
                  <c:v>Tacrolimus Alone</c:v>
                </c:pt>
              </c:strCache>
            </c:strRef>
          </c:tx>
          <c:spPr>
            <a:gradFill flip="none" rotWithShape="1">
              <a:gsLst>
                <a:gs pos="0">
                  <a:srgbClr val="CC6600"/>
                </a:gs>
                <a:gs pos="50000">
                  <a:srgbClr val="FFC000"/>
                </a:gs>
                <a:gs pos="100000">
                  <a:srgbClr val="CC6600"/>
                </a:gs>
              </a:gsLst>
              <a:lin ang="10800000" scaled="1"/>
              <a:tileRect/>
            </a:gradFill>
            <a:ln>
              <a:solidFill>
                <a:srgbClr val="000000"/>
              </a:solidFill>
            </a:ln>
          </c:spPr>
          <c:invertIfNegative val="0"/>
          <c:cat>
            <c:strRef>
              <c:f>Sheet1!$B$1:$D$1</c:f>
              <c:strCache>
                <c:ptCount val="3"/>
                <c:pt idx="0">
                  <c:v>Year 1 (N=12,778)</c:v>
                </c:pt>
                <c:pt idx="1">
                  <c:v>Year 5 (N=5,413)</c:v>
                </c:pt>
                <c:pt idx="2">
                  <c:v>Column2</c:v>
                </c:pt>
              </c:strCache>
            </c:strRef>
          </c:cat>
          <c:val>
            <c:numRef>
              <c:f>Sheet1!$B$6:$D$6</c:f>
              <c:numCache>
                <c:formatCode>General</c:formatCode>
                <c:ptCount val="3"/>
                <c:pt idx="0">
                  <c:v>6.4485999999999999</c:v>
                </c:pt>
                <c:pt idx="1">
                  <c:v>9.1076999999999995</c:v>
                </c:pt>
              </c:numCache>
            </c:numRef>
          </c:val>
        </c:ser>
        <c:ser>
          <c:idx val="5"/>
          <c:order val="5"/>
          <c:tx>
            <c:strRef>
              <c:f>Sheet1!$A$7</c:f>
              <c:strCache>
                <c:ptCount val="1"/>
                <c:pt idx="0">
                  <c:v>Sirolimus/Everolimus + Calcineurin</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strRef>
              <c:f>Sheet1!$B$1:$D$1</c:f>
              <c:strCache>
                <c:ptCount val="3"/>
                <c:pt idx="0">
                  <c:v>Year 1 (N=12,778)</c:v>
                </c:pt>
                <c:pt idx="1">
                  <c:v>Year 5 (N=5,413)</c:v>
                </c:pt>
                <c:pt idx="2">
                  <c:v>Column2</c:v>
                </c:pt>
              </c:strCache>
            </c:strRef>
          </c:cat>
          <c:val>
            <c:numRef>
              <c:f>Sheet1!$B$7:$D$7</c:f>
              <c:numCache>
                <c:formatCode>General</c:formatCode>
                <c:ptCount val="3"/>
                <c:pt idx="0">
                  <c:v>1.2208000000000001</c:v>
                </c:pt>
                <c:pt idx="1">
                  <c:v>6.1334</c:v>
                </c:pt>
              </c:numCache>
            </c:numRef>
          </c:val>
        </c:ser>
        <c:ser>
          <c:idx val="6"/>
          <c:order val="6"/>
          <c:tx>
            <c:strRef>
              <c:f>Sheet1!$A$8</c:f>
              <c:strCache>
                <c:ptCount val="1"/>
                <c:pt idx="0">
                  <c:v>Sirolimus/Everolimus + Cellcycle</c:v>
                </c:pt>
              </c:strCache>
            </c:strRef>
          </c:tx>
          <c:spPr>
            <a:gradFill>
              <a:gsLst>
                <a:gs pos="0">
                  <a:srgbClr val="7030A0"/>
                </a:gs>
                <a:gs pos="50000">
                  <a:srgbClr val="9933FF"/>
                </a:gs>
                <a:gs pos="100000">
                  <a:srgbClr val="7030A0"/>
                </a:gs>
              </a:gsLst>
              <a:lin ang="10800000" scaled="1"/>
            </a:gradFill>
            <a:ln>
              <a:solidFill>
                <a:srgbClr val="000000"/>
              </a:solidFill>
            </a:ln>
          </c:spPr>
          <c:invertIfNegative val="0"/>
          <c:cat>
            <c:strRef>
              <c:f>Sheet1!$B$1:$D$1</c:f>
              <c:strCache>
                <c:ptCount val="3"/>
                <c:pt idx="0">
                  <c:v>Year 1 (N=12,778)</c:v>
                </c:pt>
                <c:pt idx="1">
                  <c:v>Year 5 (N=5,413)</c:v>
                </c:pt>
                <c:pt idx="2">
                  <c:v>Column2</c:v>
                </c:pt>
              </c:strCache>
            </c:strRef>
          </c:cat>
          <c:val>
            <c:numRef>
              <c:f>Sheet1!$B$8:$D$8</c:f>
              <c:numCache>
                <c:formatCode>General</c:formatCode>
                <c:ptCount val="3"/>
                <c:pt idx="0">
                  <c:v>0.43830000000000002</c:v>
                </c:pt>
                <c:pt idx="1">
                  <c:v>3.1406000000000001</c:v>
                </c:pt>
              </c:numCache>
            </c:numRef>
          </c:val>
        </c:ser>
        <c:ser>
          <c:idx val="7"/>
          <c:order val="7"/>
          <c:tx>
            <c:strRef>
              <c:f>Sheet1!$A$9</c:f>
              <c:strCache>
                <c:ptCount val="1"/>
                <c:pt idx="0">
                  <c:v>Sirolimus/Everolimus + Calcineurin + Cellcycle</c:v>
                </c:pt>
              </c:strCache>
            </c:strRef>
          </c:tx>
          <c:spPr>
            <a:gradFill>
              <a:gsLst>
                <a:gs pos="0">
                  <a:srgbClr val="CAE2B8">
                    <a:lumMod val="10000"/>
                  </a:srgbClr>
                </a:gs>
                <a:gs pos="50000">
                  <a:srgbClr val="008080"/>
                </a:gs>
                <a:gs pos="100000">
                  <a:srgbClr val="CAE2B8">
                    <a:lumMod val="10000"/>
                  </a:srgbClr>
                </a:gs>
              </a:gsLst>
              <a:lin ang="10800000" scaled="1"/>
            </a:gradFill>
            <a:ln>
              <a:solidFill>
                <a:srgbClr val="000000"/>
              </a:solidFill>
            </a:ln>
          </c:spPr>
          <c:invertIfNegative val="0"/>
          <c:cat>
            <c:strRef>
              <c:f>Sheet1!$B$1:$D$1</c:f>
              <c:strCache>
                <c:ptCount val="3"/>
                <c:pt idx="0">
                  <c:v>Year 1 (N=12,778)</c:v>
                </c:pt>
                <c:pt idx="1">
                  <c:v>Year 5 (N=5,413)</c:v>
                </c:pt>
                <c:pt idx="2">
                  <c:v>Column2</c:v>
                </c:pt>
              </c:strCache>
            </c:strRef>
          </c:cat>
          <c:val>
            <c:numRef>
              <c:f>Sheet1!$B$9:$D$9</c:f>
              <c:numCache>
                <c:formatCode>General</c:formatCode>
                <c:ptCount val="3"/>
                <c:pt idx="0">
                  <c:v>4.8756000000000004</c:v>
                </c:pt>
                <c:pt idx="1">
                  <c:v>6.0964</c:v>
                </c:pt>
              </c:numCache>
            </c:numRef>
          </c:val>
        </c:ser>
        <c:ser>
          <c:idx val="8"/>
          <c:order val="8"/>
          <c:tx>
            <c:strRef>
              <c:f>Sheet1!$A$10</c:f>
              <c:strCache>
                <c:ptCount val="1"/>
                <c:pt idx="0">
                  <c:v>Other</c:v>
                </c:pt>
              </c:strCache>
            </c:strRef>
          </c:tx>
          <c:spPr>
            <a:gradFill>
              <a:gsLst>
                <a:gs pos="0">
                  <a:srgbClr val="808080"/>
                </a:gs>
                <a:gs pos="50000">
                  <a:srgbClr val="CCCCFF"/>
                </a:gs>
                <a:gs pos="100000">
                  <a:srgbClr val="808080"/>
                </a:gs>
              </a:gsLst>
              <a:lin ang="10800000" scaled="1"/>
            </a:gradFill>
            <a:ln>
              <a:solidFill>
                <a:srgbClr val="000000"/>
              </a:solidFill>
            </a:ln>
          </c:spPr>
          <c:invertIfNegative val="0"/>
          <c:cat>
            <c:strRef>
              <c:f>Sheet1!$B$1:$D$1</c:f>
              <c:strCache>
                <c:ptCount val="3"/>
                <c:pt idx="0">
                  <c:v>Year 1 (N=12,778)</c:v>
                </c:pt>
                <c:pt idx="1">
                  <c:v>Year 5 (N=5,413)</c:v>
                </c:pt>
                <c:pt idx="2">
                  <c:v>Column2</c:v>
                </c:pt>
              </c:strCache>
            </c:strRef>
          </c:cat>
          <c:val>
            <c:numRef>
              <c:f>Sheet1!$B$10:$D$10</c:f>
              <c:numCache>
                <c:formatCode>General</c:formatCode>
                <c:ptCount val="3"/>
                <c:pt idx="0">
                  <c:v>3.1459999999999999</c:v>
                </c:pt>
                <c:pt idx="1">
                  <c:v>2.9003999999999999</c:v>
                </c:pt>
              </c:numCache>
            </c:numRef>
          </c:val>
        </c:ser>
        <c:dLbls>
          <c:showLegendKey val="0"/>
          <c:showVal val="0"/>
          <c:showCatName val="0"/>
          <c:showSerName val="0"/>
          <c:showPercent val="0"/>
          <c:showBubbleSize val="0"/>
        </c:dLbls>
        <c:gapWidth val="62"/>
        <c:overlap val="100"/>
        <c:axId val="763585752"/>
        <c:axId val="763586144"/>
      </c:barChart>
      <c:catAx>
        <c:axId val="763585752"/>
        <c:scaling>
          <c:orientation val="minMax"/>
        </c:scaling>
        <c:delete val="1"/>
        <c:axPos val="b"/>
        <c:numFmt formatCode="General" sourceLinked="0"/>
        <c:majorTickMark val="out"/>
        <c:minorTickMark val="none"/>
        <c:tickLblPos val="none"/>
        <c:crossAx val="763586144"/>
        <c:crosses val="autoZero"/>
        <c:auto val="1"/>
        <c:lblAlgn val="ctr"/>
        <c:lblOffset val="100"/>
        <c:noMultiLvlLbl val="0"/>
      </c:catAx>
      <c:valAx>
        <c:axId val="763586144"/>
        <c:scaling>
          <c:orientation val="minMax"/>
          <c:min val="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Patients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763585752"/>
        <c:crosses val="autoZero"/>
        <c:crossBetween val="between"/>
        <c:majorUnit val="0.2"/>
      </c:valAx>
      <c:spPr>
        <a:solidFill>
          <a:srgbClr val="000000"/>
        </a:solidFill>
        <a:ln>
          <a:solidFill>
            <a:srgbClr val="FFFFFF"/>
          </a:solidFill>
        </a:ln>
      </c:spPr>
    </c:plotArea>
    <c:legend>
      <c:legendPos val="r"/>
      <c:layout>
        <c:manualLayout>
          <c:xMode val="edge"/>
          <c:yMode val="edge"/>
          <c:x val="0.66828825744609432"/>
          <c:y val="5.4710817397826753E-2"/>
          <c:w val="0.31322617824946608"/>
          <c:h val="0.838505811773539"/>
        </c:manualLayout>
      </c:layout>
      <c:overlay val="0"/>
      <c:spPr>
        <a:solidFill>
          <a:schemeClr val="bg2"/>
        </a:solidFill>
        <a:ln w="12700">
          <a:solidFill>
            <a:srgbClr val="FFFFFF"/>
          </a:solidFill>
        </a:ln>
      </c:spPr>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3794682922699193"/>
        </c:manualLayout>
      </c:layout>
      <c:scatterChart>
        <c:scatterStyle val="smoothMarker"/>
        <c:varyColors val="0"/>
        <c:ser>
          <c:idx val="0"/>
          <c:order val="0"/>
          <c:tx>
            <c:strRef>
              <c:f>Sheet1!$B$1</c:f>
              <c:strCache>
                <c:ptCount val="1"/>
                <c:pt idx="0">
                  <c:v> Tacrolimus + MMF/MPA use at discharge and 1 year (N=5,213)</c:v>
                </c:pt>
              </c:strCache>
            </c:strRef>
          </c:tx>
          <c:spPr>
            <a:ln w="41275">
              <a:solidFill>
                <a:srgbClr val="00FF00"/>
              </a:solidFill>
            </a:ln>
          </c:spPr>
          <c:marker>
            <c:symbol val="none"/>
          </c:marker>
          <c:xVal>
            <c:numRef>
              <c:f>Sheet1!$A$2:$A$38</c:f>
              <c:numCache>
                <c:formatCode>General</c:formatCode>
                <c:ptCount val="3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Sheet1!$B$2:$B$38</c:f>
              <c:numCache>
                <c:formatCode>General</c:formatCode>
                <c:ptCount val="37"/>
                <c:pt idx="0">
                  <c:v>100</c:v>
                </c:pt>
                <c:pt idx="1">
                  <c:v>100</c:v>
                </c:pt>
                <c:pt idx="2">
                  <c:v>100</c:v>
                </c:pt>
                <c:pt idx="3">
                  <c:v>100</c:v>
                </c:pt>
                <c:pt idx="4">
                  <c:v>100</c:v>
                </c:pt>
                <c:pt idx="5">
                  <c:v>97.835999999999999</c:v>
                </c:pt>
                <c:pt idx="6">
                  <c:v>95.475999999999999</c:v>
                </c:pt>
                <c:pt idx="7">
                  <c:v>93.248000000000005</c:v>
                </c:pt>
                <c:pt idx="8">
                  <c:v>91.15</c:v>
                </c:pt>
                <c:pt idx="9">
                  <c:v>88.718000000000004</c:v>
                </c:pt>
                <c:pt idx="10">
                  <c:v>86.12</c:v>
                </c:pt>
                <c:pt idx="11">
                  <c:v>83.757000000000005</c:v>
                </c:pt>
                <c:pt idx="12">
                  <c:v>81.364999999999995</c:v>
                </c:pt>
                <c:pt idx="13">
                  <c:v>78.480999999999995</c:v>
                </c:pt>
                <c:pt idx="14">
                  <c:v>76.619</c:v>
                </c:pt>
                <c:pt idx="15">
                  <c:v>74.668999999999997</c:v>
                </c:pt>
                <c:pt idx="16">
                  <c:v>72.977999999999994</c:v>
                </c:pt>
                <c:pt idx="17">
                  <c:v>71.069000000000003</c:v>
                </c:pt>
                <c:pt idx="18">
                  <c:v>69.212999999999994</c:v>
                </c:pt>
                <c:pt idx="19">
                  <c:v>67.373000000000005</c:v>
                </c:pt>
                <c:pt idx="20">
                  <c:v>64.850999999999999</c:v>
                </c:pt>
                <c:pt idx="21">
                  <c:v>63.021000000000001</c:v>
                </c:pt>
                <c:pt idx="22">
                  <c:v>61.43</c:v>
                </c:pt>
                <c:pt idx="23">
                  <c:v>59.55</c:v>
                </c:pt>
                <c:pt idx="24">
                  <c:v>57.576000000000001</c:v>
                </c:pt>
                <c:pt idx="25">
                  <c:v>55.905000000000001</c:v>
                </c:pt>
                <c:pt idx="26">
                  <c:v>53.911999999999999</c:v>
                </c:pt>
                <c:pt idx="27">
                  <c:v>52.64</c:v>
                </c:pt>
                <c:pt idx="28">
                  <c:v>51.280999999999999</c:v>
                </c:pt>
                <c:pt idx="29">
                  <c:v>49.936</c:v>
                </c:pt>
                <c:pt idx="30">
                  <c:v>48.247999999999998</c:v>
                </c:pt>
                <c:pt idx="31">
                  <c:v>46.838000000000001</c:v>
                </c:pt>
                <c:pt idx="32">
                  <c:v>45.167999999999999</c:v>
                </c:pt>
                <c:pt idx="33">
                  <c:v>43.918999999999997</c:v>
                </c:pt>
                <c:pt idx="34">
                  <c:v>42.26</c:v>
                </c:pt>
                <c:pt idx="35">
                  <c:v>40.371000000000002</c:v>
                </c:pt>
                <c:pt idx="36">
                  <c:v>38.274999999999999</c:v>
                </c:pt>
              </c:numCache>
            </c:numRef>
          </c:yVal>
          <c:smooth val="0"/>
        </c:ser>
        <c:ser>
          <c:idx val="1"/>
          <c:order val="1"/>
          <c:tx>
            <c:strRef>
              <c:f>Sheet1!$C$1</c:f>
              <c:strCache>
                <c:ptCount val="1"/>
                <c:pt idx="0">
                  <c:v> Tacrolimus + AZA use at discharge and 1 year (N=1,487)</c:v>
                </c:pt>
              </c:strCache>
            </c:strRef>
          </c:tx>
          <c:spPr>
            <a:ln w="41275">
              <a:solidFill>
                <a:srgbClr val="FFFF00"/>
              </a:solidFill>
              <a:prstDash val="solid"/>
            </a:ln>
          </c:spPr>
          <c:marker>
            <c:symbol val="none"/>
          </c:marker>
          <c:xVal>
            <c:numRef>
              <c:f>Sheet1!$A$2:$A$38</c:f>
              <c:numCache>
                <c:formatCode>General</c:formatCode>
                <c:ptCount val="3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Sheet1!$C$2:$C$38</c:f>
              <c:numCache>
                <c:formatCode>General</c:formatCode>
                <c:ptCount val="37"/>
                <c:pt idx="0">
                  <c:v>100</c:v>
                </c:pt>
                <c:pt idx="1">
                  <c:v>100</c:v>
                </c:pt>
                <c:pt idx="2">
                  <c:v>100</c:v>
                </c:pt>
                <c:pt idx="3">
                  <c:v>100</c:v>
                </c:pt>
                <c:pt idx="4">
                  <c:v>100</c:v>
                </c:pt>
                <c:pt idx="5">
                  <c:v>98.825999999999993</c:v>
                </c:pt>
                <c:pt idx="6">
                  <c:v>96.328000000000003</c:v>
                </c:pt>
                <c:pt idx="7">
                  <c:v>94.649000000000001</c:v>
                </c:pt>
                <c:pt idx="8">
                  <c:v>92.935000000000002</c:v>
                </c:pt>
                <c:pt idx="9">
                  <c:v>91.088999999999999</c:v>
                </c:pt>
                <c:pt idx="10">
                  <c:v>88.763000000000005</c:v>
                </c:pt>
                <c:pt idx="11">
                  <c:v>86.727000000000004</c:v>
                </c:pt>
                <c:pt idx="12">
                  <c:v>84.950999999999993</c:v>
                </c:pt>
                <c:pt idx="13">
                  <c:v>83.194000000000003</c:v>
                </c:pt>
                <c:pt idx="14">
                  <c:v>81.228999999999999</c:v>
                </c:pt>
                <c:pt idx="15">
                  <c:v>79.067999999999998</c:v>
                </c:pt>
                <c:pt idx="16">
                  <c:v>78.137</c:v>
                </c:pt>
                <c:pt idx="17">
                  <c:v>76.643000000000001</c:v>
                </c:pt>
                <c:pt idx="18">
                  <c:v>74.674000000000007</c:v>
                </c:pt>
                <c:pt idx="19">
                  <c:v>72.905000000000001</c:v>
                </c:pt>
                <c:pt idx="20">
                  <c:v>71.069999999999993</c:v>
                </c:pt>
                <c:pt idx="21">
                  <c:v>70.034999999999997</c:v>
                </c:pt>
                <c:pt idx="22">
                  <c:v>68.301000000000002</c:v>
                </c:pt>
                <c:pt idx="23">
                  <c:v>66.415000000000006</c:v>
                </c:pt>
                <c:pt idx="24">
                  <c:v>64.850999999999999</c:v>
                </c:pt>
                <c:pt idx="25">
                  <c:v>63.274000000000001</c:v>
                </c:pt>
                <c:pt idx="26">
                  <c:v>61.658999999999999</c:v>
                </c:pt>
                <c:pt idx="27">
                  <c:v>60.03</c:v>
                </c:pt>
                <c:pt idx="28">
                  <c:v>58.448999999999998</c:v>
                </c:pt>
                <c:pt idx="29">
                  <c:v>57.219000000000001</c:v>
                </c:pt>
                <c:pt idx="30">
                  <c:v>54.261000000000003</c:v>
                </c:pt>
                <c:pt idx="31">
                  <c:v>52.956000000000003</c:v>
                </c:pt>
                <c:pt idx="32">
                  <c:v>51.994999999999997</c:v>
                </c:pt>
                <c:pt idx="33">
                  <c:v>49.710999999999999</c:v>
                </c:pt>
                <c:pt idx="34">
                  <c:v>48.99</c:v>
                </c:pt>
                <c:pt idx="35">
                  <c:v>47.868000000000002</c:v>
                </c:pt>
                <c:pt idx="36">
                  <c:v>46.457999999999998</c:v>
                </c:pt>
              </c:numCache>
            </c:numRef>
          </c:yVal>
          <c:smooth val="0"/>
        </c:ser>
        <c:ser>
          <c:idx val="2"/>
          <c:order val="2"/>
          <c:tx>
            <c:strRef>
              <c:f>Sheet1!$D$1</c:f>
              <c:strCache>
                <c:ptCount val="1"/>
                <c:pt idx="0">
                  <c:v> Cyclosporine + MMF/MPA use at discharge and 1 year (N=246)</c:v>
                </c:pt>
              </c:strCache>
            </c:strRef>
          </c:tx>
          <c:spPr>
            <a:ln w="41275">
              <a:solidFill>
                <a:srgbClr val="00FFFF"/>
              </a:solidFill>
            </a:ln>
          </c:spPr>
          <c:marker>
            <c:symbol val="none"/>
          </c:marker>
          <c:xVal>
            <c:numRef>
              <c:f>Sheet1!$A$2:$A$38</c:f>
              <c:numCache>
                <c:formatCode>General</c:formatCode>
                <c:ptCount val="3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Sheet1!$D$2:$D$38</c:f>
              <c:numCache>
                <c:formatCode>General</c:formatCode>
                <c:ptCount val="37"/>
                <c:pt idx="0">
                  <c:v>100</c:v>
                </c:pt>
                <c:pt idx="1">
                  <c:v>100</c:v>
                </c:pt>
                <c:pt idx="2">
                  <c:v>100</c:v>
                </c:pt>
                <c:pt idx="3">
                  <c:v>100</c:v>
                </c:pt>
                <c:pt idx="4">
                  <c:v>100</c:v>
                </c:pt>
                <c:pt idx="5">
                  <c:v>98.353999999999999</c:v>
                </c:pt>
                <c:pt idx="6">
                  <c:v>96.275000000000006</c:v>
                </c:pt>
                <c:pt idx="7">
                  <c:v>93.335999999999999</c:v>
                </c:pt>
                <c:pt idx="8">
                  <c:v>90.768000000000001</c:v>
                </c:pt>
                <c:pt idx="9">
                  <c:v>89.429000000000002</c:v>
                </c:pt>
                <c:pt idx="10">
                  <c:v>86.721000000000004</c:v>
                </c:pt>
                <c:pt idx="11">
                  <c:v>85.814999999999998</c:v>
                </c:pt>
                <c:pt idx="12">
                  <c:v>82.114000000000004</c:v>
                </c:pt>
                <c:pt idx="13">
                  <c:v>81.099999999999994</c:v>
                </c:pt>
                <c:pt idx="14">
                  <c:v>78.021000000000001</c:v>
                </c:pt>
                <c:pt idx="15">
                  <c:v>74.933999999999997</c:v>
                </c:pt>
                <c:pt idx="16">
                  <c:v>70.658000000000001</c:v>
                </c:pt>
                <c:pt idx="17">
                  <c:v>69.489999999999995</c:v>
                </c:pt>
                <c:pt idx="18">
                  <c:v>67.727999999999994</c:v>
                </c:pt>
                <c:pt idx="19">
                  <c:v>65.956000000000003</c:v>
                </c:pt>
                <c:pt idx="20">
                  <c:v>64.156999999999996</c:v>
                </c:pt>
                <c:pt idx="21">
                  <c:v>62.886000000000003</c:v>
                </c:pt>
                <c:pt idx="22">
                  <c:v>60.9</c:v>
                </c:pt>
                <c:pt idx="23">
                  <c:v>58.877000000000002</c:v>
                </c:pt>
                <c:pt idx="24">
                  <c:v>55.923999999999999</c:v>
                </c:pt>
                <c:pt idx="25">
                  <c:v>50.261000000000003</c:v>
                </c:pt>
                <c:pt idx="26">
                  <c:v>49.45</c:v>
                </c:pt>
                <c:pt idx="27">
                  <c:v>46.207999999999998</c:v>
                </c:pt>
                <c:pt idx="28">
                  <c:v>44.496000000000002</c:v>
                </c:pt>
                <c:pt idx="29">
                  <c:v>42.582000000000001</c:v>
                </c:pt>
                <c:pt idx="30">
                  <c:v>38.710999999999999</c:v>
                </c:pt>
                <c:pt idx="31">
                  <c:v>37.743000000000002</c:v>
                </c:pt>
                <c:pt idx="32">
                  <c:v>36.694000000000003</c:v>
                </c:pt>
                <c:pt idx="33">
                  <c:v>35.582000000000001</c:v>
                </c:pt>
                <c:pt idx="34">
                  <c:v>35.582000000000001</c:v>
                </c:pt>
                <c:pt idx="35">
                  <c:v>35.582000000000001</c:v>
                </c:pt>
                <c:pt idx="36">
                  <c:v>34.265000000000001</c:v>
                </c:pt>
              </c:numCache>
            </c:numRef>
          </c:yVal>
          <c:smooth val="0"/>
        </c:ser>
        <c:ser>
          <c:idx val="3"/>
          <c:order val="3"/>
          <c:tx>
            <c:strRef>
              <c:f>Sheet1!$E$1</c:f>
              <c:strCache>
                <c:ptCount val="1"/>
                <c:pt idx="0">
                  <c:v> Cyclosporine + AZA use at discharge and 1 year (N=218)</c:v>
                </c:pt>
              </c:strCache>
            </c:strRef>
          </c:tx>
          <c:spPr>
            <a:ln w="41275">
              <a:solidFill>
                <a:srgbClr val="FF00FF"/>
              </a:solidFill>
            </a:ln>
          </c:spPr>
          <c:marker>
            <c:symbol val="none"/>
          </c:marker>
          <c:xVal>
            <c:numRef>
              <c:f>Sheet1!$A$2:$A$38</c:f>
              <c:numCache>
                <c:formatCode>General</c:formatCode>
                <c:ptCount val="3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Sheet1!$E$2:$E$38</c:f>
              <c:numCache>
                <c:formatCode>General</c:formatCode>
                <c:ptCount val="37"/>
                <c:pt idx="0">
                  <c:v>100</c:v>
                </c:pt>
                <c:pt idx="1">
                  <c:v>100</c:v>
                </c:pt>
                <c:pt idx="2">
                  <c:v>100</c:v>
                </c:pt>
                <c:pt idx="3">
                  <c:v>100</c:v>
                </c:pt>
                <c:pt idx="4">
                  <c:v>100</c:v>
                </c:pt>
                <c:pt idx="5">
                  <c:v>100</c:v>
                </c:pt>
                <c:pt idx="6">
                  <c:v>96.744</c:v>
                </c:pt>
                <c:pt idx="7">
                  <c:v>94.418999999999997</c:v>
                </c:pt>
                <c:pt idx="8">
                  <c:v>93.001999999999995</c:v>
                </c:pt>
                <c:pt idx="9">
                  <c:v>89.593999999999994</c:v>
                </c:pt>
                <c:pt idx="10">
                  <c:v>86.185000000000002</c:v>
                </c:pt>
                <c:pt idx="11">
                  <c:v>85.210999999999999</c:v>
                </c:pt>
                <c:pt idx="12">
                  <c:v>84.203000000000003</c:v>
                </c:pt>
                <c:pt idx="13">
                  <c:v>79.86</c:v>
                </c:pt>
                <c:pt idx="14">
                  <c:v>77.686999999999998</c:v>
                </c:pt>
                <c:pt idx="15">
                  <c:v>76.057000000000002</c:v>
                </c:pt>
                <c:pt idx="16">
                  <c:v>73.305999999999997</c:v>
                </c:pt>
                <c:pt idx="17">
                  <c:v>71.596000000000004</c:v>
                </c:pt>
                <c:pt idx="18">
                  <c:v>70.450999999999993</c:v>
                </c:pt>
                <c:pt idx="19">
                  <c:v>68.718000000000004</c:v>
                </c:pt>
                <c:pt idx="20">
                  <c:v>66.352999999999994</c:v>
                </c:pt>
                <c:pt idx="21">
                  <c:v>64.444999999999993</c:v>
                </c:pt>
                <c:pt idx="22">
                  <c:v>63.807000000000002</c:v>
                </c:pt>
                <c:pt idx="23">
                  <c:v>62.518000000000001</c:v>
                </c:pt>
                <c:pt idx="24">
                  <c:v>59.807000000000002</c:v>
                </c:pt>
                <c:pt idx="25">
                  <c:v>58.390999999999998</c:v>
                </c:pt>
                <c:pt idx="26">
                  <c:v>56.966999999999999</c:v>
                </c:pt>
                <c:pt idx="27">
                  <c:v>54.746000000000002</c:v>
                </c:pt>
                <c:pt idx="28">
                  <c:v>53.192</c:v>
                </c:pt>
                <c:pt idx="29">
                  <c:v>52.374000000000002</c:v>
                </c:pt>
                <c:pt idx="30">
                  <c:v>52.374000000000002</c:v>
                </c:pt>
                <c:pt idx="31">
                  <c:v>50.654000000000003</c:v>
                </c:pt>
                <c:pt idx="32">
                  <c:v>49.749000000000002</c:v>
                </c:pt>
                <c:pt idx="33">
                  <c:v>47.558</c:v>
                </c:pt>
                <c:pt idx="34">
                  <c:v>46.426000000000002</c:v>
                </c:pt>
                <c:pt idx="35">
                  <c:v>46.426000000000002</c:v>
                </c:pt>
                <c:pt idx="36">
                  <c:v>46.426000000000002</c:v>
                </c:pt>
              </c:numCache>
            </c:numRef>
          </c:yVal>
          <c:smooth val="0"/>
        </c:ser>
        <c:dLbls>
          <c:showLegendKey val="0"/>
          <c:showVal val="0"/>
          <c:showCatName val="0"/>
          <c:showSerName val="0"/>
          <c:showPercent val="0"/>
          <c:showBubbleSize val="0"/>
        </c:dLbls>
        <c:axId val="763587320"/>
        <c:axId val="763587712"/>
      </c:scatterChart>
      <c:valAx>
        <c:axId val="763587320"/>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63587712"/>
        <c:crosses val="autoZero"/>
        <c:crossBetween val="midCat"/>
        <c:majorUnit val="1"/>
      </c:valAx>
      <c:valAx>
        <c:axId val="76358771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63587320"/>
        <c:crosses val="autoZero"/>
        <c:crossBetween val="midCat"/>
        <c:majorUnit val="20"/>
      </c:valAx>
      <c:spPr>
        <a:solidFill>
          <a:schemeClr val="bg2"/>
        </a:solidFill>
        <a:ln>
          <a:solidFill>
            <a:schemeClr val="tx1"/>
          </a:solidFill>
        </a:ln>
      </c:spPr>
    </c:plotArea>
    <c:legend>
      <c:legendPos val="r"/>
      <c:layout>
        <c:manualLayout>
          <c:xMode val="edge"/>
          <c:yMode val="edge"/>
          <c:x val="0.10602501567834996"/>
          <c:y val="0.61236876640419946"/>
          <c:w val="0.58278029405616338"/>
          <c:h val="0.24515811531623091"/>
        </c:manualLayout>
      </c:layout>
      <c:overlay val="1"/>
      <c:spPr>
        <a:solidFill>
          <a:schemeClr val="bg2"/>
        </a:solidFill>
        <a:ln>
          <a:solidFill>
            <a:schemeClr val="tx1"/>
          </a:solidFill>
        </a:ln>
      </c:spPr>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1097248619784601"/>
        </c:manualLayout>
      </c:layout>
      <c:scatterChart>
        <c:scatterStyle val="smoothMarker"/>
        <c:varyColors val="0"/>
        <c:ser>
          <c:idx val="0"/>
          <c:order val="0"/>
          <c:tx>
            <c:strRef>
              <c:f>Sheet1!$B$1</c:f>
              <c:strCache>
                <c:ptCount val="1"/>
                <c:pt idx="0">
                  <c:v> Tacrolimus + MMF/MPA use at discharge and 1 year (N=1,377)</c:v>
                </c:pt>
              </c:strCache>
            </c:strRef>
          </c:tx>
          <c:spPr>
            <a:ln w="41275">
              <a:solidFill>
                <a:srgbClr val="00FF00"/>
              </a:solidFill>
            </a:ln>
          </c:spPr>
          <c:marker>
            <c:symbol val="none"/>
          </c:marker>
          <c:xVal>
            <c:numRef>
              <c:f>Sheet1!$A$2:$A$38</c:f>
              <c:numCache>
                <c:formatCode>General</c:formatCode>
                <c:ptCount val="3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Sheet1!$B$2:$B$38</c:f>
              <c:numCache>
                <c:formatCode>General</c:formatCode>
                <c:ptCount val="37"/>
                <c:pt idx="0">
                  <c:v>100</c:v>
                </c:pt>
                <c:pt idx="1">
                  <c:v>100</c:v>
                </c:pt>
                <c:pt idx="2">
                  <c:v>100</c:v>
                </c:pt>
                <c:pt idx="3">
                  <c:v>100</c:v>
                </c:pt>
                <c:pt idx="4">
                  <c:v>100</c:v>
                </c:pt>
                <c:pt idx="5">
                  <c:v>97.625</c:v>
                </c:pt>
                <c:pt idx="6">
                  <c:v>95.531000000000006</c:v>
                </c:pt>
                <c:pt idx="7">
                  <c:v>93.742000000000004</c:v>
                </c:pt>
                <c:pt idx="8">
                  <c:v>91.588999999999999</c:v>
                </c:pt>
                <c:pt idx="9">
                  <c:v>88.753</c:v>
                </c:pt>
                <c:pt idx="10">
                  <c:v>86.49</c:v>
                </c:pt>
                <c:pt idx="11">
                  <c:v>84.596000000000004</c:v>
                </c:pt>
                <c:pt idx="12">
                  <c:v>81.956000000000003</c:v>
                </c:pt>
                <c:pt idx="13">
                  <c:v>79.207999999999998</c:v>
                </c:pt>
                <c:pt idx="14">
                  <c:v>77.962000000000003</c:v>
                </c:pt>
                <c:pt idx="15">
                  <c:v>76.585999999999999</c:v>
                </c:pt>
                <c:pt idx="16">
                  <c:v>75.039000000000001</c:v>
                </c:pt>
                <c:pt idx="17">
                  <c:v>72.603999999999999</c:v>
                </c:pt>
                <c:pt idx="18">
                  <c:v>70.091999999999999</c:v>
                </c:pt>
                <c:pt idx="19">
                  <c:v>67.706000000000003</c:v>
                </c:pt>
                <c:pt idx="20">
                  <c:v>64.489000000000004</c:v>
                </c:pt>
                <c:pt idx="21">
                  <c:v>62.831000000000003</c:v>
                </c:pt>
                <c:pt idx="22">
                  <c:v>60.777000000000001</c:v>
                </c:pt>
                <c:pt idx="23">
                  <c:v>58.19</c:v>
                </c:pt>
                <c:pt idx="24">
                  <c:v>55.329000000000001</c:v>
                </c:pt>
                <c:pt idx="25">
                  <c:v>52.569000000000003</c:v>
                </c:pt>
                <c:pt idx="26">
                  <c:v>49.996000000000002</c:v>
                </c:pt>
                <c:pt idx="27">
                  <c:v>48.896000000000001</c:v>
                </c:pt>
                <c:pt idx="28">
                  <c:v>47.741</c:v>
                </c:pt>
                <c:pt idx="29">
                  <c:v>46.067</c:v>
                </c:pt>
                <c:pt idx="30">
                  <c:v>45.215000000000003</c:v>
                </c:pt>
                <c:pt idx="31">
                  <c:v>44.058</c:v>
                </c:pt>
                <c:pt idx="32">
                  <c:v>42.783999999999999</c:v>
                </c:pt>
                <c:pt idx="33">
                  <c:v>40.427999999999997</c:v>
                </c:pt>
                <c:pt idx="34">
                  <c:v>39.203000000000003</c:v>
                </c:pt>
                <c:pt idx="35">
                  <c:v>37.529000000000003</c:v>
                </c:pt>
                <c:pt idx="36">
                  <c:v>35.637999999999998</c:v>
                </c:pt>
              </c:numCache>
            </c:numRef>
          </c:yVal>
          <c:smooth val="0"/>
        </c:ser>
        <c:ser>
          <c:idx val="1"/>
          <c:order val="1"/>
          <c:tx>
            <c:strRef>
              <c:f>Sheet1!$C$1</c:f>
              <c:strCache>
                <c:ptCount val="1"/>
                <c:pt idx="0">
                  <c:v> Tacrolimus + AZA use at discharge and 1 year (N=446)</c:v>
                </c:pt>
              </c:strCache>
            </c:strRef>
          </c:tx>
          <c:spPr>
            <a:ln w="41275">
              <a:solidFill>
                <a:srgbClr val="FFFF00"/>
              </a:solidFill>
              <a:prstDash val="solid"/>
            </a:ln>
          </c:spPr>
          <c:marker>
            <c:symbol val="none"/>
          </c:marker>
          <c:xVal>
            <c:numRef>
              <c:f>Sheet1!$A$2:$A$38</c:f>
              <c:numCache>
                <c:formatCode>General</c:formatCode>
                <c:ptCount val="3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Sheet1!$C$2:$C$38</c:f>
              <c:numCache>
                <c:formatCode>General</c:formatCode>
                <c:ptCount val="37"/>
                <c:pt idx="0">
                  <c:v>100</c:v>
                </c:pt>
                <c:pt idx="1">
                  <c:v>100</c:v>
                </c:pt>
                <c:pt idx="2">
                  <c:v>100</c:v>
                </c:pt>
                <c:pt idx="3">
                  <c:v>100</c:v>
                </c:pt>
                <c:pt idx="4">
                  <c:v>100</c:v>
                </c:pt>
                <c:pt idx="5">
                  <c:v>98.394000000000005</c:v>
                </c:pt>
                <c:pt idx="6">
                  <c:v>96.787999999999997</c:v>
                </c:pt>
                <c:pt idx="7">
                  <c:v>95.394999999999996</c:v>
                </c:pt>
                <c:pt idx="8">
                  <c:v>94.445999999999998</c:v>
                </c:pt>
                <c:pt idx="9">
                  <c:v>93.203999999999994</c:v>
                </c:pt>
                <c:pt idx="10">
                  <c:v>91.707999999999998</c:v>
                </c:pt>
                <c:pt idx="11">
                  <c:v>89.695999999999998</c:v>
                </c:pt>
                <c:pt idx="12">
                  <c:v>89.186999999999998</c:v>
                </c:pt>
                <c:pt idx="13">
                  <c:v>87.244</c:v>
                </c:pt>
                <c:pt idx="14">
                  <c:v>86.125</c:v>
                </c:pt>
                <c:pt idx="15">
                  <c:v>84.430999999999997</c:v>
                </c:pt>
                <c:pt idx="16">
                  <c:v>83.563000000000002</c:v>
                </c:pt>
                <c:pt idx="17">
                  <c:v>82.274000000000001</c:v>
                </c:pt>
                <c:pt idx="18">
                  <c:v>80.305000000000007</c:v>
                </c:pt>
                <c:pt idx="19">
                  <c:v>78.319999999999993</c:v>
                </c:pt>
                <c:pt idx="20">
                  <c:v>75.576999999999998</c:v>
                </c:pt>
                <c:pt idx="21">
                  <c:v>75.186000000000007</c:v>
                </c:pt>
                <c:pt idx="22">
                  <c:v>73.206999999999994</c:v>
                </c:pt>
                <c:pt idx="23">
                  <c:v>70.825999999999993</c:v>
                </c:pt>
                <c:pt idx="24">
                  <c:v>68.3</c:v>
                </c:pt>
                <c:pt idx="25">
                  <c:v>65.951999999999998</c:v>
                </c:pt>
                <c:pt idx="26">
                  <c:v>63.104999999999997</c:v>
                </c:pt>
                <c:pt idx="27">
                  <c:v>60.243000000000002</c:v>
                </c:pt>
                <c:pt idx="28">
                  <c:v>58.728000000000002</c:v>
                </c:pt>
                <c:pt idx="29">
                  <c:v>56.966000000000001</c:v>
                </c:pt>
                <c:pt idx="30">
                  <c:v>52.811999999999998</c:v>
                </c:pt>
                <c:pt idx="31">
                  <c:v>50.997999999999998</c:v>
                </c:pt>
                <c:pt idx="32">
                  <c:v>50.997999999999998</c:v>
                </c:pt>
                <c:pt idx="33">
                  <c:v>48.37</c:v>
                </c:pt>
                <c:pt idx="34">
                  <c:v>46.414999999999999</c:v>
                </c:pt>
                <c:pt idx="35">
                  <c:v>43.43</c:v>
                </c:pt>
                <c:pt idx="36">
                  <c:v>43.43</c:v>
                </c:pt>
              </c:numCache>
            </c:numRef>
          </c:yVal>
          <c:smooth val="0"/>
        </c:ser>
        <c:ser>
          <c:idx val="2"/>
          <c:order val="2"/>
          <c:tx>
            <c:strRef>
              <c:f>Sheet1!$D$1</c:f>
              <c:strCache>
                <c:ptCount val="1"/>
                <c:pt idx="0">
                  <c:v> Cyclosporine + MMF/MPA use at discharge and 1 year (N=79)</c:v>
                </c:pt>
              </c:strCache>
            </c:strRef>
          </c:tx>
          <c:spPr>
            <a:ln w="41275">
              <a:solidFill>
                <a:srgbClr val="00FFFF"/>
              </a:solidFill>
            </a:ln>
          </c:spPr>
          <c:marker>
            <c:symbol val="none"/>
          </c:marker>
          <c:xVal>
            <c:numRef>
              <c:f>Sheet1!$A$2:$A$38</c:f>
              <c:numCache>
                <c:formatCode>General</c:formatCode>
                <c:ptCount val="3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Sheet1!$D$2:$D$38</c:f>
              <c:numCache>
                <c:formatCode>General</c:formatCode>
                <c:ptCount val="37"/>
                <c:pt idx="0">
                  <c:v>100</c:v>
                </c:pt>
                <c:pt idx="1">
                  <c:v>100</c:v>
                </c:pt>
                <c:pt idx="2">
                  <c:v>100</c:v>
                </c:pt>
                <c:pt idx="3">
                  <c:v>100</c:v>
                </c:pt>
                <c:pt idx="4">
                  <c:v>100</c:v>
                </c:pt>
                <c:pt idx="5">
                  <c:v>98.733999999999995</c:v>
                </c:pt>
                <c:pt idx="6">
                  <c:v>96.203000000000003</c:v>
                </c:pt>
                <c:pt idx="7">
                  <c:v>92.405000000000001</c:v>
                </c:pt>
                <c:pt idx="8">
                  <c:v>88.588999999999999</c:v>
                </c:pt>
                <c:pt idx="9">
                  <c:v>88.588999999999999</c:v>
                </c:pt>
                <c:pt idx="10">
                  <c:v>84.563000000000002</c:v>
                </c:pt>
                <c:pt idx="11">
                  <c:v>84.563000000000002</c:v>
                </c:pt>
                <c:pt idx="12">
                  <c:v>83.22</c:v>
                </c:pt>
                <c:pt idx="13">
                  <c:v>83.22</c:v>
                </c:pt>
                <c:pt idx="14">
                  <c:v>78.915999999999997</c:v>
                </c:pt>
                <c:pt idx="15">
                  <c:v>77.480999999999995</c:v>
                </c:pt>
                <c:pt idx="16">
                  <c:v>73.094999999999999</c:v>
                </c:pt>
                <c:pt idx="17">
                  <c:v>70.05</c:v>
                </c:pt>
                <c:pt idx="18">
                  <c:v>70.05</c:v>
                </c:pt>
                <c:pt idx="19">
                  <c:v>67.004000000000005</c:v>
                </c:pt>
                <c:pt idx="20">
                  <c:v>65.445999999999998</c:v>
                </c:pt>
                <c:pt idx="21">
                  <c:v>65.445999999999998</c:v>
                </c:pt>
                <c:pt idx="22">
                  <c:v>63.768000000000001</c:v>
                </c:pt>
                <c:pt idx="23">
                  <c:v>60.320999999999998</c:v>
                </c:pt>
                <c:pt idx="24">
                  <c:v>60.320999999999998</c:v>
                </c:pt>
              </c:numCache>
            </c:numRef>
          </c:yVal>
          <c:smooth val="0"/>
        </c:ser>
        <c:ser>
          <c:idx val="3"/>
          <c:order val="3"/>
          <c:tx>
            <c:strRef>
              <c:f>Sheet1!$E$1</c:f>
              <c:strCache>
                <c:ptCount val="1"/>
                <c:pt idx="0">
                  <c:v> Cyclosporine + AZA use at discharge and 1 year (N=72)</c:v>
                </c:pt>
              </c:strCache>
            </c:strRef>
          </c:tx>
          <c:spPr>
            <a:ln w="41275">
              <a:solidFill>
                <a:srgbClr val="FF00FF"/>
              </a:solidFill>
            </a:ln>
          </c:spPr>
          <c:marker>
            <c:symbol val="none"/>
          </c:marker>
          <c:xVal>
            <c:numRef>
              <c:f>Sheet1!$A$2:$A$38</c:f>
              <c:numCache>
                <c:formatCode>General</c:formatCode>
                <c:ptCount val="3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Sheet1!$E$2:$E$38</c:f>
              <c:numCache>
                <c:formatCode>General</c:formatCode>
                <c:ptCount val="37"/>
                <c:pt idx="0">
                  <c:v>100</c:v>
                </c:pt>
                <c:pt idx="1">
                  <c:v>100</c:v>
                </c:pt>
                <c:pt idx="2">
                  <c:v>100</c:v>
                </c:pt>
                <c:pt idx="3">
                  <c:v>100</c:v>
                </c:pt>
                <c:pt idx="4">
                  <c:v>100</c:v>
                </c:pt>
                <c:pt idx="5">
                  <c:v>100</c:v>
                </c:pt>
                <c:pt idx="6">
                  <c:v>94.444000000000003</c:v>
                </c:pt>
                <c:pt idx="7">
                  <c:v>93.055999999999997</c:v>
                </c:pt>
                <c:pt idx="8">
                  <c:v>90.191999999999993</c:v>
                </c:pt>
                <c:pt idx="9">
                  <c:v>87.283000000000001</c:v>
                </c:pt>
                <c:pt idx="10">
                  <c:v>81.463999999999999</c:v>
                </c:pt>
                <c:pt idx="11">
                  <c:v>81.463999999999999</c:v>
                </c:pt>
                <c:pt idx="12">
                  <c:v>79.954999999999998</c:v>
                </c:pt>
                <c:pt idx="13">
                  <c:v>76.724000000000004</c:v>
                </c:pt>
                <c:pt idx="14">
                  <c:v>76.724000000000004</c:v>
                </c:pt>
                <c:pt idx="15">
                  <c:v>75.090999999999994</c:v>
                </c:pt>
                <c:pt idx="16">
                  <c:v>73.459000000000003</c:v>
                </c:pt>
                <c:pt idx="17">
                  <c:v>71.789000000000001</c:v>
                </c:pt>
                <c:pt idx="18">
                  <c:v>70.12</c:v>
                </c:pt>
                <c:pt idx="19">
                  <c:v>68.45</c:v>
                </c:pt>
                <c:pt idx="20">
                  <c:v>65.111000000000004</c:v>
                </c:pt>
                <c:pt idx="21">
                  <c:v>65.111000000000004</c:v>
                </c:pt>
                <c:pt idx="22">
                  <c:v>63.250999999999998</c:v>
                </c:pt>
                <c:pt idx="23">
                  <c:v>61.390999999999998</c:v>
                </c:pt>
                <c:pt idx="24">
                  <c:v>59.41</c:v>
                </c:pt>
                <c:pt idx="25">
                  <c:v>59.41</c:v>
                </c:pt>
                <c:pt idx="26">
                  <c:v>57.43</c:v>
                </c:pt>
                <c:pt idx="27">
                  <c:v>55.45</c:v>
                </c:pt>
                <c:pt idx="28">
                  <c:v>55.45</c:v>
                </c:pt>
              </c:numCache>
            </c:numRef>
          </c:yVal>
          <c:smooth val="0"/>
        </c:ser>
        <c:dLbls>
          <c:showLegendKey val="0"/>
          <c:showVal val="0"/>
          <c:showCatName val="0"/>
          <c:showSerName val="0"/>
          <c:showPercent val="0"/>
          <c:showBubbleSize val="0"/>
        </c:dLbls>
        <c:axId val="763588496"/>
        <c:axId val="763588888"/>
      </c:scatterChart>
      <c:valAx>
        <c:axId val="763588496"/>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63588888"/>
        <c:crosses val="autoZero"/>
        <c:crossBetween val="midCat"/>
        <c:majorUnit val="1"/>
      </c:valAx>
      <c:valAx>
        <c:axId val="76358888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63588496"/>
        <c:crosses val="autoZero"/>
        <c:crossBetween val="midCat"/>
        <c:majorUnit val="20"/>
      </c:valAx>
      <c:spPr>
        <a:solidFill>
          <a:schemeClr val="bg2"/>
        </a:solidFill>
        <a:ln>
          <a:solidFill>
            <a:schemeClr val="tx1"/>
          </a:solidFill>
        </a:ln>
      </c:spPr>
    </c:plotArea>
    <c:legend>
      <c:legendPos val="r"/>
      <c:layout>
        <c:manualLayout>
          <c:xMode val="edge"/>
          <c:yMode val="edge"/>
          <c:x val="0.10602501567834996"/>
          <c:y val="0.58585776993393068"/>
          <c:w val="0.59162985157828718"/>
          <c:h val="0.24163566838627931"/>
        </c:manualLayout>
      </c:layout>
      <c:overlay val="1"/>
      <c:spPr>
        <a:solidFill>
          <a:schemeClr val="bg2"/>
        </a:solidFill>
        <a:ln>
          <a:solidFill>
            <a:schemeClr val="tx1"/>
          </a:solidFill>
        </a:ln>
      </c:spPr>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8820070610642698"/>
          <c:h val="0.81097248619784601"/>
        </c:manualLayout>
      </c:layout>
      <c:scatterChart>
        <c:scatterStyle val="smoothMarker"/>
        <c:varyColors val="0"/>
        <c:ser>
          <c:idx val="0"/>
          <c:order val="0"/>
          <c:tx>
            <c:strRef>
              <c:f>Sheet1!$B$1</c:f>
              <c:strCache>
                <c:ptCount val="1"/>
                <c:pt idx="0">
                  <c:v> Tacrolimus + MMF/MPA use at discharge and 1 year (N=1,796)</c:v>
                </c:pt>
              </c:strCache>
            </c:strRef>
          </c:tx>
          <c:spPr>
            <a:ln w="41275">
              <a:solidFill>
                <a:srgbClr val="00FF00"/>
              </a:solidFill>
            </a:ln>
          </c:spPr>
          <c:marker>
            <c:symbol val="none"/>
          </c:marker>
          <c:xVal>
            <c:numRef>
              <c:f>Sheet1!$A$2:$A$38</c:f>
              <c:numCache>
                <c:formatCode>General</c:formatCode>
                <c:ptCount val="3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Sheet1!$B$2:$B$38</c:f>
              <c:numCache>
                <c:formatCode>General</c:formatCode>
                <c:ptCount val="37"/>
                <c:pt idx="0">
                  <c:v>100</c:v>
                </c:pt>
                <c:pt idx="1">
                  <c:v>100</c:v>
                </c:pt>
                <c:pt idx="2">
                  <c:v>100</c:v>
                </c:pt>
                <c:pt idx="3">
                  <c:v>100</c:v>
                </c:pt>
                <c:pt idx="4">
                  <c:v>100</c:v>
                </c:pt>
                <c:pt idx="5">
                  <c:v>97.853999999999999</c:v>
                </c:pt>
                <c:pt idx="6">
                  <c:v>95.08</c:v>
                </c:pt>
                <c:pt idx="7">
                  <c:v>92.837000000000003</c:v>
                </c:pt>
                <c:pt idx="8">
                  <c:v>90.585999999999999</c:v>
                </c:pt>
                <c:pt idx="9">
                  <c:v>88.462000000000003</c:v>
                </c:pt>
                <c:pt idx="10">
                  <c:v>85.271000000000001</c:v>
                </c:pt>
                <c:pt idx="11">
                  <c:v>82.207999999999998</c:v>
                </c:pt>
                <c:pt idx="12">
                  <c:v>80.241</c:v>
                </c:pt>
                <c:pt idx="13">
                  <c:v>76.596000000000004</c:v>
                </c:pt>
                <c:pt idx="14">
                  <c:v>74.265000000000001</c:v>
                </c:pt>
                <c:pt idx="15">
                  <c:v>71.521000000000001</c:v>
                </c:pt>
                <c:pt idx="16">
                  <c:v>70.313000000000002</c:v>
                </c:pt>
                <c:pt idx="17">
                  <c:v>68.632000000000005</c:v>
                </c:pt>
                <c:pt idx="18">
                  <c:v>66.293999999999997</c:v>
                </c:pt>
                <c:pt idx="19">
                  <c:v>63.8</c:v>
                </c:pt>
                <c:pt idx="20">
                  <c:v>61.569000000000003</c:v>
                </c:pt>
                <c:pt idx="21">
                  <c:v>59.898000000000003</c:v>
                </c:pt>
                <c:pt idx="22">
                  <c:v>58.323999999999998</c:v>
                </c:pt>
                <c:pt idx="23">
                  <c:v>57.201000000000001</c:v>
                </c:pt>
                <c:pt idx="24">
                  <c:v>56.012999999999998</c:v>
                </c:pt>
                <c:pt idx="25">
                  <c:v>54.719000000000001</c:v>
                </c:pt>
                <c:pt idx="26">
                  <c:v>52.273000000000003</c:v>
                </c:pt>
                <c:pt idx="27">
                  <c:v>50.899000000000001</c:v>
                </c:pt>
                <c:pt idx="28">
                  <c:v>49.698999999999998</c:v>
                </c:pt>
                <c:pt idx="29">
                  <c:v>48.000999999999998</c:v>
                </c:pt>
                <c:pt idx="30">
                  <c:v>45.500999999999998</c:v>
                </c:pt>
                <c:pt idx="31">
                  <c:v>44.012</c:v>
                </c:pt>
                <c:pt idx="32">
                  <c:v>41.61</c:v>
                </c:pt>
                <c:pt idx="33">
                  <c:v>40.289000000000001</c:v>
                </c:pt>
                <c:pt idx="34">
                  <c:v>37.462000000000003</c:v>
                </c:pt>
                <c:pt idx="35">
                  <c:v>35.301000000000002</c:v>
                </c:pt>
                <c:pt idx="36">
                  <c:v>35.301000000000002</c:v>
                </c:pt>
              </c:numCache>
            </c:numRef>
          </c:yVal>
          <c:smooth val="0"/>
        </c:ser>
        <c:ser>
          <c:idx val="1"/>
          <c:order val="1"/>
          <c:tx>
            <c:strRef>
              <c:f>Sheet1!$C$1</c:f>
              <c:strCache>
                <c:ptCount val="1"/>
                <c:pt idx="0">
                  <c:v> Tacrolimus + AZA use at discharge and 1 year (N=489)</c:v>
                </c:pt>
              </c:strCache>
            </c:strRef>
          </c:tx>
          <c:spPr>
            <a:ln w="41275">
              <a:solidFill>
                <a:srgbClr val="FFFF00"/>
              </a:solidFill>
              <a:prstDash val="solid"/>
            </a:ln>
          </c:spPr>
          <c:marker>
            <c:symbol val="none"/>
          </c:marker>
          <c:xVal>
            <c:numRef>
              <c:f>Sheet1!$A$2:$A$38</c:f>
              <c:numCache>
                <c:formatCode>General</c:formatCode>
                <c:ptCount val="3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Sheet1!$C$2:$C$38</c:f>
              <c:numCache>
                <c:formatCode>General</c:formatCode>
                <c:ptCount val="37"/>
                <c:pt idx="0">
                  <c:v>100</c:v>
                </c:pt>
                <c:pt idx="1">
                  <c:v>100</c:v>
                </c:pt>
                <c:pt idx="2">
                  <c:v>100</c:v>
                </c:pt>
                <c:pt idx="3">
                  <c:v>100</c:v>
                </c:pt>
                <c:pt idx="4">
                  <c:v>100</c:v>
                </c:pt>
                <c:pt idx="5">
                  <c:v>99.581999999999994</c:v>
                </c:pt>
                <c:pt idx="6">
                  <c:v>97.277000000000001</c:v>
                </c:pt>
                <c:pt idx="7">
                  <c:v>96.222999999999999</c:v>
                </c:pt>
                <c:pt idx="8">
                  <c:v>94.061999999999998</c:v>
                </c:pt>
                <c:pt idx="9">
                  <c:v>92.126999999999995</c:v>
                </c:pt>
                <c:pt idx="10">
                  <c:v>88.926000000000002</c:v>
                </c:pt>
                <c:pt idx="11">
                  <c:v>87.430999999999997</c:v>
                </c:pt>
                <c:pt idx="12">
                  <c:v>84.847999999999999</c:v>
                </c:pt>
                <c:pt idx="13">
                  <c:v>82.927999999999997</c:v>
                </c:pt>
                <c:pt idx="14">
                  <c:v>80.408000000000001</c:v>
                </c:pt>
                <c:pt idx="15">
                  <c:v>78.438000000000002</c:v>
                </c:pt>
                <c:pt idx="16">
                  <c:v>77.567999999999998</c:v>
                </c:pt>
                <c:pt idx="17">
                  <c:v>75.198999999999998</c:v>
                </c:pt>
                <c:pt idx="18">
                  <c:v>73.099999999999994</c:v>
                </c:pt>
                <c:pt idx="19">
                  <c:v>70.631</c:v>
                </c:pt>
                <c:pt idx="20">
                  <c:v>68.811000000000007</c:v>
                </c:pt>
                <c:pt idx="21">
                  <c:v>67.156999999999996</c:v>
                </c:pt>
                <c:pt idx="22">
                  <c:v>65.879000000000005</c:v>
                </c:pt>
                <c:pt idx="23">
                  <c:v>63.311999999999998</c:v>
                </c:pt>
                <c:pt idx="24">
                  <c:v>61.51</c:v>
                </c:pt>
                <c:pt idx="25">
                  <c:v>60.497</c:v>
                </c:pt>
                <c:pt idx="26">
                  <c:v>59.970999999999997</c:v>
                </c:pt>
                <c:pt idx="27">
                  <c:v>59.445</c:v>
                </c:pt>
                <c:pt idx="28">
                  <c:v>56.552999999999997</c:v>
                </c:pt>
                <c:pt idx="29">
                  <c:v>55.924999999999997</c:v>
                </c:pt>
                <c:pt idx="30">
                  <c:v>53.128</c:v>
                </c:pt>
                <c:pt idx="31">
                  <c:v>52.42</c:v>
                </c:pt>
                <c:pt idx="32">
                  <c:v>51.613999999999997</c:v>
                </c:pt>
                <c:pt idx="33">
                  <c:v>47.311</c:v>
                </c:pt>
                <c:pt idx="34">
                  <c:v>47.311</c:v>
                </c:pt>
                <c:pt idx="35">
                  <c:v>47.311</c:v>
                </c:pt>
                <c:pt idx="36">
                  <c:v>42.526000000000003</c:v>
                </c:pt>
              </c:numCache>
            </c:numRef>
          </c:yVal>
          <c:smooth val="0"/>
        </c:ser>
        <c:ser>
          <c:idx val="2"/>
          <c:order val="2"/>
          <c:tx>
            <c:strRef>
              <c:f>Sheet1!$D$1</c:f>
              <c:strCache>
                <c:ptCount val="1"/>
                <c:pt idx="0">
                  <c:v> Cyclosporine + MMF/MPA use at discharge and 1 year (N=80)</c:v>
                </c:pt>
              </c:strCache>
            </c:strRef>
          </c:tx>
          <c:spPr>
            <a:ln w="41275">
              <a:solidFill>
                <a:srgbClr val="00FFFF"/>
              </a:solidFill>
            </a:ln>
          </c:spPr>
          <c:marker>
            <c:symbol val="none"/>
          </c:marker>
          <c:xVal>
            <c:numRef>
              <c:f>Sheet1!$A$2:$A$38</c:f>
              <c:numCache>
                <c:formatCode>General</c:formatCode>
                <c:ptCount val="3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Sheet1!$D$2:$D$38</c:f>
              <c:numCache>
                <c:formatCode>General</c:formatCode>
                <c:ptCount val="37"/>
                <c:pt idx="0">
                  <c:v>100</c:v>
                </c:pt>
                <c:pt idx="1">
                  <c:v>100</c:v>
                </c:pt>
                <c:pt idx="2">
                  <c:v>100</c:v>
                </c:pt>
                <c:pt idx="3">
                  <c:v>100</c:v>
                </c:pt>
                <c:pt idx="4">
                  <c:v>100</c:v>
                </c:pt>
                <c:pt idx="5">
                  <c:v>98.75</c:v>
                </c:pt>
                <c:pt idx="6">
                  <c:v>96.216999999999999</c:v>
                </c:pt>
                <c:pt idx="7">
                  <c:v>94.917000000000002</c:v>
                </c:pt>
                <c:pt idx="8">
                  <c:v>93.599000000000004</c:v>
                </c:pt>
                <c:pt idx="9">
                  <c:v>90.864999999999995</c:v>
                </c:pt>
                <c:pt idx="10">
                  <c:v>86.671999999999997</c:v>
                </c:pt>
                <c:pt idx="11">
                  <c:v>85.274000000000001</c:v>
                </c:pt>
                <c:pt idx="12">
                  <c:v>80.905000000000001</c:v>
                </c:pt>
                <c:pt idx="13">
                  <c:v>80.905000000000001</c:v>
                </c:pt>
                <c:pt idx="14">
                  <c:v>79.254000000000005</c:v>
                </c:pt>
                <c:pt idx="15">
                  <c:v>77.566999999999993</c:v>
                </c:pt>
                <c:pt idx="16">
                  <c:v>75.881</c:v>
                </c:pt>
                <c:pt idx="17">
                  <c:v>75.881</c:v>
                </c:pt>
                <c:pt idx="18">
                  <c:v>72.132000000000005</c:v>
                </c:pt>
                <c:pt idx="19">
                  <c:v>72.132000000000005</c:v>
                </c:pt>
                <c:pt idx="20">
                  <c:v>72.132000000000005</c:v>
                </c:pt>
                <c:pt idx="21">
                  <c:v>70.128</c:v>
                </c:pt>
                <c:pt idx="22">
                  <c:v>67.936999999999998</c:v>
                </c:pt>
                <c:pt idx="23">
                  <c:v>65.745000000000005</c:v>
                </c:pt>
                <c:pt idx="24">
                  <c:v>63.31</c:v>
                </c:pt>
                <c:pt idx="25">
                  <c:v>63.31</c:v>
                </c:pt>
                <c:pt idx="26">
                  <c:v>63.31</c:v>
                </c:pt>
                <c:pt idx="27">
                  <c:v>57.555</c:v>
                </c:pt>
                <c:pt idx="28">
                  <c:v>57.555</c:v>
                </c:pt>
                <c:pt idx="29">
                  <c:v>54.356999999999999</c:v>
                </c:pt>
                <c:pt idx="30">
                  <c:v>47.962000000000003</c:v>
                </c:pt>
                <c:pt idx="31">
                  <c:v>47.962000000000003</c:v>
                </c:pt>
                <c:pt idx="32">
                  <c:v>44.765000000000001</c:v>
                </c:pt>
                <c:pt idx="33">
                  <c:v>44.765000000000001</c:v>
                </c:pt>
                <c:pt idx="34">
                  <c:v>44.765000000000001</c:v>
                </c:pt>
                <c:pt idx="35">
                  <c:v>44.765000000000001</c:v>
                </c:pt>
                <c:pt idx="36">
                  <c:v>44.765000000000001</c:v>
                </c:pt>
              </c:numCache>
            </c:numRef>
          </c:yVal>
          <c:smooth val="0"/>
        </c:ser>
        <c:ser>
          <c:idx val="3"/>
          <c:order val="3"/>
          <c:tx>
            <c:strRef>
              <c:f>Sheet1!$E$1</c:f>
              <c:strCache>
                <c:ptCount val="1"/>
                <c:pt idx="0">
                  <c:v> Cyclosporine + AZA use at discharge and 1 year (N=64)</c:v>
                </c:pt>
              </c:strCache>
            </c:strRef>
          </c:tx>
          <c:spPr>
            <a:ln w="41275">
              <a:solidFill>
                <a:srgbClr val="FF00FF"/>
              </a:solidFill>
            </a:ln>
          </c:spPr>
          <c:marker>
            <c:symbol val="none"/>
          </c:marker>
          <c:xVal>
            <c:numRef>
              <c:f>Sheet1!$A$2:$A$38</c:f>
              <c:numCache>
                <c:formatCode>General</c:formatCode>
                <c:ptCount val="3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Sheet1!$E$2:$E$38</c:f>
              <c:numCache>
                <c:formatCode>General</c:formatCode>
                <c:ptCount val="37"/>
                <c:pt idx="0">
                  <c:v>100</c:v>
                </c:pt>
                <c:pt idx="1">
                  <c:v>100</c:v>
                </c:pt>
                <c:pt idx="2">
                  <c:v>100</c:v>
                </c:pt>
                <c:pt idx="3">
                  <c:v>100</c:v>
                </c:pt>
                <c:pt idx="4">
                  <c:v>100</c:v>
                </c:pt>
                <c:pt idx="5">
                  <c:v>100</c:v>
                </c:pt>
                <c:pt idx="6">
                  <c:v>96.875</c:v>
                </c:pt>
                <c:pt idx="7">
                  <c:v>95.313000000000002</c:v>
                </c:pt>
                <c:pt idx="8">
                  <c:v>95.313000000000002</c:v>
                </c:pt>
                <c:pt idx="9">
                  <c:v>92.135000000000005</c:v>
                </c:pt>
                <c:pt idx="10">
                  <c:v>90.546999999999997</c:v>
                </c:pt>
                <c:pt idx="11">
                  <c:v>87.37</c:v>
                </c:pt>
                <c:pt idx="12">
                  <c:v>85.69</c:v>
                </c:pt>
                <c:pt idx="13">
                  <c:v>81.881</c:v>
                </c:pt>
                <c:pt idx="14">
                  <c:v>79.977000000000004</c:v>
                </c:pt>
                <c:pt idx="15">
                  <c:v>76.168999999999997</c:v>
                </c:pt>
                <c:pt idx="16">
                  <c:v>74.215000000000003</c:v>
                </c:pt>
                <c:pt idx="17">
                  <c:v>72.209999999999994</c:v>
                </c:pt>
                <c:pt idx="18">
                  <c:v>70.203999999999994</c:v>
                </c:pt>
                <c:pt idx="19">
                  <c:v>68.197999999999993</c:v>
                </c:pt>
                <c:pt idx="20">
                  <c:v>63.927</c:v>
                </c:pt>
                <c:pt idx="21">
                  <c:v>59.192</c:v>
                </c:pt>
                <c:pt idx="22">
                  <c:v>59.192</c:v>
                </c:pt>
                <c:pt idx="23">
                  <c:v>56.725000000000001</c:v>
                </c:pt>
                <c:pt idx="24">
                  <c:v>54.024000000000001</c:v>
                </c:pt>
              </c:numCache>
            </c:numRef>
          </c:yVal>
          <c:smooth val="0"/>
        </c:ser>
        <c:dLbls>
          <c:showLegendKey val="0"/>
          <c:showVal val="0"/>
          <c:showCatName val="0"/>
          <c:showSerName val="0"/>
          <c:showPercent val="0"/>
          <c:showBubbleSize val="0"/>
        </c:dLbls>
        <c:axId val="763589672"/>
        <c:axId val="763590064"/>
      </c:scatterChart>
      <c:valAx>
        <c:axId val="763589672"/>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63590064"/>
        <c:crosses val="autoZero"/>
        <c:crossBetween val="midCat"/>
        <c:majorUnit val="1"/>
      </c:valAx>
      <c:valAx>
        <c:axId val="76359006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63589672"/>
        <c:crosses val="autoZero"/>
        <c:crossBetween val="midCat"/>
        <c:majorUnit val="20"/>
      </c:valAx>
      <c:spPr>
        <a:solidFill>
          <a:schemeClr val="bg2"/>
        </a:solidFill>
        <a:ln>
          <a:solidFill>
            <a:schemeClr val="tx1"/>
          </a:solidFill>
        </a:ln>
      </c:spPr>
    </c:plotArea>
    <c:legend>
      <c:legendPos val="r"/>
      <c:layout>
        <c:manualLayout>
          <c:xMode val="edge"/>
          <c:yMode val="edge"/>
          <c:x val="0.10328038343033208"/>
          <c:y val="0.55137501131324107"/>
          <c:w val="0.57334075088440029"/>
          <c:h val="0.25887704769662412"/>
        </c:manualLayout>
      </c:layout>
      <c:overlay val="1"/>
      <c:spPr>
        <a:solidFill>
          <a:schemeClr val="bg2"/>
        </a:solidFill>
        <a:ln>
          <a:solidFill>
            <a:schemeClr val="tx1"/>
          </a:solidFill>
        </a:ln>
      </c:spPr>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8820070610642698"/>
          <c:h val="0.79373110688750115"/>
        </c:manualLayout>
      </c:layout>
      <c:scatterChart>
        <c:scatterStyle val="smoothMarker"/>
        <c:varyColors val="0"/>
        <c:ser>
          <c:idx val="0"/>
          <c:order val="0"/>
          <c:tx>
            <c:strRef>
              <c:f>Sheet1!$B$1</c:f>
              <c:strCache>
                <c:ptCount val="1"/>
                <c:pt idx="0">
                  <c:v> Tacrolimus + MMF/MPA use at discharge and 1 year (N=734)</c:v>
                </c:pt>
              </c:strCache>
            </c:strRef>
          </c:tx>
          <c:spPr>
            <a:ln w="41275">
              <a:solidFill>
                <a:srgbClr val="00FF00"/>
              </a:solidFill>
            </a:ln>
          </c:spPr>
          <c:marker>
            <c:symbol val="none"/>
          </c:marker>
          <c:xVal>
            <c:numRef>
              <c:f>Sheet1!$A$2:$A$34</c:f>
              <c:numCache>
                <c:formatCode>General</c:formatCode>
                <c:ptCount val="33"/>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numCache>
            </c:numRef>
          </c:xVal>
          <c:yVal>
            <c:numRef>
              <c:f>Sheet1!$B$2:$B$34</c:f>
              <c:numCache>
                <c:formatCode>General</c:formatCode>
                <c:ptCount val="33"/>
                <c:pt idx="0">
                  <c:v>100</c:v>
                </c:pt>
                <c:pt idx="1">
                  <c:v>100</c:v>
                </c:pt>
                <c:pt idx="2">
                  <c:v>100</c:v>
                </c:pt>
                <c:pt idx="3">
                  <c:v>100</c:v>
                </c:pt>
                <c:pt idx="4">
                  <c:v>100</c:v>
                </c:pt>
                <c:pt idx="5">
                  <c:v>97.414000000000001</c:v>
                </c:pt>
                <c:pt idx="6">
                  <c:v>95.522000000000006</c:v>
                </c:pt>
                <c:pt idx="7">
                  <c:v>93.771000000000001</c:v>
                </c:pt>
                <c:pt idx="8">
                  <c:v>92.566999999999993</c:v>
                </c:pt>
                <c:pt idx="9">
                  <c:v>90.495999999999995</c:v>
                </c:pt>
                <c:pt idx="10">
                  <c:v>89.07</c:v>
                </c:pt>
                <c:pt idx="11">
                  <c:v>86.899000000000001</c:v>
                </c:pt>
                <c:pt idx="12">
                  <c:v>84.593000000000004</c:v>
                </c:pt>
                <c:pt idx="13">
                  <c:v>81.486000000000004</c:v>
                </c:pt>
                <c:pt idx="14">
                  <c:v>78.97</c:v>
                </c:pt>
                <c:pt idx="15">
                  <c:v>77.573999999999998</c:v>
                </c:pt>
                <c:pt idx="16">
                  <c:v>76.082999999999998</c:v>
                </c:pt>
                <c:pt idx="17">
                  <c:v>74.164000000000001</c:v>
                </c:pt>
                <c:pt idx="18">
                  <c:v>73.298000000000002</c:v>
                </c:pt>
                <c:pt idx="19">
                  <c:v>72.712999999999994</c:v>
                </c:pt>
                <c:pt idx="20">
                  <c:v>70.231999999999999</c:v>
                </c:pt>
                <c:pt idx="21">
                  <c:v>69.494</c:v>
                </c:pt>
                <c:pt idx="22">
                  <c:v>68.352999999999994</c:v>
                </c:pt>
                <c:pt idx="23">
                  <c:v>66.028999999999996</c:v>
                </c:pt>
                <c:pt idx="24">
                  <c:v>63.975999999999999</c:v>
                </c:pt>
                <c:pt idx="25">
                  <c:v>63.034999999999997</c:v>
                </c:pt>
                <c:pt idx="26">
                  <c:v>61.548999999999999</c:v>
                </c:pt>
                <c:pt idx="27">
                  <c:v>61.548999999999999</c:v>
                </c:pt>
                <c:pt idx="28">
                  <c:v>59.83</c:v>
                </c:pt>
                <c:pt idx="29">
                  <c:v>59.042999999999999</c:v>
                </c:pt>
                <c:pt idx="30">
                  <c:v>57.468000000000004</c:v>
                </c:pt>
                <c:pt idx="31">
                  <c:v>57.468000000000004</c:v>
                </c:pt>
                <c:pt idx="32">
                  <c:v>57.468000000000004</c:v>
                </c:pt>
              </c:numCache>
            </c:numRef>
          </c:yVal>
          <c:smooth val="0"/>
        </c:ser>
        <c:ser>
          <c:idx val="1"/>
          <c:order val="1"/>
          <c:tx>
            <c:strRef>
              <c:f>Sheet1!$C$1</c:f>
              <c:strCache>
                <c:ptCount val="1"/>
                <c:pt idx="0">
                  <c:v> Tacrolimus + AZA use at discharge and 1 year (N=205)</c:v>
                </c:pt>
              </c:strCache>
            </c:strRef>
          </c:tx>
          <c:spPr>
            <a:ln w="41275">
              <a:solidFill>
                <a:srgbClr val="FFFF00"/>
              </a:solidFill>
              <a:prstDash val="solid"/>
            </a:ln>
          </c:spPr>
          <c:marker>
            <c:symbol val="none"/>
          </c:marker>
          <c:xVal>
            <c:numRef>
              <c:f>Sheet1!$A$2:$A$34</c:f>
              <c:numCache>
                <c:formatCode>General</c:formatCode>
                <c:ptCount val="33"/>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numCache>
            </c:numRef>
          </c:xVal>
          <c:yVal>
            <c:numRef>
              <c:f>Sheet1!$C$2:$C$34</c:f>
              <c:numCache>
                <c:formatCode>General</c:formatCode>
                <c:ptCount val="33"/>
                <c:pt idx="0">
                  <c:v>100</c:v>
                </c:pt>
                <c:pt idx="1">
                  <c:v>100</c:v>
                </c:pt>
                <c:pt idx="2">
                  <c:v>100</c:v>
                </c:pt>
                <c:pt idx="3">
                  <c:v>100</c:v>
                </c:pt>
                <c:pt idx="4">
                  <c:v>100</c:v>
                </c:pt>
                <c:pt idx="5">
                  <c:v>98.965999999999994</c:v>
                </c:pt>
                <c:pt idx="6">
                  <c:v>92.700999999999993</c:v>
                </c:pt>
                <c:pt idx="7">
                  <c:v>88.995999999999995</c:v>
                </c:pt>
                <c:pt idx="8">
                  <c:v>87.340999999999994</c:v>
                </c:pt>
                <c:pt idx="9">
                  <c:v>86.198999999999998</c:v>
                </c:pt>
                <c:pt idx="10">
                  <c:v>84.474999999999994</c:v>
                </c:pt>
                <c:pt idx="11">
                  <c:v>81.578000000000003</c:v>
                </c:pt>
                <c:pt idx="12">
                  <c:v>80.302000000000007</c:v>
                </c:pt>
                <c:pt idx="13">
                  <c:v>78.861999999999995</c:v>
                </c:pt>
                <c:pt idx="14">
                  <c:v>77.400999999999996</c:v>
                </c:pt>
                <c:pt idx="15">
                  <c:v>75.168000000000006</c:v>
                </c:pt>
                <c:pt idx="16">
                  <c:v>74.376999999999995</c:v>
                </c:pt>
                <c:pt idx="17">
                  <c:v>74.376999999999995</c:v>
                </c:pt>
                <c:pt idx="18">
                  <c:v>70.668999999999997</c:v>
                </c:pt>
                <c:pt idx="19">
                  <c:v>69.727000000000004</c:v>
                </c:pt>
                <c:pt idx="20">
                  <c:v>69.727000000000004</c:v>
                </c:pt>
                <c:pt idx="21">
                  <c:v>67.441000000000003</c:v>
                </c:pt>
                <c:pt idx="22">
                  <c:v>67.441000000000003</c:v>
                </c:pt>
                <c:pt idx="23">
                  <c:v>67.441000000000003</c:v>
                </c:pt>
                <c:pt idx="24">
                  <c:v>67.441000000000003</c:v>
                </c:pt>
                <c:pt idx="25">
                  <c:v>64.688000000000002</c:v>
                </c:pt>
                <c:pt idx="26">
                  <c:v>64.688000000000002</c:v>
                </c:pt>
                <c:pt idx="27">
                  <c:v>64.688000000000002</c:v>
                </c:pt>
                <c:pt idx="28">
                  <c:v>63.148000000000003</c:v>
                </c:pt>
                <c:pt idx="29">
                  <c:v>63.148000000000003</c:v>
                </c:pt>
                <c:pt idx="30">
                  <c:v>61.042999999999999</c:v>
                </c:pt>
                <c:pt idx="31">
                  <c:v>61.042999999999999</c:v>
                </c:pt>
                <c:pt idx="32">
                  <c:v>58.600999999999999</c:v>
                </c:pt>
              </c:numCache>
            </c:numRef>
          </c:yVal>
          <c:smooth val="0"/>
        </c:ser>
        <c:dLbls>
          <c:showLegendKey val="0"/>
          <c:showVal val="0"/>
          <c:showCatName val="0"/>
          <c:showSerName val="0"/>
          <c:showPercent val="0"/>
          <c:showBubbleSize val="0"/>
        </c:dLbls>
        <c:axId val="497347952"/>
        <c:axId val="497348344"/>
      </c:scatterChart>
      <c:valAx>
        <c:axId val="497347952"/>
        <c:scaling>
          <c:orientation val="minMax"/>
          <c:max val="8"/>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97348344"/>
        <c:crosses val="autoZero"/>
        <c:crossBetween val="midCat"/>
        <c:majorUnit val="1"/>
      </c:valAx>
      <c:valAx>
        <c:axId val="49734834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97347952"/>
        <c:crosses val="autoZero"/>
        <c:crossBetween val="midCat"/>
        <c:majorUnit val="20"/>
      </c:valAx>
      <c:spPr>
        <a:solidFill>
          <a:schemeClr val="bg2"/>
        </a:solidFill>
        <a:ln>
          <a:solidFill>
            <a:schemeClr val="tx1"/>
          </a:solidFill>
        </a:ln>
      </c:spPr>
    </c:plotArea>
    <c:legend>
      <c:legendPos val="r"/>
      <c:layout>
        <c:manualLayout>
          <c:xMode val="edge"/>
          <c:yMode val="edge"/>
          <c:x val="0.11339964694678652"/>
          <c:y val="0.57148995384197665"/>
          <c:w val="0.59162985157828718"/>
          <c:h val="0.22439428907593717"/>
        </c:manualLayout>
      </c:layout>
      <c:overlay val="1"/>
      <c:spPr>
        <a:solidFill>
          <a:schemeClr val="bg2"/>
        </a:solidFill>
        <a:ln>
          <a:solidFill>
            <a:schemeClr val="tx1"/>
          </a:solidFill>
        </a:ln>
      </c:spPr>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91"/>
          <c:y val="2.2460834973753282E-2"/>
          <c:w val="0.81876448094850263"/>
          <c:h val="0.83779978674541278"/>
        </c:manualLayout>
      </c:layout>
      <c:barChart>
        <c:barDir val="col"/>
        <c:grouping val="percentStacked"/>
        <c:varyColors val="0"/>
        <c:ser>
          <c:idx val="0"/>
          <c:order val="0"/>
          <c:tx>
            <c:strRef>
              <c:f>Sheet1!$A$2</c:f>
              <c:strCache>
                <c:ptCount val="1"/>
                <c:pt idx="0">
                  <c:v>Alpha-1</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0"/>
                  <c:y val="6.5104166666666546E-2"/>
                </c:manualLayout>
              </c:layout>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0"/>
                  <c:y val="5.4687499999999924E-2"/>
                </c:manualLayout>
              </c:layout>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2.8735632183908492E-3"/>
                  <c:y val="5.7291666666666664E-2"/>
                </c:manualLayout>
              </c:layout>
              <c:showLegendKey val="0"/>
              <c:showVal val="0"/>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sz="1500" b="1"/>
                </a:pPr>
                <a:endParaRPr lang="en-US"/>
              </a:p>
            </c:tx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Single</c:v>
                </c:pt>
                <c:pt idx="1">
                  <c:v>Bilateral/Double</c:v>
                </c:pt>
                <c:pt idx="2">
                  <c:v>Column2</c:v>
                </c:pt>
              </c:strCache>
            </c:strRef>
          </c:cat>
          <c:val>
            <c:numRef>
              <c:f>Sheet1!$B$2:$D$2</c:f>
              <c:numCache>
                <c:formatCode>General</c:formatCode>
                <c:ptCount val="3"/>
                <c:pt idx="0">
                  <c:v>792</c:v>
                </c:pt>
                <c:pt idx="1">
                  <c:v>1667</c:v>
                </c:pt>
              </c:numCache>
            </c:numRef>
          </c:val>
        </c:ser>
        <c:ser>
          <c:idx val="1"/>
          <c:order val="1"/>
          <c:tx>
            <c:strRef>
              <c:f>Sheet1!$A$3</c:f>
              <c:strCache>
                <c:ptCount val="1"/>
                <c:pt idx="0">
                  <c:v>Bronchiectasis</c:v>
                </c:pt>
              </c:strCache>
            </c:strRef>
          </c:tx>
          <c:spPr>
            <a:gradFill flip="none" rotWithShape="1">
              <a:gsLst>
                <a:gs pos="0">
                  <a:srgbClr val="00004C">
                    <a:lumMod val="25000"/>
                    <a:lumOff val="75000"/>
                  </a:srgbClr>
                </a:gs>
                <a:gs pos="50000">
                  <a:srgbClr val="00004C">
                    <a:lumMod val="10000"/>
                    <a:lumOff val="90000"/>
                  </a:srgbClr>
                </a:gs>
                <a:gs pos="100000">
                  <a:schemeClr val="bg1">
                    <a:lumMod val="25000"/>
                    <a:lumOff val="75000"/>
                  </a:schemeClr>
                </a:gs>
              </a:gsLst>
              <a:lin ang="10800000" scaled="1"/>
              <a:tileRect/>
            </a:gradFill>
            <a:ln>
              <a:solidFill>
                <a:schemeClr val="bg2"/>
              </a:solidFill>
            </a:ln>
          </c:spPr>
          <c:invertIfNegative val="0"/>
          <c:cat>
            <c:strRef>
              <c:f>Sheet1!$B$1:$D$1</c:f>
              <c:strCache>
                <c:ptCount val="3"/>
                <c:pt idx="0">
                  <c:v>Single</c:v>
                </c:pt>
                <c:pt idx="1">
                  <c:v>Bilateral/Double</c:v>
                </c:pt>
                <c:pt idx="2">
                  <c:v>Column2</c:v>
                </c:pt>
              </c:strCache>
            </c:strRef>
          </c:cat>
          <c:val>
            <c:numRef>
              <c:f>Sheet1!$B$3:$D$3</c:f>
              <c:numCache>
                <c:formatCode>General</c:formatCode>
                <c:ptCount val="3"/>
                <c:pt idx="0">
                  <c:v>65</c:v>
                </c:pt>
                <c:pt idx="1">
                  <c:v>1167</c:v>
                </c:pt>
              </c:numCache>
            </c:numRef>
          </c:val>
        </c:ser>
        <c:ser>
          <c:idx val="2"/>
          <c:order val="2"/>
          <c:tx>
            <c:strRef>
              <c:f>Sheet1!$A$4</c:f>
              <c:strCache>
                <c:ptCount val="1"/>
                <c:pt idx="0">
                  <c:v>COPD</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Single</c:v>
                </c:pt>
                <c:pt idx="1">
                  <c:v>Bilateral/Double</c:v>
                </c:pt>
                <c:pt idx="2">
                  <c:v>Column2</c:v>
                </c:pt>
              </c:strCache>
            </c:strRef>
          </c:cat>
          <c:val>
            <c:numRef>
              <c:f>Sheet1!$B$4:$D$4</c:f>
              <c:numCache>
                <c:formatCode>General</c:formatCode>
                <c:ptCount val="3"/>
                <c:pt idx="0">
                  <c:v>6826</c:v>
                </c:pt>
                <c:pt idx="1">
                  <c:v>7856</c:v>
                </c:pt>
              </c:numCache>
            </c:numRef>
          </c:val>
        </c:ser>
        <c:ser>
          <c:idx val="3"/>
          <c:order val="3"/>
          <c:tx>
            <c:strRef>
              <c:f>Sheet1!$A$5</c:f>
              <c:strCache>
                <c:ptCount val="1"/>
                <c:pt idx="0">
                  <c:v>CF</c:v>
                </c:pt>
              </c:strCache>
            </c:strRef>
          </c:tx>
          <c:spPr>
            <a:gradFill flip="none" rotWithShape="1">
              <a:gsLst>
                <a:gs pos="0">
                  <a:srgbClr val="660066"/>
                </a:gs>
                <a:gs pos="50000">
                  <a:srgbClr val="A200A2"/>
                </a:gs>
                <a:gs pos="100000">
                  <a:srgbClr val="660066"/>
                </a:gs>
              </a:gsLst>
              <a:lin ang="0" scaled="1"/>
              <a:tileRect/>
            </a:gradFill>
            <a:ln>
              <a:solidFill>
                <a:srgbClr val="000000"/>
              </a:solidFill>
            </a:ln>
          </c:spPr>
          <c:invertIfNegative val="0"/>
          <c:cat>
            <c:strRef>
              <c:f>Sheet1!$B$1:$D$1</c:f>
              <c:strCache>
                <c:ptCount val="3"/>
                <c:pt idx="0">
                  <c:v>Single</c:v>
                </c:pt>
                <c:pt idx="1">
                  <c:v>Bilateral/Double</c:v>
                </c:pt>
                <c:pt idx="2">
                  <c:v>Column2</c:v>
                </c:pt>
              </c:strCache>
            </c:strRef>
          </c:cat>
          <c:val>
            <c:numRef>
              <c:f>Sheet1!$B$5:$D$5</c:f>
              <c:numCache>
                <c:formatCode>General</c:formatCode>
                <c:ptCount val="3"/>
                <c:pt idx="0">
                  <c:v>228</c:v>
                </c:pt>
                <c:pt idx="1">
                  <c:v>7191</c:v>
                </c:pt>
              </c:numCache>
            </c:numRef>
          </c:val>
        </c:ser>
        <c:ser>
          <c:idx val="4"/>
          <c:order val="4"/>
          <c:tx>
            <c:strRef>
              <c:f>Sheet1!$A$6</c:f>
              <c:strCache>
                <c:ptCount val="1"/>
                <c:pt idx="0">
                  <c:v>IPF</c:v>
                </c:pt>
              </c:strCache>
            </c:strRef>
          </c:tx>
          <c:spPr>
            <a:gradFill>
              <a:gsLst>
                <a:gs pos="0">
                  <a:srgbClr val="B8B400"/>
                </a:gs>
                <a:gs pos="50000">
                  <a:srgbClr val="FFFF00"/>
                </a:gs>
                <a:gs pos="100000">
                  <a:srgbClr val="B8B400"/>
                </a:gs>
              </a:gsLst>
              <a:lin ang="0" scaled="1"/>
            </a:gradFill>
            <a:ln>
              <a:solidFill>
                <a:schemeClr val="bg2"/>
              </a:solidFill>
            </a:ln>
          </c:spPr>
          <c:invertIfNegative val="0"/>
          <c:cat>
            <c:strRef>
              <c:f>Sheet1!$B$1:$D$1</c:f>
              <c:strCache>
                <c:ptCount val="3"/>
                <c:pt idx="0">
                  <c:v>Single</c:v>
                </c:pt>
                <c:pt idx="1">
                  <c:v>Bilateral/Double</c:v>
                </c:pt>
                <c:pt idx="2">
                  <c:v>Column2</c:v>
                </c:pt>
              </c:strCache>
            </c:strRef>
          </c:cat>
          <c:val>
            <c:numRef>
              <c:f>Sheet1!$B$6:$D$6</c:f>
              <c:numCache>
                <c:formatCode>General</c:formatCode>
                <c:ptCount val="3"/>
                <c:pt idx="0">
                  <c:v>5561</c:v>
                </c:pt>
                <c:pt idx="1">
                  <c:v>5442</c:v>
                </c:pt>
              </c:numCache>
            </c:numRef>
          </c:val>
        </c:ser>
        <c:ser>
          <c:idx val="5"/>
          <c:order val="5"/>
          <c:tx>
            <c:strRef>
              <c:f>Sheet1!$A$7</c:f>
              <c:strCache>
                <c:ptCount val="1"/>
                <c:pt idx="0">
                  <c:v>IPAH</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0" scaled="1"/>
              <a:tileRect/>
            </a:gradFill>
            <a:ln>
              <a:solidFill>
                <a:srgbClr val="000000"/>
              </a:solidFill>
            </a:ln>
          </c:spPr>
          <c:invertIfNegative val="0"/>
          <c:cat>
            <c:strRef>
              <c:f>Sheet1!$B$1:$D$1</c:f>
              <c:strCache>
                <c:ptCount val="3"/>
                <c:pt idx="0">
                  <c:v>Single</c:v>
                </c:pt>
                <c:pt idx="1">
                  <c:v>Bilateral/Double</c:v>
                </c:pt>
                <c:pt idx="2">
                  <c:v>Column2</c:v>
                </c:pt>
              </c:strCache>
            </c:strRef>
          </c:cat>
          <c:val>
            <c:numRef>
              <c:f>Sheet1!$B$7:$D$7</c:f>
              <c:numCache>
                <c:formatCode>General</c:formatCode>
                <c:ptCount val="3"/>
                <c:pt idx="0">
                  <c:v>91</c:v>
                </c:pt>
                <c:pt idx="1">
                  <c:v>1250</c:v>
                </c:pt>
              </c:numCache>
            </c:numRef>
          </c:val>
        </c:ser>
        <c:ser>
          <c:idx val="6"/>
          <c:order val="6"/>
          <c:tx>
            <c:strRef>
              <c:f>Sheet1!$A$8</c:f>
              <c:strCache>
                <c:ptCount val="1"/>
                <c:pt idx="0">
                  <c:v>Pulmonary Fibrosis, Other</c:v>
                </c:pt>
              </c:strCache>
            </c:strRef>
          </c:tx>
          <c:spPr>
            <a:gradFill>
              <a:gsLst>
                <a:gs pos="0">
                  <a:srgbClr val="CC6600"/>
                </a:gs>
                <a:gs pos="50000">
                  <a:srgbClr val="FFC000"/>
                </a:gs>
                <a:gs pos="100000">
                  <a:srgbClr val="CC6600"/>
                </a:gs>
              </a:gsLst>
              <a:lin ang="10800000" scaled="1"/>
            </a:gradFill>
            <a:ln>
              <a:solidFill>
                <a:schemeClr val="bg2"/>
              </a:solidFill>
            </a:ln>
          </c:spPr>
          <c:invertIfNegative val="0"/>
          <c:cat>
            <c:strRef>
              <c:f>Sheet1!$B$1:$D$1</c:f>
              <c:strCache>
                <c:ptCount val="3"/>
                <c:pt idx="0">
                  <c:v>Single</c:v>
                </c:pt>
                <c:pt idx="1">
                  <c:v>Bilateral/Double</c:v>
                </c:pt>
                <c:pt idx="2">
                  <c:v>Column2</c:v>
                </c:pt>
              </c:strCache>
            </c:strRef>
          </c:cat>
          <c:val>
            <c:numRef>
              <c:f>Sheet1!$B$8:$D$8</c:f>
              <c:numCache>
                <c:formatCode>General</c:formatCode>
                <c:ptCount val="3"/>
                <c:pt idx="0">
                  <c:v>758</c:v>
                </c:pt>
                <c:pt idx="1">
                  <c:v>1125</c:v>
                </c:pt>
              </c:numCache>
            </c:numRef>
          </c:val>
        </c:ser>
        <c:ser>
          <c:idx val="7"/>
          <c:order val="7"/>
          <c:tx>
            <c:strRef>
              <c:f>Sheet1!$A$9</c:f>
              <c:strCache>
                <c:ptCount val="1"/>
                <c:pt idx="0">
                  <c:v>Retx</c:v>
                </c:pt>
              </c:strCache>
            </c:strRef>
          </c:tx>
          <c:spPr>
            <a:gradFill>
              <a:gsLst>
                <a:gs pos="0">
                  <a:srgbClr val="660066"/>
                </a:gs>
                <a:gs pos="50000">
                  <a:srgbClr val="FF00FF"/>
                </a:gs>
                <a:gs pos="100000">
                  <a:srgbClr val="660066"/>
                </a:gs>
              </a:gsLst>
              <a:lin ang="10800000" scaled="1"/>
            </a:gradFill>
            <a:ln>
              <a:solidFill>
                <a:srgbClr val="000000"/>
              </a:solidFill>
            </a:ln>
          </c:spPr>
          <c:invertIfNegative val="0"/>
          <c:cat>
            <c:strRef>
              <c:f>Sheet1!$B$1:$D$1</c:f>
              <c:strCache>
                <c:ptCount val="3"/>
                <c:pt idx="0">
                  <c:v>Single</c:v>
                </c:pt>
                <c:pt idx="1">
                  <c:v>Bilateral/Double</c:v>
                </c:pt>
                <c:pt idx="2">
                  <c:v>Column2</c:v>
                </c:pt>
              </c:strCache>
            </c:strRef>
          </c:cat>
          <c:val>
            <c:numRef>
              <c:f>Sheet1!$B$9:$D$9</c:f>
              <c:numCache>
                <c:formatCode>General</c:formatCode>
                <c:ptCount val="3"/>
                <c:pt idx="0">
                  <c:v>548</c:v>
                </c:pt>
                <c:pt idx="1">
                  <c:v>686</c:v>
                </c:pt>
              </c:numCache>
            </c:numRef>
          </c:val>
        </c:ser>
        <c:ser>
          <c:idx val="8"/>
          <c:order val="8"/>
          <c:tx>
            <c:strRef>
              <c:f>Sheet1!$A$10</c:f>
              <c:strCache>
                <c:ptCount val="1"/>
                <c:pt idx="0">
                  <c:v>Sarcoidosis</c:v>
                </c:pt>
              </c:strCache>
            </c:strRef>
          </c:tx>
          <c:spPr>
            <a:gradFill>
              <a:gsLst>
                <a:gs pos="0">
                  <a:srgbClr val="FF99CC"/>
                </a:gs>
                <a:gs pos="50000">
                  <a:srgbClr val="FFCCCC"/>
                </a:gs>
                <a:gs pos="100000">
                  <a:srgbClr val="FF99CC"/>
                </a:gs>
              </a:gsLst>
              <a:lin ang="10800000" scaled="1"/>
            </a:gradFill>
            <a:ln>
              <a:solidFill>
                <a:srgbClr val="000000"/>
              </a:solidFill>
            </a:ln>
          </c:spPr>
          <c:invertIfNegative val="0"/>
          <c:cat>
            <c:strRef>
              <c:f>Sheet1!$B$1:$D$1</c:f>
              <c:strCache>
                <c:ptCount val="3"/>
                <c:pt idx="0">
                  <c:v>Single</c:v>
                </c:pt>
                <c:pt idx="1">
                  <c:v>Bilateral/Double</c:v>
                </c:pt>
                <c:pt idx="2">
                  <c:v>Column2</c:v>
                </c:pt>
              </c:strCache>
            </c:strRef>
          </c:cat>
          <c:val>
            <c:numRef>
              <c:f>Sheet1!$B$10:$D$10</c:f>
              <c:numCache>
                <c:formatCode>General</c:formatCode>
                <c:ptCount val="3"/>
                <c:pt idx="0">
                  <c:v>301</c:v>
                </c:pt>
                <c:pt idx="1">
                  <c:v>857</c:v>
                </c:pt>
              </c:numCache>
            </c:numRef>
          </c:val>
        </c:ser>
        <c:ser>
          <c:idx val="9"/>
          <c:order val="9"/>
          <c:tx>
            <c:strRef>
              <c:f>Sheet1!$A$11</c:f>
              <c:strCache>
                <c:ptCount val="1"/>
                <c:pt idx="0">
                  <c:v>Other</c:v>
                </c:pt>
              </c:strCache>
            </c:strRef>
          </c:tx>
          <c:spPr>
            <a:gradFill>
              <a:gsLst>
                <a:gs pos="0">
                  <a:srgbClr val="008080"/>
                </a:gs>
                <a:gs pos="50000">
                  <a:srgbClr val="00FFFF"/>
                </a:gs>
                <a:gs pos="100000">
                  <a:srgbClr val="008080"/>
                </a:gs>
              </a:gsLst>
              <a:lin ang="10800000" scaled="1"/>
            </a:gradFill>
            <a:ln>
              <a:solidFill>
                <a:srgbClr val="000000"/>
              </a:solidFill>
            </a:ln>
          </c:spPr>
          <c:invertIfNegative val="0"/>
          <c:cat>
            <c:strRef>
              <c:f>Sheet1!$B$1:$D$1</c:f>
              <c:strCache>
                <c:ptCount val="3"/>
                <c:pt idx="0">
                  <c:v>Single</c:v>
                </c:pt>
                <c:pt idx="1">
                  <c:v>Bilateral/Double</c:v>
                </c:pt>
                <c:pt idx="2">
                  <c:v>Column2</c:v>
                </c:pt>
              </c:strCache>
            </c:strRef>
          </c:cat>
          <c:val>
            <c:numRef>
              <c:f>Sheet1!$B$11:$D$11</c:f>
              <c:numCache>
                <c:formatCode>General</c:formatCode>
                <c:ptCount val="3"/>
                <c:pt idx="0">
                  <c:v>1056</c:v>
                </c:pt>
                <c:pt idx="1">
                  <c:v>2216</c:v>
                </c:pt>
              </c:numCache>
            </c:numRef>
          </c:val>
        </c:ser>
        <c:dLbls>
          <c:showLegendKey val="0"/>
          <c:showVal val="0"/>
          <c:showCatName val="0"/>
          <c:showSerName val="0"/>
          <c:showPercent val="0"/>
          <c:showBubbleSize val="0"/>
        </c:dLbls>
        <c:gapWidth val="45"/>
        <c:overlap val="100"/>
        <c:axId val="228209840"/>
        <c:axId val="228210232"/>
      </c:barChart>
      <c:catAx>
        <c:axId val="228209840"/>
        <c:scaling>
          <c:orientation val="minMax"/>
        </c:scaling>
        <c:delete val="1"/>
        <c:axPos val="b"/>
        <c:numFmt formatCode="General" sourceLinked="0"/>
        <c:majorTickMark val="out"/>
        <c:minorTickMark val="none"/>
        <c:tickLblPos val="none"/>
        <c:crossAx val="228210232"/>
        <c:crosses val="autoZero"/>
        <c:auto val="1"/>
        <c:lblAlgn val="ctr"/>
        <c:lblOffset val="100"/>
        <c:noMultiLvlLbl val="0"/>
      </c:catAx>
      <c:valAx>
        <c:axId val="228210232"/>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106E-3"/>
              <c:y val="0.31176160597112862"/>
            </c:manualLayout>
          </c:layout>
          <c:overlay val="0"/>
        </c:title>
        <c:numFmt formatCode="0%" sourceLinked="1"/>
        <c:majorTickMark val="out"/>
        <c:minorTickMark val="none"/>
        <c:tickLblPos val="nextTo"/>
        <c:txPr>
          <a:bodyPr/>
          <a:lstStyle/>
          <a:p>
            <a:pPr>
              <a:defRPr sz="1500" b="1"/>
            </a:pPr>
            <a:endParaRPr lang="en-US"/>
          </a:p>
        </c:txPr>
        <c:crossAx val="228209840"/>
        <c:crosses val="autoZero"/>
        <c:crossBetween val="between"/>
        <c:majorUnit val="0.2"/>
      </c:valAx>
      <c:spPr>
        <a:solidFill>
          <a:srgbClr val="000000"/>
        </a:solidFill>
        <a:ln w="12700">
          <a:solidFill>
            <a:srgbClr val="FFFFFF"/>
          </a:solidFill>
        </a:ln>
      </c:spPr>
    </c:plotArea>
    <c:legend>
      <c:legendPos val="r"/>
      <c:layout>
        <c:manualLayout>
          <c:xMode val="edge"/>
          <c:yMode val="edge"/>
          <c:x val="0.64528577246809671"/>
          <c:y val="6.141117125984253E-2"/>
          <c:w val="0.29867974477328263"/>
          <c:h val="0.75217765748031507"/>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52767317128831E-2"/>
          <c:y val="5.0081106664945557E-2"/>
          <c:w val="0.87907657195024547"/>
          <c:h val="0.82576579850595599"/>
        </c:manualLayout>
      </c:layout>
      <c:barChart>
        <c:barDir val="col"/>
        <c:grouping val="clustered"/>
        <c:varyColors val="0"/>
        <c:ser>
          <c:idx val="0"/>
          <c:order val="0"/>
          <c:tx>
            <c:strRef>
              <c:f>Sheet1!$B$1</c:f>
              <c:strCache>
                <c:ptCount val="1"/>
                <c:pt idx="0">
                  <c:v>No Induction (N=6,069)</c:v>
                </c:pt>
              </c:strCache>
            </c:strRef>
          </c:tx>
          <c:spPr>
            <a:gradFill>
              <a:gsLst>
                <a:gs pos="0">
                  <a:srgbClr val="008000"/>
                </a:gs>
                <a:gs pos="50000">
                  <a:srgbClr val="00FF00"/>
                </a:gs>
                <a:gs pos="100000">
                  <a:srgbClr val="008000"/>
                </a:gs>
              </a:gsLst>
              <a:lin ang="0" scaled="1"/>
            </a:gradFill>
            <a:ln>
              <a:solidFill>
                <a:schemeClr val="bg2"/>
              </a:solidFill>
            </a:ln>
          </c:spPr>
          <c:invertIfNegative val="0"/>
          <c:cat>
            <c:strRef>
              <c:f>Sheet1!$A$2</c:f>
              <c:strCache>
                <c:ptCount val="1"/>
                <c:pt idx="0">
                  <c:v>Overall</c:v>
                </c:pt>
              </c:strCache>
            </c:strRef>
          </c:cat>
          <c:val>
            <c:numRef>
              <c:f>Sheet1!$B$2</c:f>
              <c:numCache>
                <c:formatCode>General</c:formatCode>
                <c:ptCount val="1"/>
                <c:pt idx="0">
                  <c:v>30.927700000000002</c:v>
                </c:pt>
              </c:numCache>
            </c:numRef>
          </c:val>
        </c:ser>
        <c:ser>
          <c:idx val="1"/>
          <c:order val="1"/>
          <c:tx>
            <c:strRef>
              <c:f>Sheet1!$C$1</c:f>
              <c:strCache>
                <c:ptCount val="1"/>
                <c:pt idx="0">
                  <c:v>Polyclonal (N=1,240)</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c:f>
              <c:strCache>
                <c:ptCount val="1"/>
                <c:pt idx="0">
                  <c:v>Overall</c:v>
                </c:pt>
              </c:strCache>
            </c:strRef>
          </c:cat>
          <c:val>
            <c:numRef>
              <c:f>Sheet1!$C$2</c:f>
              <c:numCache>
                <c:formatCode>General</c:formatCode>
                <c:ptCount val="1"/>
                <c:pt idx="0">
                  <c:v>28.629000000000001</c:v>
                </c:pt>
              </c:numCache>
            </c:numRef>
          </c:val>
        </c:ser>
        <c:ser>
          <c:idx val="2"/>
          <c:order val="2"/>
          <c:tx>
            <c:strRef>
              <c:f>Sheet1!$D$1</c:f>
              <c:strCache>
                <c:ptCount val="1"/>
                <c:pt idx="0">
                  <c:v>IL-2R Antagonist (N=5,165)</c:v>
                </c:pt>
              </c:strCache>
            </c:strRef>
          </c:tx>
          <c:spPr>
            <a:gradFill flip="none" rotWithShape="1">
              <a:gsLst>
                <a:gs pos="0">
                  <a:srgbClr val="CCCC00"/>
                </a:gs>
                <a:gs pos="50000">
                  <a:srgbClr val="FFFF00"/>
                </a:gs>
                <a:gs pos="97000">
                  <a:srgbClr val="CCCC00"/>
                </a:gs>
              </a:gsLst>
              <a:lin ang="0" scaled="0"/>
              <a:tileRect/>
            </a:gradFill>
            <a:ln>
              <a:solidFill>
                <a:schemeClr val="bg2"/>
              </a:solidFill>
            </a:ln>
          </c:spPr>
          <c:invertIfNegative val="0"/>
          <c:cat>
            <c:strRef>
              <c:f>Sheet1!$A$2</c:f>
              <c:strCache>
                <c:ptCount val="1"/>
                <c:pt idx="0">
                  <c:v>Overall</c:v>
                </c:pt>
              </c:strCache>
            </c:strRef>
          </c:cat>
          <c:val>
            <c:numRef>
              <c:f>Sheet1!$D$2</c:f>
              <c:numCache>
                <c:formatCode>General</c:formatCode>
                <c:ptCount val="1"/>
                <c:pt idx="0">
                  <c:v>25.285599999999999</c:v>
                </c:pt>
              </c:numCache>
            </c:numRef>
          </c:val>
        </c:ser>
        <c:ser>
          <c:idx val="3"/>
          <c:order val="3"/>
          <c:tx>
            <c:strRef>
              <c:f>Sheet1!$E$1</c:f>
              <c:strCache>
                <c:ptCount val="1"/>
                <c:pt idx="0">
                  <c:v>Alemtuzumab (N=914)</c:v>
                </c:pt>
              </c:strCache>
            </c:strRef>
          </c:tx>
          <c:spPr>
            <a:gradFill>
              <a:gsLst>
                <a:gs pos="0">
                  <a:srgbClr val="0000B9"/>
                </a:gs>
                <a:gs pos="50000">
                  <a:schemeClr val="bg1">
                    <a:lumMod val="50000"/>
                    <a:lumOff val="50000"/>
                  </a:schemeClr>
                </a:gs>
                <a:gs pos="97000">
                  <a:srgbClr val="0000B9"/>
                </a:gs>
              </a:gsLst>
              <a:lin ang="0" scaled="0"/>
            </a:gradFill>
            <a:ln>
              <a:solidFill>
                <a:schemeClr val="bg2"/>
              </a:solidFill>
            </a:ln>
          </c:spPr>
          <c:invertIfNegative val="0"/>
          <c:cat>
            <c:strRef>
              <c:f>Sheet1!$A$2</c:f>
              <c:strCache>
                <c:ptCount val="1"/>
                <c:pt idx="0">
                  <c:v>Overall</c:v>
                </c:pt>
              </c:strCache>
            </c:strRef>
          </c:cat>
          <c:val>
            <c:numRef>
              <c:f>Sheet1!$E$2</c:f>
              <c:numCache>
                <c:formatCode>General</c:formatCode>
                <c:ptCount val="1"/>
                <c:pt idx="0">
                  <c:v>33.479199999999999</c:v>
                </c:pt>
              </c:numCache>
            </c:numRef>
          </c:val>
        </c:ser>
        <c:dLbls>
          <c:showLegendKey val="0"/>
          <c:showVal val="0"/>
          <c:showCatName val="0"/>
          <c:showSerName val="0"/>
          <c:showPercent val="0"/>
          <c:showBubbleSize val="0"/>
        </c:dLbls>
        <c:gapWidth val="50"/>
        <c:overlap val="-30"/>
        <c:axId val="497349128"/>
        <c:axId val="497349520"/>
      </c:barChart>
      <c:catAx>
        <c:axId val="497349128"/>
        <c:scaling>
          <c:orientation val="minMax"/>
        </c:scaling>
        <c:delete val="1"/>
        <c:axPos val="b"/>
        <c:numFmt formatCode="General" sourceLinked="1"/>
        <c:majorTickMark val="out"/>
        <c:minorTickMark val="none"/>
        <c:tickLblPos val="none"/>
        <c:crossAx val="497349520"/>
        <c:crosses val="autoZero"/>
        <c:auto val="1"/>
        <c:lblAlgn val="ctr"/>
        <c:lblOffset val="100"/>
        <c:tickLblSkip val="1"/>
        <c:noMultiLvlLbl val="0"/>
      </c:catAx>
      <c:valAx>
        <c:axId val="497349520"/>
        <c:scaling>
          <c:orientation val="minMax"/>
          <c:max val="6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497349128"/>
        <c:crosses val="autoZero"/>
        <c:crossBetween val="between"/>
        <c:majorUnit val="10"/>
      </c:valAx>
      <c:spPr>
        <a:solidFill>
          <a:schemeClr val="bg2"/>
        </a:solidFill>
        <a:ln>
          <a:solidFill>
            <a:schemeClr val="tx1"/>
          </a:solidFill>
        </a:ln>
      </c:spPr>
    </c:plotArea>
    <c:legend>
      <c:legendPos val="t"/>
      <c:layout>
        <c:manualLayout>
          <c:xMode val="edge"/>
          <c:yMode val="edge"/>
          <c:x val="0.20786032180760014"/>
          <c:y val="6.6666666666666666E-2"/>
          <c:w val="0.62630834189204609"/>
          <c:h val="0.10632626690894408"/>
        </c:manualLayout>
      </c:layout>
      <c:overlay val="0"/>
      <c:spPr>
        <a:solidFill>
          <a:schemeClr val="bg2"/>
        </a:solidFill>
        <a:ln>
          <a:solidFill>
            <a:schemeClr val="tx1">
              <a:tint val="75000"/>
              <a:shade val="95000"/>
              <a:satMod val="105000"/>
            </a:schemeClr>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52767317128831E-2"/>
          <c:y val="5.0081106664945557E-2"/>
          <c:w val="0.87907657195024547"/>
          <c:h val="0.82576579850595599"/>
        </c:manualLayout>
      </c:layout>
      <c:barChart>
        <c:barDir val="col"/>
        <c:grouping val="clustered"/>
        <c:varyColors val="0"/>
        <c:ser>
          <c:idx val="0"/>
          <c:order val="0"/>
          <c:tx>
            <c:strRef>
              <c:f>Sheet1!$B$1</c:f>
              <c:strCache>
                <c:ptCount val="1"/>
                <c:pt idx="0">
                  <c:v>No Induction (N=6,069)</c:v>
                </c:pt>
              </c:strCache>
            </c:strRef>
          </c:tx>
          <c:spPr>
            <a:gradFill>
              <a:gsLst>
                <a:gs pos="0">
                  <a:srgbClr val="008000"/>
                </a:gs>
                <a:gs pos="50000">
                  <a:srgbClr val="00FF00"/>
                </a:gs>
                <a:gs pos="100000">
                  <a:srgbClr val="008000"/>
                </a:gs>
              </a:gsLst>
              <a:lin ang="0" scaled="1"/>
            </a:gradFill>
            <a:ln>
              <a:solidFill>
                <a:schemeClr val="bg2"/>
              </a:solidFill>
            </a:ln>
          </c:spPr>
          <c:invertIfNegative val="0"/>
          <c:cat>
            <c:strRef>
              <c:f>Sheet1!$A$2</c:f>
              <c:strCache>
                <c:ptCount val="1"/>
                <c:pt idx="0">
                  <c:v>Overall</c:v>
                </c:pt>
              </c:strCache>
            </c:strRef>
          </c:cat>
          <c:val>
            <c:numRef>
              <c:f>Sheet1!$B$2</c:f>
              <c:numCache>
                <c:formatCode>General</c:formatCode>
                <c:ptCount val="1"/>
                <c:pt idx="0">
                  <c:v>34.190100000000001</c:v>
                </c:pt>
              </c:numCache>
            </c:numRef>
          </c:val>
        </c:ser>
        <c:ser>
          <c:idx val="1"/>
          <c:order val="1"/>
          <c:tx>
            <c:strRef>
              <c:f>Sheet1!$C$1</c:f>
              <c:strCache>
                <c:ptCount val="1"/>
                <c:pt idx="0">
                  <c:v>Polyclonal (N=1,240)</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c:f>
              <c:strCache>
                <c:ptCount val="1"/>
                <c:pt idx="0">
                  <c:v>Overall</c:v>
                </c:pt>
              </c:strCache>
            </c:strRef>
          </c:cat>
          <c:val>
            <c:numRef>
              <c:f>Sheet1!$C$2</c:f>
              <c:numCache>
                <c:formatCode>General</c:formatCode>
                <c:ptCount val="1"/>
                <c:pt idx="0">
                  <c:v>32.419400000000003</c:v>
                </c:pt>
              </c:numCache>
            </c:numRef>
          </c:val>
        </c:ser>
        <c:ser>
          <c:idx val="2"/>
          <c:order val="2"/>
          <c:tx>
            <c:strRef>
              <c:f>Sheet1!$D$1</c:f>
              <c:strCache>
                <c:ptCount val="1"/>
                <c:pt idx="0">
                  <c:v>IL-2R Antagonist (N=5,165)</c:v>
                </c:pt>
              </c:strCache>
            </c:strRef>
          </c:tx>
          <c:spPr>
            <a:gradFill flip="none" rotWithShape="1">
              <a:gsLst>
                <a:gs pos="0">
                  <a:srgbClr val="CCCC00"/>
                </a:gs>
                <a:gs pos="50000">
                  <a:srgbClr val="FFFF00"/>
                </a:gs>
                <a:gs pos="97000">
                  <a:srgbClr val="CCCC00"/>
                </a:gs>
              </a:gsLst>
              <a:lin ang="0" scaled="0"/>
              <a:tileRect/>
            </a:gradFill>
            <a:ln>
              <a:solidFill>
                <a:schemeClr val="bg2"/>
              </a:solidFill>
            </a:ln>
          </c:spPr>
          <c:invertIfNegative val="0"/>
          <c:dPt>
            <c:idx val="0"/>
            <c:invertIfNegative val="0"/>
            <c:bubble3D val="0"/>
          </c:dPt>
          <c:cat>
            <c:strRef>
              <c:f>Sheet1!$A$2</c:f>
              <c:strCache>
                <c:ptCount val="1"/>
                <c:pt idx="0">
                  <c:v>Overall</c:v>
                </c:pt>
              </c:strCache>
            </c:strRef>
          </c:cat>
          <c:val>
            <c:numRef>
              <c:f>Sheet1!$D$2</c:f>
              <c:numCache>
                <c:formatCode>General</c:formatCode>
                <c:ptCount val="1"/>
                <c:pt idx="0">
                  <c:v>29.428799999999999</c:v>
                </c:pt>
              </c:numCache>
            </c:numRef>
          </c:val>
        </c:ser>
        <c:ser>
          <c:idx val="3"/>
          <c:order val="3"/>
          <c:tx>
            <c:strRef>
              <c:f>Sheet1!$E$1</c:f>
              <c:strCache>
                <c:ptCount val="1"/>
                <c:pt idx="0">
                  <c:v>Alemtuzumab (N=914)</c:v>
                </c:pt>
              </c:strCache>
            </c:strRef>
          </c:tx>
          <c:spPr>
            <a:gradFill>
              <a:gsLst>
                <a:gs pos="0">
                  <a:srgbClr val="0000B9"/>
                </a:gs>
                <a:gs pos="50000">
                  <a:schemeClr val="bg1">
                    <a:lumMod val="50000"/>
                    <a:lumOff val="50000"/>
                  </a:schemeClr>
                </a:gs>
                <a:gs pos="100000">
                  <a:srgbClr val="00004C">
                    <a:lumMod val="75000"/>
                    <a:lumOff val="25000"/>
                  </a:srgbClr>
                </a:gs>
              </a:gsLst>
              <a:lin ang="0" scaled="1"/>
            </a:gradFill>
            <a:ln>
              <a:solidFill>
                <a:schemeClr val="bg2"/>
              </a:solidFill>
            </a:ln>
          </c:spPr>
          <c:invertIfNegative val="0"/>
          <c:cat>
            <c:strRef>
              <c:f>Sheet1!$A$2</c:f>
              <c:strCache>
                <c:ptCount val="1"/>
                <c:pt idx="0">
                  <c:v>Overall</c:v>
                </c:pt>
              </c:strCache>
            </c:strRef>
          </c:cat>
          <c:val>
            <c:numRef>
              <c:f>Sheet1!$E$2</c:f>
              <c:numCache>
                <c:formatCode>General</c:formatCode>
                <c:ptCount val="1"/>
                <c:pt idx="0">
                  <c:v>36.652099999999997</c:v>
                </c:pt>
              </c:numCache>
            </c:numRef>
          </c:val>
        </c:ser>
        <c:dLbls>
          <c:showLegendKey val="0"/>
          <c:showVal val="0"/>
          <c:showCatName val="0"/>
          <c:showSerName val="0"/>
          <c:showPercent val="0"/>
          <c:showBubbleSize val="0"/>
        </c:dLbls>
        <c:gapWidth val="50"/>
        <c:overlap val="-30"/>
        <c:axId val="497350304"/>
        <c:axId val="497350696"/>
      </c:barChart>
      <c:catAx>
        <c:axId val="497350304"/>
        <c:scaling>
          <c:orientation val="minMax"/>
        </c:scaling>
        <c:delete val="1"/>
        <c:axPos val="b"/>
        <c:numFmt formatCode="General" sourceLinked="1"/>
        <c:majorTickMark val="out"/>
        <c:minorTickMark val="none"/>
        <c:tickLblPos val="none"/>
        <c:crossAx val="497350696"/>
        <c:crosses val="autoZero"/>
        <c:auto val="1"/>
        <c:lblAlgn val="ctr"/>
        <c:lblOffset val="100"/>
        <c:tickLblSkip val="1"/>
        <c:noMultiLvlLbl val="0"/>
      </c:catAx>
      <c:valAx>
        <c:axId val="497350696"/>
        <c:scaling>
          <c:orientation val="minMax"/>
          <c:max val="6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497350304"/>
        <c:crosses val="autoZero"/>
        <c:crossBetween val="between"/>
        <c:majorUnit val="10"/>
      </c:valAx>
      <c:spPr>
        <a:solidFill>
          <a:schemeClr val="bg2"/>
        </a:solidFill>
        <a:ln>
          <a:solidFill>
            <a:schemeClr val="tx1"/>
          </a:solidFill>
        </a:ln>
      </c:spPr>
    </c:plotArea>
    <c:legend>
      <c:legendPos val="t"/>
      <c:layout>
        <c:manualLayout>
          <c:xMode val="edge"/>
          <c:yMode val="edge"/>
          <c:x val="0.20766073262581308"/>
          <c:y val="6.1538461538461542E-2"/>
          <c:w val="0.6436407622960173"/>
          <c:h val="0.10889036947304664"/>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52767317128831E-2"/>
          <c:y val="3.1263864194395058E-2"/>
          <c:w val="0.87907657195024547"/>
          <c:h val="0.83603608923884509"/>
        </c:manualLayout>
      </c:layout>
      <c:barChart>
        <c:barDir val="col"/>
        <c:grouping val="clustered"/>
        <c:varyColors val="0"/>
        <c:ser>
          <c:idx val="0"/>
          <c:order val="0"/>
          <c:tx>
            <c:strRef>
              <c:f>Sheet1!$B$1</c:f>
              <c:strCache>
                <c:ptCount val="1"/>
                <c:pt idx="0">
                  <c:v>CyA + MMF/MPA (N=555)</c:v>
                </c:pt>
              </c:strCache>
            </c:strRef>
          </c:tx>
          <c:spPr>
            <a:gradFill>
              <a:gsLst>
                <a:gs pos="0">
                  <a:srgbClr val="008000"/>
                </a:gs>
                <a:gs pos="50000">
                  <a:srgbClr val="00FF00"/>
                </a:gs>
                <a:gs pos="100000">
                  <a:srgbClr val="008000"/>
                </a:gs>
              </a:gsLst>
              <a:lin ang="0" scaled="1"/>
            </a:gradFill>
            <a:ln>
              <a:solidFill>
                <a:schemeClr val="bg2"/>
              </a:solidFill>
            </a:ln>
          </c:spPr>
          <c:invertIfNegative val="0"/>
          <c:cat>
            <c:strRef>
              <c:f>Sheet1!$A$2</c:f>
              <c:strCache>
                <c:ptCount val="1"/>
                <c:pt idx="0">
                  <c:v>Overall</c:v>
                </c:pt>
              </c:strCache>
            </c:strRef>
          </c:cat>
          <c:val>
            <c:numRef>
              <c:f>Sheet1!$B$2</c:f>
              <c:numCache>
                <c:formatCode>General</c:formatCode>
                <c:ptCount val="1"/>
                <c:pt idx="0">
                  <c:v>33.6937</c:v>
                </c:pt>
              </c:numCache>
            </c:numRef>
          </c:val>
        </c:ser>
        <c:ser>
          <c:idx val="1"/>
          <c:order val="1"/>
          <c:tx>
            <c:strRef>
              <c:f>Sheet1!$C$1</c:f>
              <c:strCache>
                <c:ptCount val="1"/>
                <c:pt idx="0">
                  <c:v>CyA + AZA (N=816)</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c:f>
              <c:strCache>
                <c:ptCount val="1"/>
                <c:pt idx="0">
                  <c:v>Overall</c:v>
                </c:pt>
              </c:strCache>
            </c:strRef>
          </c:cat>
          <c:val>
            <c:numRef>
              <c:f>Sheet1!$C$2</c:f>
              <c:numCache>
                <c:formatCode>General</c:formatCode>
                <c:ptCount val="1"/>
                <c:pt idx="0">
                  <c:v>55.392200000000003</c:v>
                </c:pt>
              </c:numCache>
            </c:numRef>
          </c:val>
        </c:ser>
        <c:ser>
          <c:idx val="2"/>
          <c:order val="2"/>
          <c:tx>
            <c:strRef>
              <c:f>Sheet1!$D$1</c:f>
              <c:strCache>
                <c:ptCount val="1"/>
                <c:pt idx="0">
                  <c:v>TAC + MMF/MPA (N=7,866)</c:v>
                </c:pt>
              </c:strCache>
            </c:strRef>
          </c:tx>
          <c:spPr>
            <a:solidFill>
              <a:srgbClr val="FF0000"/>
            </a:solidFill>
            <a:ln>
              <a:solidFill>
                <a:schemeClr val="bg2"/>
              </a:solidFill>
            </a:ln>
          </c:spPr>
          <c:invertIfNegative val="0"/>
          <c:dPt>
            <c:idx val="0"/>
            <c:invertIfNegative val="0"/>
            <c:bubble3D val="0"/>
            <c:spPr>
              <a:gradFill>
                <a:gsLst>
                  <a:gs pos="0">
                    <a:srgbClr val="CCCC00"/>
                  </a:gs>
                  <a:gs pos="50000">
                    <a:srgbClr val="FFFF00"/>
                  </a:gs>
                  <a:gs pos="100000">
                    <a:srgbClr val="CCCC00"/>
                  </a:gs>
                </a:gsLst>
                <a:lin ang="0" scaled="1"/>
              </a:gradFill>
              <a:ln>
                <a:solidFill>
                  <a:schemeClr val="bg2"/>
                </a:solidFill>
              </a:ln>
            </c:spPr>
          </c:dPt>
          <c:cat>
            <c:strRef>
              <c:f>Sheet1!$A$2</c:f>
              <c:strCache>
                <c:ptCount val="1"/>
                <c:pt idx="0">
                  <c:v>Overall</c:v>
                </c:pt>
              </c:strCache>
            </c:strRef>
          </c:cat>
          <c:val>
            <c:numRef>
              <c:f>Sheet1!$D$2</c:f>
              <c:numCache>
                <c:formatCode>General</c:formatCode>
                <c:ptCount val="1"/>
                <c:pt idx="0">
                  <c:v>24.6631</c:v>
                </c:pt>
              </c:numCache>
            </c:numRef>
          </c:val>
        </c:ser>
        <c:ser>
          <c:idx val="3"/>
          <c:order val="3"/>
          <c:tx>
            <c:strRef>
              <c:f>Sheet1!$E$1</c:f>
              <c:strCache>
                <c:ptCount val="1"/>
                <c:pt idx="0">
                  <c:v>TAC + AZA (N=2,905)</c:v>
                </c:pt>
              </c:strCache>
            </c:strRef>
          </c:tx>
          <c:spPr>
            <a:gradFill>
              <a:gsLst>
                <a:gs pos="0">
                  <a:srgbClr val="00004C">
                    <a:lumMod val="50000"/>
                    <a:lumOff val="50000"/>
                  </a:srgbClr>
                </a:gs>
                <a:gs pos="50000">
                  <a:schemeClr val="bg1">
                    <a:lumMod val="50000"/>
                    <a:lumOff val="50000"/>
                  </a:schemeClr>
                </a:gs>
                <a:gs pos="100000">
                  <a:srgbClr val="00004C">
                    <a:lumMod val="75000"/>
                    <a:lumOff val="25000"/>
                  </a:srgbClr>
                </a:gs>
              </a:gsLst>
              <a:lin ang="0" scaled="1"/>
            </a:gradFill>
            <a:ln>
              <a:solidFill>
                <a:schemeClr val="bg2"/>
              </a:solidFill>
            </a:ln>
          </c:spPr>
          <c:invertIfNegative val="0"/>
          <c:cat>
            <c:strRef>
              <c:f>Sheet1!$A$2</c:f>
              <c:strCache>
                <c:ptCount val="1"/>
                <c:pt idx="0">
                  <c:v>Overall</c:v>
                </c:pt>
              </c:strCache>
            </c:strRef>
          </c:cat>
          <c:val>
            <c:numRef>
              <c:f>Sheet1!$E$2</c:f>
              <c:numCache>
                <c:formatCode>General</c:formatCode>
                <c:ptCount val="1"/>
                <c:pt idx="0">
                  <c:v>29.6386</c:v>
                </c:pt>
              </c:numCache>
            </c:numRef>
          </c:val>
        </c:ser>
        <c:dLbls>
          <c:showLegendKey val="0"/>
          <c:showVal val="0"/>
          <c:showCatName val="0"/>
          <c:showSerName val="0"/>
          <c:showPercent val="0"/>
          <c:showBubbleSize val="0"/>
        </c:dLbls>
        <c:gapWidth val="50"/>
        <c:overlap val="-30"/>
        <c:axId val="497351480"/>
        <c:axId val="497351872"/>
      </c:barChart>
      <c:catAx>
        <c:axId val="497351480"/>
        <c:scaling>
          <c:orientation val="minMax"/>
        </c:scaling>
        <c:delete val="1"/>
        <c:axPos val="b"/>
        <c:numFmt formatCode="General" sourceLinked="1"/>
        <c:majorTickMark val="out"/>
        <c:minorTickMark val="none"/>
        <c:tickLblPos val="none"/>
        <c:crossAx val="497351872"/>
        <c:crosses val="autoZero"/>
        <c:auto val="1"/>
        <c:lblAlgn val="ctr"/>
        <c:lblOffset val="100"/>
        <c:tickLblSkip val="1"/>
        <c:noMultiLvlLbl val="0"/>
      </c:catAx>
      <c:valAx>
        <c:axId val="497351872"/>
        <c:scaling>
          <c:orientation val="minMax"/>
          <c:max val="7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497351480"/>
        <c:crosses val="autoZero"/>
        <c:crossBetween val="between"/>
        <c:majorUnit val="10"/>
      </c:valAx>
      <c:spPr>
        <a:solidFill>
          <a:schemeClr val="bg2"/>
        </a:solidFill>
        <a:ln>
          <a:solidFill>
            <a:schemeClr val="tx1"/>
          </a:solidFill>
        </a:ln>
      </c:spPr>
    </c:plotArea>
    <c:legend>
      <c:legendPos val="t"/>
      <c:layout>
        <c:manualLayout>
          <c:xMode val="edge"/>
          <c:yMode val="edge"/>
          <c:x val="0.20186363117653772"/>
          <c:y val="1.7094050743657042E-2"/>
          <c:w val="0.6697277188177565"/>
          <c:h val="0.11743744531933506"/>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52767317128831E-2"/>
          <c:y val="3.1263864194395058E-2"/>
          <c:w val="0.87907657195024547"/>
          <c:h val="0.83603608923884509"/>
        </c:manualLayout>
      </c:layout>
      <c:barChart>
        <c:barDir val="col"/>
        <c:grouping val="clustered"/>
        <c:varyColors val="0"/>
        <c:ser>
          <c:idx val="0"/>
          <c:order val="0"/>
          <c:tx>
            <c:strRef>
              <c:f>Sheet1!$B$1</c:f>
              <c:strCache>
                <c:ptCount val="1"/>
                <c:pt idx="0">
                  <c:v>CyA + MMF/MPA (N=555)</c:v>
                </c:pt>
              </c:strCache>
            </c:strRef>
          </c:tx>
          <c:spPr>
            <a:gradFill>
              <a:gsLst>
                <a:gs pos="0">
                  <a:srgbClr val="008000"/>
                </a:gs>
                <a:gs pos="50000">
                  <a:srgbClr val="00FF00"/>
                </a:gs>
                <a:gs pos="100000">
                  <a:srgbClr val="008000"/>
                </a:gs>
              </a:gsLst>
              <a:lin ang="0" scaled="1"/>
            </a:gradFill>
            <a:ln>
              <a:solidFill>
                <a:schemeClr val="bg2"/>
              </a:solidFill>
            </a:ln>
          </c:spPr>
          <c:invertIfNegative val="0"/>
          <c:cat>
            <c:strRef>
              <c:f>Sheet1!$A$2</c:f>
              <c:strCache>
                <c:ptCount val="1"/>
                <c:pt idx="0">
                  <c:v>Overall</c:v>
                </c:pt>
              </c:strCache>
            </c:strRef>
          </c:cat>
          <c:val>
            <c:numRef>
              <c:f>Sheet1!$B$2</c:f>
              <c:numCache>
                <c:formatCode>General</c:formatCode>
                <c:ptCount val="1"/>
                <c:pt idx="0">
                  <c:v>37.837800000000001</c:v>
                </c:pt>
              </c:numCache>
            </c:numRef>
          </c:val>
        </c:ser>
        <c:ser>
          <c:idx val="1"/>
          <c:order val="1"/>
          <c:tx>
            <c:strRef>
              <c:f>Sheet1!$C$1</c:f>
              <c:strCache>
                <c:ptCount val="1"/>
                <c:pt idx="0">
                  <c:v>CyA + AZA (N=816)</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c:f>
              <c:strCache>
                <c:ptCount val="1"/>
                <c:pt idx="0">
                  <c:v>Overall</c:v>
                </c:pt>
              </c:strCache>
            </c:strRef>
          </c:cat>
          <c:val>
            <c:numRef>
              <c:f>Sheet1!$C$2</c:f>
              <c:numCache>
                <c:formatCode>General</c:formatCode>
                <c:ptCount val="1"/>
                <c:pt idx="0">
                  <c:v>58.4559</c:v>
                </c:pt>
              </c:numCache>
            </c:numRef>
          </c:val>
        </c:ser>
        <c:ser>
          <c:idx val="2"/>
          <c:order val="2"/>
          <c:tx>
            <c:strRef>
              <c:f>Sheet1!$D$1</c:f>
              <c:strCache>
                <c:ptCount val="1"/>
                <c:pt idx="0">
                  <c:v>TAC + MMF/MPA (N=7,866)</c:v>
                </c:pt>
              </c:strCache>
            </c:strRef>
          </c:tx>
          <c:spPr>
            <a:solidFill>
              <a:srgbClr val="FF0000"/>
            </a:solidFill>
            <a:ln>
              <a:solidFill>
                <a:schemeClr val="bg2"/>
              </a:solidFill>
            </a:ln>
          </c:spPr>
          <c:invertIfNegative val="0"/>
          <c:dPt>
            <c:idx val="0"/>
            <c:invertIfNegative val="0"/>
            <c:bubble3D val="0"/>
            <c:spPr>
              <a:gradFill>
                <a:gsLst>
                  <a:gs pos="0">
                    <a:srgbClr val="CCCC00"/>
                  </a:gs>
                  <a:gs pos="50000">
                    <a:srgbClr val="FFFF00"/>
                  </a:gs>
                  <a:gs pos="100000">
                    <a:srgbClr val="CCCC00"/>
                  </a:gs>
                </a:gsLst>
                <a:lin ang="0" scaled="1"/>
              </a:gradFill>
              <a:ln>
                <a:solidFill>
                  <a:schemeClr val="bg2"/>
                </a:solidFill>
              </a:ln>
            </c:spPr>
          </c:dPt>
          <c:cat>
            <c:strRef>
              <c:f>Sheet1!$A$2</c:f>
              <c:strCache>
                <c:ptCount val="1"/>
                <c:pt idx="0">
                  <c:v>Overall</c:v>
                </c:pt>
              </c:strCache>
            </c:strRef>
          </c:cat>
          <c:val>
            <c:numRef>
              <c:f>Sheet1!$D$2</c:f>
              <c:numCache>
                <c:formatCode>General</c:formatCode>
                <c:ptCount val="1"/>
                <c:pt idx="0">
                  <c:v>28.032</c:v>
                </c:pt>
              </c:numCache>
            </c:numRef>
          </c:val>
        </c:ser>
        <c:ser>
          <c:idx val="3"/>
          <c:order val="3"/>
          <c:tx>
            <c:strRef>
              <c:f>Sheet1!$E$1</c:f>
              <c:strCache>
                <c:ptCount val="1"/>
                <c:pt idx="0">
                  <c:v>TAC + AZA (N=2,905)</c:v>
                </c:pt>
              </c:strCache>
            </c:strRef>
          </c:tx>
          <c:spPr>
            <a:gradFill>
              <a:gsLst>
                <a:gs pos="0">
                  <a:srgbClr val="00004C">
                    <a:lumMod val="50000"/>
                    <a:lumOff val="50000"/>
                  </a:srgbClr>
                </a:gs>
                <a:gs pos="50000">
                  <a:schemeClr val="bg1">
                    <a:lumMod val="50000"/>
                    <a:lumOff val="50000"/>
                  </a:schemeClr>
                </a:gs>
                <a:gs pos="100000">
                  <a:srgbClr val="00004C">
                    <a:lumMod val="75000"/>
                    <a:lumOff val="25000"/>
                  </a:srgbClr>
                </a:gs>
              </a:gsLst>
              <a:lin ang="0" scaled="1"/>
            </a:gradFill>
            <a:ln>
              <a:solidFill>
                <a:schemeClr val="bg2"/>
              </a:solidFill>
            </a:ln>
          </c:spPr>
          <c:invertIfNegative val="0"/>
          <c:cat>
            <c:strRef>
              <c:f>Sheet1!$A$2</c:f>
              <c:strCache>
                <c:ptCount val="1"/>
                <c:pt idx="0">
                  <c:v>Overall</c:v>
                </c:pt>
              </c:strCache>
            </c:strRef>
          </c:cat>
          <c:val>
            <c:numRef>
              <c:f>Sheet1!$E$2</c:f>
              <c:numCache>
                <c:formatCode>General</c:formatCode>
                <c:ptCount val="1"/>
                <c:pt idx="0">
                  <c:v>34.216900000000003</c:v>
                </c:pt>
              </c:numCache>
            </c:numRef>
          </c:val>
        </c:ser>
        <c:dLbls>
          <c:showLegendKey val="0"/>
          <c:showVal val="0"/>
          <c:showCatName val="0"/>
          <c:showSerName val="0"/>
          <c:showPercent val="0"/>
          <c:showBubbleSize val="0"/>
        </c:dLbls>
        <c:gapWidth val="50"/>
        <c:overlap val="-30"/>
        <c:axId val="497352656"/>
        <c:axId val="497353048"/>
      </c:barChart>
      <c:catAx>
        <c:axId val="497352656"/>
        <c:scaling>
          <c:orientation val="minMax"/>
        </c:scaling>
        <c:delete val="1"/>
        <c:axPos val="b"/>
        <c:numFmt formatCode="General" sourceLinked="1"/>
        <c:majorTickMark val="out"/>
        <c:minorTickMark val="none"/>
        <c:tickLblPos val="none"/>
        <c:crossAx val="497353048"/>
        <c:crosses val="autoZero"/>
        <c:auto val="1"/>
        <c:lblAlgn val="ctr"/>
        <c:lblOffset val="100"/>
        <c:tickLblSkip val="1"/>
        <c:noMultiLvlLbl val="0"/>
      </c:catAx>
      <c:valAx>
        <c:axId val="497353048"/>
        <c:scaling>
          <c:orientation val="minMax"/>
          <c:max val="7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497352656"/>
        <c:crosses val="autoZero"/>
        <c:crossBetween val="between"/>
        <c:majorUnit val="10"/>
      </c:valAx>
      <c:spPr>
        <a:solidFill>
          <a:schemeClr val="bg2"/>
        </a:solidFill>
        <a:ln>
          <a:solidFill>
            <a:schemeClr val="tx1"/>
          </a:solidFill>
        </a:ln>
      </c:spPr>
    </c:plotArea>
    <c:legend>
      <c:legendPos val="t"/>
      <c:layout>
        <c:manualLayout>
          <c:xMode val="edge"/>
          <c:yMode val="edge"/>
          <c:x val="0.20186363117653772"/>
          <c:y val="1.7094050743657042E-2"/>
          <c:w val="0.6697277188177565"/>
          <c:h val="0.11743744531933506"/>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514"/>
          <c:h val="0.82181779696892732"/>
        </c:manualLayout>
      </c:layout>
      <c:scatterChart>
        <c:scatterStyle val="lineMarker"/>
        <c:varyColors val="0"/>
        <c:ser>
          <c:idx val="0"/>
          <c:order val="0"/>
          <c:tx>
            <c:strRef>
              <c:f>Sheet1!$B$1</c:f>
              <c:strCache>
                <c:ptCount val="1"/>
                <c:pt idx="0">
                  <c:v>Freedom from Bronchiolitis Obliterans Syndrome (N = 19,407)</c:v>
                </c:pt>
              </c:strCache>
            </c:strRef>
          </c:tx>
          <c:spPr>
            <a:ln w="41275">
              <a:solidFill>
                <a:srgbClr val="00FF00"/>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Sheet1!$B$2:$B$170</c:f>
              <c:numCache>
                <c:formatCode>General</c:formatCode>
                <c:ptCount val="169"/>
                <c:pt idx="0">
                  <c:v>100</c:v>
                </c:pt>
                <c:pt idx="1">
                  <c:v>99.995000000000005</c:v>
                </c:pt>
                <c:pt idx="2">
                  <c:v>99.968999999999994</c:v>
                </c:pt>
                <c:pt idx="3">
                  <c:v>99.772999999999996</c:v>
                </c:pt>
                <c:pt idx="4">
                  <c:v>99.406000000000006</c:v>
                </c:pt>
                <c:pt idx="5">
                  <c:v>98.832999999999998</c:v>
                </c:pt>
                <c:pt idx="6">
                  <c:v>95.47</c:v>
                </c:pt>
                <c:pt idx="7">
                  <c:v>91.113</c:v>
                </c:pt>
                <c:pt idx="8">
                  <c:v>90.456000000000003</c:v>
                </c:pt>
                <c:pt idx="9">
                  <c:v>90.207999999999998</c:v>
                </c:pt>
                <c:pt idx="10">
                  <c:v>90.207999999999998</c:v>
                </c:pt>
                <c:pt idx="11">
                  <c:v>90.207999999999998</c:v>
                </c:pt>
                <c:pt idx="12">
                  <c:v>90.207999999999998</c:v>
                </c:pt>
                <c:pt idx="13">
                  <c:v>90.200999999999993</c:v>
                </c:pt>
                <c:pt idx="14">
                  <c:v>90.174999999999997</c:v>
                </c:pt>
                <c:pt idx="15">
                  <c:v>90.046000000000006</c:v>
                </c:pt>
                <c:pt idx="16">
                  <c:v>89.424000000000007</c:v>
                </c:pt>
                <c:pt idx="17">
                  <c:v>88.025000000000006</c:v>
                </c:pt>
                <c:pt idx="18">
                  <c:v>83.840999999999994</c:v>
                </c:pt>
                <c:pt idx="19">
                  <c:v>79.153000000000006</c:v>
                </c:pt>
                <c:pt idx="20">
                  <c:v>78.040000000000006</c:v>
                </c:pt>
                <c:pt idx="21">
                  <c:v>77.674999999999997</c:v>
                </c:pt>
                <c:pt idx="22">
                  <c:v>77.546999999999997</c:v>
                </c:pt>
                <c:pt idx="23">
                  <c:v>77.518000000000001</c:v>
                </c:pt>
                <c:pt idx="24">
                  <c:v>77.510999999999996</c:v>
                </c:pt>
                <c:pt idx="25">
                  <c:v>77.510999999999996</c:v>
                </c:pt>
                <c:pt idx="26">
                  <c:v>77.424999999999997</c:v>
                </c:pt>
                <c:pt idx="27">
                  <c:v>77.25</c:v>
                </c:pt>
                <c:pt idx="28">
                  <c:v>76.546000000000006</c:v>
                </c:pt>
                <c:pt idx="29">
                  <c:v>74.914000000000001</c:v>
                </c:pt>
                <c:pt idx="30">
                  <c:v>71.338999999999999</c:v>
                </c:pt>
                <c:pt idx="31">
                  <c:v>68.072000000000003</c:v>
                </c:pt>
                <c:pt idx="32">
                  <c:v>67.213999999999999</c:v>
                </c:pt>
                <c:pt idx="33">
                  <c:v>66.915999999999997</c:v>
                </c:pt>
                <c:pt idx="34">
                  <c:v>66.834000000000003</c:v>
                </c:pt>
                <c:pt idx="35">
                  <c:v>66.814999999999998</c:v>
                </c:pt>
                <c:pt idx="36">
                  <c:v>66.814999999999998</c:v>
                </c:pt>
                <c:pt idx="37">
                  <c:v>66.793999999999997</c:v>
                </c:pt>
                <c:pt idx="38">
                  <c:v>66.75</c:v>
                </c:pt>
                <c:pt idx="39">
                  <c:v>66.474000000000004</c:v>
                </c:pt>
                <c:pt idx="40">
                  <c:v>65.783000000000001</c:v>
                </c:pt>
                <c:pt idx="41">
                  <c:v>64.361000000000004</c:v>
                </c:pt>
                <c:pt idx="42">
                  <c:v>61.454999999999998</c:v>
                </c:pt>
                <c:pt idx="43">
                  <c:v>58.47</c:v>
                </c:pt>
                <c:pt idx="44">
                  <c:v>57.63</c:v>
                </c:pt>
                <c:pt idx="45">
                  <c:v>57.411999999999999</c:v>
                </c:pt>
                <c:pt idx="46">
                  <c:v>57.353999999999999</c:v>
                </c:pt>
                <c:pt idx="47">
                  <c:v>57.343000000000004</c:v>
                </c:pt>
                <c:pt idx="48">
                  <c:v>57.343000000000004</c:v>
                </c:pt>
                <c:pt idx="49">
                  <c:v>57.33</c:v>
                </c:pt>
                <c:pt idx="50">
                  <c:v>57.274999999999999</c:v>
                </c:pt>
                <c:pt idx="51">
                  <c:v>57.107999999999997</c:v>
                </c:pt>
                <c:pt idx="52">
                  <c:v>56.491</c:v>
                </c:pt>
                <c:pt idx="53">
                  <c:v>55.167999999999999</c:v>
                </c:pt>
                <c:pt idx="54">
                  <c:v>52.796999999999997</c:v>
                </c:pt>
                <c:pt idx="55">
                  <c:v>50.518000000000001</c:v>
                </c:pt>
                <c:pt idx="56">
                  <c:v>49.933</c:v>
                </c:pt>
                <c:pt idx="57">
                  <c:v>49.76</c:v>
                </c:pt>
                <c:pt idx="58">
                  <c:v>49.686</c:v>
                </c:pt>
                <c:pt idx="59">
                  <c:v>49.686</c:v>
                </c:pt>
                <c:pt idx="60">
                  <c:v>49.686</c:v>
                </c:pt>
                <c:pt idx="61">
                  <c:v>49.668999999999997</c:v>
                </c:pt>
                <c:pt idx="62">
                  <c:v>49.597999999999999</c:v>
                </c:pt>
                <c:pt idx="63">
                  <c:v>49.436</c:v>
                </c:pt>
                <c:pt idx="64">
                  <c:v>48.893999999999998</c:v>
                </c:pt>
                <c:pt idx="65">
                  <c:v>47.713999999999999</c:v>
                </c:pt>
                <c:pt idx="66">
                  <c:v>45.036999999999999</c:v>
                </c:pt>
                <c:pt idx="67">
                  <c:v>43.427999999999997</c:v>
                </c:pt>
                <c:pt idx="68">
                  <c:v>43.003</c:v>
                </c:pt>
                <c:pt idx="69">
                  <c:v>42.872999999999998</c:v>
                </c:pt>
                <c:pt idx="70">
                  <c:v>42.835000000000001</c:v>
                </c:pt>
                <c:pt idx="71">
                  <c:v>42.835000000000001</c:v>
                </c:pt>
                <c:pt idx="72">
                  <c:v>42.814999999999998</c:v>
                </c:pt>
                <c:pt idx="73">
                  <c:v>42.814999999999998</c:v>
                </c:pt>
                <c:pt idx="74">
                  <c:v>42.792000000000002</c:v>
                </c:pt>
                <c:pt idx="75">
                  <c:v>42.655000000000001</c:v>
                </c:pt>
                <c:pt idx="76">
                  <c:v>41.939</c:v>
                </c:pt>
                <c:pt idx="77">
                  <c:v>40.802999999999997</c:v>
                </c:pt>
                <c:pt idx="78">
                  <c:v>39.195999999999998</c:v>
                </c:pt>
                <c:pt idx="79">
                  <c:v>37.277999999999999</c:v>
                </c:pt>
                <c:pt idx="80">
                  <c:v>36.945999999999998</c:v>
                </c:pt>
                <c:pt idx="81">
                  <c:v>36.802</c:v>
                </c:pt>
                <c:pt idx="82">
                  <c:v>36.777999999999999</c:v>
                </c:pt>
                <c:pt idx="83">
                  <c:v>36.753</c:v>
                </c:pt>
                <c:pt idx="84">
                  <c:v>36.753</c:v>
                </c:pt>
                <c:pt idx="85">
                  <c:v>36.723999999999997</c:v>
                </c:pt>
                <c:pt idx="86">
                  <c:v>36.665999999999997</c:v>
                </c:pt>
                <c:pt idx="87">
                  <c:v>36.488</c:v>
                </c:pt>
                <c:pt idx="88">
                  <c:v>35.89</c:v>
                </c:pt>
                <c:pt idx="89">
                  <c:v>34.808</c:v>
                </c:pt>
                <c:pt idx="90">
                  <c:v>33.363</c:v>
                </c:pt>
                <c:pt idx="91">
                  <c:v>32.095999999999997</c:v>
                </c:pt>
                <c:pt idx="92">
                  <c:v>31.7</c:v>
                </c:pt>
                <c:pt idx="93">
                  <c:v>31.637</c:v>
                </c:pt>
                <c:pt idx="94">
                  <c:v>31.605</c:v>
                </c:pt>
                <c:pt idx="95">
                  <c:v>31.573</c:v>
                </c:pt>
                <c:pt idx="96">
                  <c:v>31.573</c:v>
                </c:pt>
                <c:pt idx="97">
                  <c:v>31.573</c:v>
                </c:pt>
                <c:pt idx="98">
                  <c:v>31.414000000000001</c:v>
                </c:pt>
                <c:pt idx="99">
                  <c:v>31.132000000000001</c:v>
                </c:pt>
                <c:pt idx="100">
                  <c:v>30.887</c:v>
                </c:pt>
                <c:pt idx="101">
                  <c:v>30.067</c:v>
                </c:pt>
                <c:pt idx="102">
                  <c:v>28.79</c:v>
                </c:pt>
                <c:pt idx="103">
                  <c:v>27.919</c:v>
                </c:pt>
                <c:pt idx="104">
                  <c:v>27.582000000000001</c:v>
                </c:pt>
                <c:pt idx="105">
                  <c:v>27.497</c:v>
                </c:pt>
                <c:pt idx="106">
                  <c:v>27.408000000000001</c:v>
                </c:pt>
                <c:pt idx="107">
                  <c:v>27.363</c:v>
                </c:pt>
                <c:pt idx="108">
                  <c:v>27.363</c:v>
                </c:pt>
                <c:pt idx="109">
                  <c:v>27.363</c:v>
                </c:pt>
                <c:pt idx="110">
                  <c:v>27.363</c:v>
                </c:pt>
                <c:pt idx="111">
                  <c:v>27.190999999999999</c:v>
                </c:pt>
                <c:pt idx="112">
                  <c:v>26.846</c:v>
                </c:pt>
                <c:pt idx="113">
                  <c:v>26.154</c:v>
                </c:pt>
                <c:pt idx="114">
                  <c:v>24.591000000000001</c:v>
                </c:pt>
                <c:pt idx="115">
                  <c:v>23.78</c:v>
                </c:pt>
                <c:pt idx="116">
                  <c:v>23.603999999999999</c:v>
                </c:pt>
                <c:pt idx="117">
                  <c:v>23.544</c:v>
                </c:pt>
                <c:pt idx="118">
                  <c:v>23.483000000000001</c:v>
                </c:pt>
                <c:pt idx="119">
                  <c:v>23.483000000000001</c:v>
                </c:pt>
                <c:pt idx="120">
                  <c:v>23.416</c:v>
                </c:pt>
                <c:pt idx="121">
                  <c:v>23.416</c:v>
                </c:pt>
                <c:pt idx="122">
                  <c:v>23.337</c:v>
                </c:pt>
                <c:pt idx="123">
                  <c:v>23.178999999999998</c:v>
                </c:pt>
                <c:pt idx="124">
                  <c:v>23.178999999999998</c:v>
                </c:pt>
                <c:pt idx="125">
                  <c:v>22.782</c:v>
                </c:pt>
                <c:pt idx="126">
                  <c:v>21.988</c:v>
                </c:pt>
                <c:pt idx="127">
                  <c:v>21.184999999999999</c:v>
                </c:pt>
                <c:pt idx="128">
                  <c:v>21.021999999999998</c:v>
                </c:pt>
                <c:pt idx="129">
                  <c:v>21.021999999999998</c:v>
                </c:pt>
                <c:pt idx="130">
                  <c:v>21.021999999999998</c:v>
                </c:pt>
                <c:pt idx="131">
                  <c:v>20.934000000000001</c:v>
                </c:pt>
                <c:pt idx="132">
                  <c:v>20.934000000000001</c:v>
                </c:pt>
                <c:pt idx="133">
                  <c:v>20.934000000000001</c:v>
                </c:pt>
                <c:pt idx="134">
                  <c:v>20.832000000000001</c:v>
                </c:pt>
                <c:pt idx="135">
                  <c:v>20.623999999999999</c:v>
                </c:pt>
                <c:pt idx="136">
                  <c:v>20.309999999999999</c:v>
                </c:pt>
                <c:pt idx="137">
                  <c:v>20.204999999999998</c:v>
                </c:pt>
                <c:pt idx="138">
                  <c:v>19.257999999999999</c:v>
                </c:pt>
                <c:pt idx="139">
                  <c:v>18.73</c:v>
                </c:pt>
                <c:pt idx="140">
                  <c:v>18.73</c:v>
                </c:pt>
                <c:pt idx="141">
                  <c:v>18.73</c:v>
                </c:pt>
                <c:pt idx="142">
                  <c:v>18.611000000000001</c:v>
                </c:pt>
                <c:pt idx="143">
                  <c:v>18.611000000000001</c:v>
                </c:pt>
                <c:pt idx="144">
                  <c:v>18.611000000000001</c:v>
                </c:pt>
                <c:pt idx="145">
                  <c:v>18.611000000000001</c:v>
                </c:pt>
                <c:pt idx="146">
                  <c:v>18.611000000000001</c:v>
                </c:pt>
                <c:pt idx="147">
                  <c:v>18.611000000000001</c:v>
                </c:pt>
                <c:pt idx="148">
                  <c:v>18.611000000000001</c:v>
                </c:pt>
                <c:pt idx="149">
                  <c:v>18.146000000000001</c:v>
                </c:pt>
                <c:pt idx="150">
                  <c:v>17.059999999999999</c:v>
                </c:pt>
                <c:pt idx="151">
                  <c:v>16.277999999999999</c:v>
                </c:pt>
                <c:pt idx="152">
                  <c:v>16.117999999999999</c:v>
                </c:pt>
                <c:pt idx="153">
                  <c:v>16.117999999999999</c:v>
                </c:pt>
                <c:pt idx="154">
                  <c:v>16.117999999999999</c:v>
                </c:pt>
                <c:pt idx="155">
                  <c:v>16.117999999999999</c:v>
                </c:pt>
                <c:pt idx="156">
                  <c:v>16.117999999999999</c:v>
                </c:pt>
                <c:pt idx="157">
                  <c:v>16.117999999999999</c:v>
                </c:pt>
                <c:pt idx="158">
                  <c:v>16.117999999999999</c:v>
                </c:pt>
                <c:pt idx="159">
                  <c:v>15.903</c:v>
                </c:pt>
                <c:pt idx="160">
                  <c:v>15.688000000000001</c:v>
                </c:pt>
                <c:pt idx="161">
                  <c:v>15.474</c:v>
                </c:pt>
                <c:pt idx="162">
                  <c:v>15.256</c:v>
                </c:pt>
                <c:pt idx="163">
                  <c:v>14.82</c:v>
                </c:pt>
                <c:pt idx="164">
                  <c:v>14.82</c:v>
                </c:pt>
                <c:pt idx="165">
                  <c:v>14.599</c:v>
                </c:pt>
                <c:pt idx="166">
                  <c:v>14.599</c:v>
                </c:pt>
                <c:pt idx="167">
                  <c:v>14.599</c:v>
                </c:pt>
                <c:pt idx="168">
                  <c:v>14.599</c:v>
                </c:pt>
              </c:numCache>
            </c:numRef>
          </c:yVal>
          <c:smooth val="0"/>
        </c:ser>
        <c:dLbls>
          <c:showLegendKey val="0"/>
          <c:showVal val="0"/>
          <c:showCatName val="0"/>
          <c:showSerName val="0"/>
          <c:showPercent val="0"/>
          <c:showBubbleSize val="0"/>
        </c:dLbls>
        <c:axId val="763583400"/>
        <c:axId val="763590848"/>
      </c:scatterChart>
      <c:valAx>
        <c:axId val="763583400"/>
        <c:scaling>
          <c:orientation val="minMax"/>
          <c:max val="14"/>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63590848"/>
        <c:crosses val="autoZero"/>
        <c:crossBetween val="midCat"/>
        <c:majorUnit val="1"/>
      </c:valAx>
      <c:valAx>
        <c:axId val="76359084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Bronchiolitis Obliterans Syndrome</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63583400"/>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46668873249250931"/>
          <c:y val="4.8754339175345017E-2"/>
          <c:w val="0.49643811116531067"/>
          <c:h val="0.12755609177885022"/>
        </c:manualLayout>
      </c:layout>
      <c:overlay val="0"/>
      <c:spPr>
        <a:solidFill>
          <a:srgbClr val="000000"/>
        </a:solidFill>
        <a:ln>
          <a:solidFill>
            <a:srgbClr val="FFFFFF"/>
          </a:solidFill>
        </a:ln>
      </c:spPr>
    </c:legend>
    <c:plotVisOnly val="1"/>
    <c:dispBlanksAs val="gap"/>
    <c:showDLblsOverMax val="0"/>
  </c:chart>
  <c:txPr>
    <a:bodyPr/>
    <a:lstStyle/>
    <a:p>
      <a:pPr>
        <a:defRPr sz="1800"/>
      </a:pPr>
      <a:endParaRPr lang="en-US"/>
    </a:p>
  </c:txPr>
  <c:externalData r:id="rId1">
    <c:autoUpdate val="0"/>
  </c:externalData>
  <c:userShapes r:id="rId2"/>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514"/>
          <c:h val="0.82181779696892732"/>
        </c:manualLayout>
      </c:layout>
      <c:scatterChart>
        <c:scatterStyle val="lineMarker"/>
        <c:varyColors val="0"/>
        <c:ser>
          <c:idx val="0"/>
          <c:order val="0"/>
          <c:tx>
            <c:strRef>
              <c:f>Sheet1!$B$1</c:f>
              <c:strCache>
                <c:ptCount val="1"/>
                <c:pt idx="0">
                  <c:v> Primary (N=18,757)</c:v>
                </c:pt>
              </c:strCache>
            </c:strRef>
          </c:tx>
          <c:spPr>
            <a:ln w="41275">
              <a:solidFill>
                <a:srgbClr val="00FFFF"/>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Sheet1!$B$2:$B$170</c:f>
              <c:numCache>
                <c:formatCode>General</c:formatCode>
                <c:ptCount val="169"/>
                <c:pt idx="0">
                  <c:v>100</c:v>
                </c:pt>
                <c:pt idx="1">
                  <c:v>99.995000000000005</c:v>
                </c:pt>
                <c:pt idx="2">
                  <c:v>99.972999999999999</c:v>
                </c:pt>
                <c:pt idx="3">
                  <c:v>99.796999999999997</c:v>
                </c:pt>
                <c:pt idx="4">
                  <c:v>99.475999999999999</c:v>
                </c:pt>
                <c:pt idx="5">
                  <c:v>98.932000000000002</c:v>
                </c:pt>
                <c:pt idx="6">
                  <c:v>95.665999999999997</c:v>
                </c:pt>
                <c:pt idx="7">
                  <c:v>91.385000000000005</c:v>
                </c:pt>
                <c:pt idx="8">
                  <c:v>90.716999999999999</c:v>
                </c:pt>
                <c:pt idx="9">
                  <c:v>90.471000000000004</c:v>
                </c:pt>
                <c:pt idx="10">
                  <c:v>90.471000000000004</c:v>
                </c:pt>
                <c:pt idx="11">
                  <c:v>90.471000000000004</c:v>
                </c:pt>
                <c:pt idx="12">
                  <c:v>90.471000000000004</c:v>
                </c:pt>
                <c:pt idx="13">
                  <c:v>90.465000000000003</c:v>
                </c:pt>
                <c:pt idx="14">
                  <c:v>90.436999999999998</c:v>
                </c:pt>
                <c:pt idx="15">
                  <c:v>90.317999999999998</c:v>
                </c:pt>
                <c:pt idx="16">
                  <c:v>89.697999999999993</c:v>
                </c:pt>
                <c:pt idx="17">
                  <c:v>88.338999999999999</c:v>
                </c:pt>
                <c:pt idx="18">
                  <c:v>84.150999999999996</c:v>
                </c:pt>
                <c:pt idx="19">
                  <c:v>79.465999999999994</c:v>
                </c:pt>
                <c:pt idx="20">
                  <c:v>78.353999999999999</c:v>
                </c:pt>
                <c:pt idx="21">
                  <c:v>78.006</c:v>
                </c:pt>
                <c:pt idx="22">
                  <c:v>77.888999999999996</c:v>
                </c:pt>
                <c:pt idx="23">
                  <c:v>77.858999999999995</c:v>
                </c:pt>
                <c:pt idx="24">
                  <c:v>77.852000000000004</c:v>
                </c:pt>
                <c:pt idx="25">
                  <c:v>77.852000000000004</c:v>
                </c:pt>
                <c:pt idx="26">
                  <c:v>77.763000000000005</c:v>
                </c:pt>
                <c:pt idx="27">
                  <c:v>77.600999999999999</c:v>
                </c:pt>
                <c:pt idx="28">
                  <c:v>76.887</c:v>
                </c:pt>
                <c:pt idx="29">
                  <c:v>75.271000000000001</c:v>
                </c:pt>
                <c:pt idx="30">
                  <c:v>71.766000000000005</c:v>
                </c:pt>
                <c:pt idx="31">
                  <c:v>68.497</c:v>
                </c:pt>
                <c:pt idx="32">
                  <c:v>67.641000000000005</c:v>
                </c:pt>
                <c:pt idx="33">
                  <c:v>67.334999999999994</c:v>
                </c:pt>
                <c:pt idx="34">
                  <c:v>67.260000000000005</c:v>
                </c:pt>
                <c:pt idx="35">
                  <c:v>67.241</c:v>
                </c:pt>
                <c:pt idx="36">
                  <c:v>67.241</c:v>
                </c:pt>
                <c:pt idx="37">
                  <c:v>67.218999999999994</c:v>
                </c:pt>
                <c:pt idx="38">
                  <c:v>67.174000000000007</c:v>
                </c:pt>
                <c:pt idx="39">
                  <c:v>66.89</c:v>
                </c:pt>
                <c:pt idx="40">
                  <c:v>66.213999999999999</c:v>
                </c:pt>
                <c:pt idx="41">
                  <c:v>64.775999999999996</c:v>
                </c:pt>
                <c:pt idx="42">
                  <c:v>61.871000000000002</c:v>
                </c:pt>
                <c:pt idx="43">
                  <c:v>58.896000000000001</c:v>
                </c:pt>
                <c:pt idx="44">
                  <c:v>58.08</c:v>
                </c:pt>
                <c:pt idx="45">
                  <c:v>57.856000000000002</c:v>
                </c:pt>
                <c:pt idx="46">
                  <c:v>57.808</c:v>
                </c:pt>
                <c:pt idx="47">
                  <c:v>57.795999999999999</c:v>
                </c:pt>
                <c:pt idx="48">
                  <c:v>57.795999999999999</c:v>
                </c:pt>
                <c:pt idx="49">
                  <c:v>57.783000000000001</c:v>
                </c:pt>
                <c:pt idx="50">
                  <c:v>57.725999999999999</c:v>
                </c:pt>
                <c:pt idx="51">
                  <c:v>57.555</c:v>
                </c:pt>
                <c:pt idx="52">
                  <c:v>56.95</c:v>
                </c:pt>
                <c:pt idx="53">
                  <c:v>55.62</c:v>
                </c:pt>
                <c:pt idx="54">
                  <c:v>53.256</c:v>
                </c:pt>
                <c:pt idx="55">
                  <c:v>50.942</c:v>
                </c:pt>
                <c:pt idx="56">
                  <c:v>50.37</c:v>
                </c:pt>
                <c:pt idx="57">
                  <c:v>50.192</c:v>
                </c:pt>
                <c:pt idx="58">
                  <c:v>50.116999999999997</c:v>
                </c:pt>
                <c:pt idx="59">
                  <c:v>50.116999999999997</c:v>
                </c:pt>
                <c:pt idx="60">
                  <c:v>50.116999999999997</c:v>
                </c:pt>
                <c:pt idx="61">
                  <c:v>50.098999999999997</c:v>
                </c:pt>
                <c:pt idx="62">
                  <c:v>50.026000000000003</c:v>
                </c:pt>
                <c:pt idx="63">
                  <c:v>49.86</c:v>
                </c:pt>
                <c:pt idx="64">
                  <c:v>49.304000000000002</c:v>
                </c:pt>
                <c:pt idx="65">
                  <c:v>48.094999999999999</c:v>
                </c:pt>
                <c:pt idx="66">
                  <c:v>45.37</c:v>
                </c:pt>
                <c:pt idx="67">
                  <c:v>43.777000000000001</c:v>
                </c:pt>
                <c:pt idx="68">
                  <c:v>43.341999999999999</c:v>
                </c:pt>
                <c:pt idx="69">
                  <c:v>43.207999999999998</c:v>
                </c:pt>
                <c:pt idx="70">
                  <c:v>43.168999999999997</c:v>
                </c:pt>
                <c:pt idx="71">
                  <c:v>43.168999999999997</c:v>
                </c:pt>
                <c:pt idx="72">
                  <c:v>43.149000000000001</c:v>
                </c:pt>
                <c:pt idx="73">
                  <c:v>43.149000000000001</c:v>
                </c:pt>
                <c:pt idx="74">
                  <c:v>43.125999999999998</c:v>
                </c:pt>
                <c:pt idx="75">
                  <c:v>42.984999999999999</c:v>
                </c:pt>
                <c:pt idx="76">
                  <c:v>42.252000000000002</c:v>
                </c:pt>
                <c:pt idx="77">
                  <c:v>41.088999999999999</c:v>
                </c:pt>
                <c:pt idx="78">
                  <c:v>39.515000000000001</c:v>
                </c:pt>
                <c:pt idx="79">
                  <c:v>37.597999999999999</c:v>
                </c:pt>
                <c:pt idx="80">
                  <c:v>37.283000000000001</c:v>
                </c:pt>
                <c:pt idx="81">
                  <c:v>37.136000000000003</c:v>
                </c:pt>
                <c:pt idx="82">
                  <c:v>37.110999999999997</c:v>
                </c:pt>
                <c:pt idx="83">
                  <c:v>37.085999999999999</c:v>
                </c:pt>
                <c:pt idx="84">
                  <c:v>37.085999999999999</c:v>
                </c:pt>
                <c:pt idx="85">
                  <c:v>37.055999999999997</c:v>
                </c:pt>
                <c:pt idx="86">
                  <c:v>36.996000000000002</c:v>
                </c:pt>
                <c:pt idx="87">
                  <c:v>36.814</c:v>
                </c:pt>
                <c:pt idx="88">
                  <c:v>36.231999999999999</c:v>
                </c:pt>
                <c:pt idx="89">
                  <c:v>35.122</c:v>
                </c:pt>
                <c:pt idx="90">
                  <c:v>33.639000000000003</c:v>
                </c:pt>
                <c:pt idx="91">
                  <c:v>32.369999999999997</c:v>
                </c:pt>
                <c:pt idx="92">
                  <c:v>31.995000000000001</c:v>
                </c:pt>
                <c:pt idx="93">
                  <c:v>31.931000000000001</c:v>
                </c:pt>
                <c:pt idx="94">
                  <c:v>31.898</c:v>
                </c:pt>
                <c:pt idx="95">
                  <c:v>31.864999999999998</c:v>
                </c:pt>
                <c:pt idx="96">
                  <c:v>31.864999999999998</c:v>
                </c:pt>
                <c:pt idx="97">
                  <c:v>31.864999999999998</c:v>
                </c:pt>
                <c:pt idx="98">
                  <c:v>31.702000000000002</c:v>
                </c:pt>
                <c:pt idx="99">
                  <c:v>31.413</c:v>
                </c:pt>
                <c:pt idx="100">
                  <c:v>31.161999999999999</c:v>
                </c:pt>
                <c:pt idx="101">
                  <c:v>30.321000000000002</c:v>
                </c:pt>
                <c:pt idx="102">
                  <c:v>29.053999999999998</c:v>
                </c:pt>
                <c:pt idx="103">
                  <c:v>28.16</c:v>
                </c:pt>
                <c:pt idx="104">
                  <c:v>27.815000000000001</c:v>
                </c:pt>
                <c:pt idx="105">
                  <c:v>27.728000000000002</c:v>
                </c:pt>
                <c:pt idx="106">
                  <c:v>27.637</c:v>
                </c:pt>
                <c:pt idx="107">
                  <c:v>27.59</c:v>
                </c:pt>
                <c:pt idx="108">
                  <c:v>27.59</c:v>
                </c:pt>
                <c:pt idx="109">
                  <c:v>27.59</c:v>
                </c:pt>
                <c:pt idx="110">
                  <c:v>27.59</c:v>
                </c:pt>
                <c:pt idx="111">
                  <c:v>27.414999999999999</c:v>
                </c:pt>
                <c:pt idx="112">
                  <c:v>27.062000000000001</c:v>
                </c:pt>
                <c:pt idx="113">
                  <c:v>26.353000000000002</c:v>
                </c:pt>
                <c:pt idx="114">
                  <c:v>24.812999999999999</c:v>
                </c:pt>
                <c:pt idx="115">
                  <c:v>23.981999999999999</c:v>
                </c:pt>
                <c:pt idx="116">
                  <c:v>23.803000000000001</c:v>
                </c:pt>
                <c:pt idx="117">
                  <c:v>23.742000000000001</c:v>
                </c:pt>
                <c:pt idx="118">
                  <c:v>23.678999999999998</c:v>
                </c:pt>
                <c:pt idx="119">
                  <c:v>23.678999999999998</c:v>
                </c:pt>
                <c:pt idx="120">
                  <c:v>23.61</c:v>
                </c:pt>
                <c:pt idx="121">
                  <c:v>23.61</c:v>
                </c:pt>
                <c:pt idx="122">
                  <c:v>23.530999999999999</c:v>
                </c:pt>
                <c:pt idx="123">
                  <c:v>23.37</c:v>
                </c:pt>
                <c:pt idx="124">
                  <c:v>23.37</c:v>
                </c:pt>
                <c:pt idx="125">
                  <c:v>22.965</c:v>
                </c:pt>
                <c:pt idx="126">
                  <c:v>22.155999999999999</c:v>
                </c:pt>
                <c:pt idx="127">
                  <c:v>21.338000000000001</c:v>
                </c:pt>
                <c:pt idx="128">
                  <c:v>21.172000000000001</c:v>
                </c:pt>
                <c:pt idx="129">
                  <c:v>21.172000000000001</c:v>
                </c:pt>
                <c:pt idx="130">
                  <c:v>21.172000000000001</c:v>
                </c:pt>
                <c:pt idx="131">
                  <c:v>21.082999999999998</c:v>
                </c:pt>
                <c:pt idx="132">
                  <c:v>21.082999999999998</c:v>
                </c:pt>
                <c:pt idx="133">
                  <c:v>21.082999999999998</c:v>
                </c:pt>
                <c:pt idx="134">
                  <c:v>20.978999999999999</c:v>
                </c:pt>
                <c:pt idx="135">
                  <c:v>20.766999999999999</c:v>
                </c:pt>
                <c:pt idx="136">
                  <c:v>20.448</c:v>
                </c:pt>
                <c:pt idx="137">
                  <c:v>20.341000000000001</c:v>
                </c:pt>
                <c:pt idx="138">
                  <c:v>19.376999999999999</c:v>
                </c:pt>
                <c:pt idx="139">
                  <c:v>18.84</c:v>
                </c:pt>
                <c:pt idx="140">
                  <c:v>18.84</c:v>
                </c:pt>
                <c:pt idx="141">
                  <c:v>18.84</c:v>
                </c:pt>
                <c:pt idx="142">
                  <c:v>18.72</c:v>
                </c:pt>
                <c:pt idx="143">
                  <c:v>18.72</c:v>
                </c:pt>
                <c:pt idx="144">
                  <c:v>18.72</c:v>
                </c:pt>
                <c:pt idx="145">
                  <c:v>18.72</c:v>
                </c:pt>
                <c:pt idx="146">
                  <c:v>18.72</c:v>
                </c:pt>
                <c:pt idx="147">
                  <c:v>18.72</c:v>
                </c:pt>
                <c:pt idx="148">
                  <c:v>18.72</c:v>
                </c:pt>
                <c:pt idx="149">
                  <c:v>18.251999999999999</c:v>
                </c:pt>
                <c:pt idx="150">
                  <c:v>17.16</c:v>
                </c:pt>
                <c:pt idx="151">
                  <c:v>16.373000000000001</c:v>
                </c:pt>
                <c:pt idx="152">
                  <c:v>16.213000000000001</c:v>
                </c:pt>
                <c:pt idx="153">
                  <c:v>16.213000000000001</c:v>
                </c:pt>
                <c:pt idx="154">
                  <c:v>16.213000000000001</c:v>
                </c:pt>
                <c:pt idx="155">
                  <c:v>16.213000000000001</c:v>
                </c:pt>
                <c:pt idx="156">
                  <c:v>16.213000000000001</c:v>
                </c:pt>
                <c:pt idx="157">
                  <c:v>16.213000000000001</c:v>
                </c:pt>
                <c:pt idx="158">
                  <c:v>16.213000000000001</c:v>
                </c:pt>
                <c:pt idx="159">
                  <c:v>15.996</c:v>
                </c:pt>
                <c:pt idx="160">
                  <c:v>15.78</c:v>
                </c:pt>
                <c:pt idx="161">
                  <c:v>15.564</c:v>
                </c:pt>
                <c:pt idx="162">
                  <c:v>15.345000000000001</c:v>
                </c:pt>
                <c:pt idx="163">
                  <c:v>14.907</c:v>
                </c:pt>
                <c:pt idx="164">
                  <c:v>14.907</c:v>
                </c:pt>
                <c:pt idx="165">
                  <c:v>14.683999999999999</c:v>
                </c:pt>
                <c:pt idx="166">
                  <c:v>14.683999999999999</c:v>
                </c:pt>
                <c:pt idx="167">
                  <c:v>14.683999999999999</c:v>
                </c:pt>
                <c:pt idx="168">
                  <c:v>14.683999999999999</c:v>
                </c:pt>
              </c:numCache>
            </c:numRef>
          </c:yVal>
          <c:smooth val="0"/>
        </c:ser>
        <c:ser>
          <c:idx val="1"/>
          <c:order val="1"/>
          <c:tx>
            <c:strRef>
              <c:f>Sheet1!$C$1</c:f>
              <c:strCache>
                <c:ptCount val="1"/>
                <c:pt idx="0">
                  <c:v> First Retransplant (N=641)</c:v>
                </c:pt>
              </c:strCache>
            </c:strRef>
          </c:tx>
          <c:spPr>
            <a:ln w="41275">
              <a:solidFill>
                <a:srgbClr val="FF9900"/>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Sheet1!$C$2:$C$170</c:f>
              <c:numCache>
                <c:formatCode>General</c:formatCode>
                <c:ptCount val="169"/>
                <c:pt idx="0">
                  <c:v>100</c:v>
                </c:pt>
                <c:pt idx="1">
                  <c:v>100</c:v>
                </c:pt>
                <c:pt idx="2">
                  <c:v>99.843999999999994</c:v>
                </c:pt>
                <c:pt idx="3">
                  <c:v>99.063999999999993</c:v>
                </c:pt>
                <c:pt idx="4">
                  <c:v>97.492000000000004</c:v>
                </c:pt>
                <c:pt idx="5">
                  <c:v>96.058999999999997</c:v>
                </c:pt>
                <c:pt idx="6">
                  <c:v>89.762</c:v>
                </c:pt>
                <c:pt idx="7">
                  <c:v>83.25</c:v>
                </c:pt>
                <c:pt idx="8">
                  <c:v>82.918999999999997</c:v>
                </c:pt>
                <c:pt idx="9">
                  <c:v>82.587000000000003</c:v>
                </c:pt>
                <c:pt idx="10">
                  <c:v>82.587000000000003</c:v>
                </c:pt>
                <c:pt idx="11">
                  <c:v>82.587000000000003</c:v>
                </c:pt>
                <c:pt idx="12">
                  <c:v>82.587000000000003</c:v>
                </c:pt>
                <c:pt idx="13">
                  <c:v>82.587000000000003</c:v>
                </c:pt>
                <c:pt idx="14">
                  <c:v>82.587000000000003</c:v>
                </c:pt>
                <c:pt idx="15">
                  <c:v>82.138999999999996</c:v>
                </c:pt>
                <c:pt idx="16">
                  <c:v>81.459999999999994</c:v>
                </c:pt>
                <c:pt idx="17">
                  <c:v>78.722999999999999</c:v>
                </c:pt>
                <c:pt idx="18">
                  <c:v>74.603999999999999</c:v>
                </c:pt>
                <c:pt idx="19">
                  <c:v>69.991</c:v>
                </c:pt>
                <c:pt idx="20">
                  <c:v>68.816000000000003</c:v>
                </c:pt>
                <c:pt idx="21">
                  <c:v>67.86</c:v>
                </c:pt>
                <c:pt idx="22">
                  <c:v>67.378</c:v>
                </c:pt>
                <c:pt idx="23">
                  <c:v>67.378</c:v>
                </c:pt>
                <c:pt idx="24">
                  <c:v>67.378</c:v>
                </c:pt>
                <c:pt idx="25">
                  <c:v>67.378</c:v>
                </c:pt>
                <c:pt idx="26">
                  <c:v>67.378</c:v>
                </c:pt>
                <c:pt idx="27">
                  <c:v>66.727999999999994</c:v>
                </c:pt>
                <c:pt idx="28">
                  <c:v>66.400999999999996</c:v>
                </c:pt>
                <c:pt idx="29">
                  <c:v>64.111999999999995</c:v>
                </c:pt>
                <c:pt idx="30">
                  <c:v>57.896999999999998</c:v>
                </c:pt>
                <c:pt idx="31">
                  <c:v>54.610999999999997</c:v>
                </c:pt>
                <c:pt idx="32">
                  <c:v>53.604999999999997</c:v>
                </c:pt>
                <c:pt idx="33">
                  <c:v>53.604999999999997</c:v>
                </c:pt>
                <c:pt idx="34">
                  <c:v>53.264000000000003</c:v>
                </c:pt>
                <c:pt idx="35">
                  <c:v>53.264000000000003</c:v>
                </c:pt>
                <c:pt idx="36">
                  <c:v>53.264000000000003</c:v>
                </c:pt>
                <c:pt idx="37">
                  <c:v>53.264000000000003</c:v>
                </c:pt>
                <c:pt idx="38">
                  <c:v>53.264000000000003</c:v>
                </c:pt>
                <c:pt idx="39">
                  <c:v>53.264000000000003</c:v>
                </c:pt>
                <c:pt idx="40">
                  <c:v>51.942999999999998</c:v>
                </c:pt>
                <c:pt idx="41">
                  <c:v>51.063000000000002</c:v>
                </c:pt>
                <c:pt idx="42">
                  <c:v>47.981999999999999</c:v>
                </c:pt>
                <c:pt idx="43">
                  <c:v>44.896000000000001</c:v>
                </c:pt>
                <c:pt idx="44">
                  <c:v>43.094999999999999</c:v>
                </c:pt>
                <c:pt idx="45">
                  <c:v>43.094999999999999</c:v>
                </c:pt>
                <c:pt idx="46">
                  <c:v>42.642000000000003</c:v>
                </c:pt>
                <c:pt idx="47">
                  <c:v>42.642000000000003</c:v>
                </c:pt>
                <c:pt idx="48">
                  <c:v>42.642000000000003</c:v>
                </c:pt>
                <c:pt idx="49">
                  <c:v>42.642000000000003</c:v>
                </c:pt>
                <c:pt idx="50">
                  <c:v>42.642000000000003</c:v>
                </c:pt>
                <c:pt idx="51">
                  <c:v>42.642000000000003</c:v>
                </c:pt>
                <c:pt idx="52">
                  <c:v>41.533999999999999</c:v>
                </c:pt>
                <c:pt idx="53">
                  <c:v>40.427</c:v>
                </c:pt>
                <c:pt idx="54">
                  <c:v>37.658000000000001</c:v>
                </c:pt>
                <c:pt idx="55">
                  <c:v>36.549999999999997</c:v>
                </c:pt>
                <c:pt idx="56">
                  <c:v>35.442</c:v>
                </c:pt>
                <c:pt idx="57">
                  <c:v>35.442</c:v>
                </c:pt>
                <c:pt idx="58">
                  <c:v>35.442</c:v>
                </c:pt>
                <c:pt idx="59">
                  <c:v>35.442</c:v>
                </c:pt>
                <c:pt idx="60">
                  <c:v>35.442</c:v>
                </c:pt>
                <c:pt idx="61">
                  <c:v>35.442</c:v>
                </c:pt>
                <c:pt idx="62">
                  <c:v>35.442</c:v>
                </c:pt>
                <c:pt idx="63">
                  <c:v>35.442</c:v>
                </c:pt>
                <c:pt idx="64">
                  <c:v>35.442</c:v>
                </c:pt>
                <c:pt idx="65">
                  <c:v>35.442</c:v>
                </c:pt>
                <c:pt idx="66">
                  <c:v>34.618000000000002</c:v>
                </c:pt>
                <c:pt idx="67">
                  <c:v>32.145000000000003</c:v>
                </c:pt>
                <c:pt idx="68">
                  <c:v>32.145000000000003</c:v>
                </c:pt>
                <c:pt idx="69">
                  <c:v>32.145000000000003</c:v>
                </c:pt>
                <c:pt idx="70">
                  <c:v>32.145000000000003</c:v>
                </c:pt>
                <c:pt idx="71">
                  <c:v>32.145000000000003</c:v>
                </c:pt>
                <c:pt idx="72">
                  <c:v>32.145000000000003</c:v>
                </c:pt>
                <c:pt idx="73">
                  <c:v>32.145000000000003</c:v>
                </c:pt>
                <c:pt idx="74">
                  <c:v>32.145000000000003</c:v>
                </c:pt>
                <c:pt idx="75">
                  <c:v>32.145000000000003</c:v>
                </c:pt>
                <c:pt idx="76">
                  <c:v>32.145000000000003</c:v>
                </c:pt>
                <c:pt idx="77">
                  <c:v>32.145000000000003</c:v>
                </c:pt>
                <c:pt idx="78">
                  <c:v>28.82</c:v>
                </c:pt>
                <c:pt idx="79">
                  <c:v>26.603000000000002</c:v>
                </c:pt>
                <c:pt idx="80">
                  <c:v>25.446000000000002</c:v>
                </c:pt>
                <c:pt idx="81">
                  <c:v>25.446000000000002</c:v>
                </c:pt>
                <c:pt idx="82">
                  <c:v>25.446000000000002</c:v>
                </c:pt>
                <c:pt idx="83">
                  <c:v>25.446000000000002</c:v>
                </c:pt>
                <c:pt idx="84">
                  <c:v>25.446000000000002</c:v>
                </c:pt>
                <c:pt idx="85">
                  <c:v>25.446000000000002</c:v>
                </c:pt>
                <c:pt idx="86">
                  <c:v>25.446000000000002</c:v>
                </c:pt>
                <c:pt idx="87">
                  <c:v>25.446000000000002</c:v>
                </c:pt>
                <c:pt idx="88">
                  <c:v>24.173999999999999</c:v>
                </c:pt>
                <c:pt idx="89">
                  <c:v>24.173999999999999</c:v>
                </c:pt>
                <c:pt idx="90">
                  <c:v>24.173999999999999</c:v>
                </c:pt>
                <c:pt idx="91">
                  <c:v>22.902000000000001</c:v>
                </c:pt>
                <c:pt idx="92">
                  <c:v>21.63</c:v>
                </c:pt>
                <c:pt idx="93">
                  <c:v>21.63</c:v>
                </c:pt>
                <c:pt idx="94">
                  <c:v>21.63</c:v>
                </c:pt>
                <c:pt idx="95">
                  <c:v>21.63</c:v>
                </c:pt>
                <c:pt idx="96">
                  <c:v>21.63</c:v>
                </c:pt>
              </c:numCache>
            </c:numRef>
          </c:yVal>
          <c:smooth val="0"/>
        </c:ser>
        <c:dLbls>
          <c:showLegendKey val="0"/>
          <c:showVal val="0"/>
          <c:showCatName val="0"/>
          <c:showSerName val="0"/>
          <c:showPercent val="0"/>
          <c:showBubbleSize val="0"/>
        </c:dLbls>
        <c:axId val="774638520"/>
        <c:axId val="774638128"/>
      </c:scatterChart>
      <c:valAx>
        <c:axId val="774638520"/>
        <c:scaling>
          <c:orientation val="minMax"/>
          <c:max val="14"/>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74638128"/>
        <c:crosses val="autoZero"/>
        <c:crossBetween val="midCat"/>
        <c:majorUnit val="1"/>
      </c:valAx>
      <c:valAx>
        <c:axId val="77463812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Bronchiolitis Obliterans Syndrome</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74638520"/>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64810466169604908"/>
          <c:y val="4.8754339175345017E-2"/>
          <c:w val="0.31329698278865586"/>
          <c:h val="0.12894420455507577"/>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581"/>
          <c:h val="0.77074260114040583"/>
        </c:manualLayout>
      </c:layout>
      <c:scatterChart>
        <c:scatterStyle val="lineMarker"/>
        <c:varyColors val="0"/>
        <c:ser>
          <c:idx val="0"/>
          <c:order val="0"/>
          <c:tx>
            <c:strRef>
              <c:f>Sheet1!$B$1</c:f>
              <c:strCache>
                <c:ptCount val="1"/>
                <c:pt idx="0">
                  <c:v> Alpha-1 (N=1,003)</c:v>
                </c:pt>
              </c:strCache>
            </c:strRef>
          </c:tx>
          <c:spPr>
            <a:ln w="41275">
              <a:solidFill>
                <a:srgbClr val="00FF00"/>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Sheet1!$B$2:$B$170</c:f>
              <c:numCache>
                <c:formatCode>General</c:formatCode>
                <c:ptCount val="169"/>
                <c:pt idx="0">
                  <c:v>100</c:v>
                </c:pt>
                <c:pt idx="1">
                  <c:v>100</c:v>
                </c:pt>
                <c:pt idx="2">
                  <c:v>100</c:v>
                </c:pt>
                <c:pt idx="3">
                  <c:v>99.700999999999993</c:v>
                </c:pt>
                <c:pt idx="4">
                  <c:v>99.400999999999996</c:v>
                </c:pt>
                <c:pt idx="5">
                  <c:v>98.695999999999998</c:v>
                </c:pt>
                <c:pt idx="6">
                  <c:v>94.33</c:v>
                </c:pt>
                <c:pt idx="7">
                  <c:v>89.221000000000004</c:v>
                </c:pt>
                <c:pt idx="8">
                  <c:v>88.602000000000004</c:v>
                </c:pt>
                <c:pt idx="9">
                  <c:v>88.394000000000005</c:v>
                </c:pt>
                <c:pt idx="10">
                  <c:v>88.394000000000005</c:v>
                </c:pt>
                <c:pt idx="11">
                  <c:v>88.394000000000005</c:v>
                </c:pt>
                <c:pt idx="12">
                  <c:v>88.394000000000005</c:v>
                </c:pt>
                <c:pt idx="13">
                  <c:v>88.394000000000005</c:v>
                </c:pt>
                <c:pt idx="14">
                  <c:v>88.394000000000005</c:v>
                </c:pt>
                <c:pt idx="15">
                  <c:v>88.134</c:v>
                </c:pt>
                <c:pt idx="16">
                  <c:v>87.742000000000004</c:v>
                </c:pt>
                <c:pt idx="17">
                  <c:v>86.820999999999998</c:v>
                </c:pt>
                <c:pt idx="18">
                  <c:v>83.132000000000005</c:v>
                </c:pt>
                <c:pt idx="19">
                  <c:v>80.358000000000004</c:v>
                </c:pt>
                <c:pt idx="20">
                  <c:v>79.028999999999996</c:v>
                </c:pt>
                <c:pt idx="21">
                  <c:v>78.760999999999996</c:v>
                </c:pt>
                <c:pt idx="22">
                  <c:v>78.625</c:v>
                </c:pt>
                <c:pt idx="23">
                  <c:v>78.625</c:v>
                </c:pt>
                <c:pt idx="24">
                  <c:v>78.625</c:v>
                </c:pt>
                <c:pt idx="25">
                  <c:v>78.625</c:v>
                </c:pt>
                <c:pt idx="26">
                  <c:v>78.625</c:v>
                </c:pt>
                <c:pt idx="27">
                  <c:v>78.625</c:v>
                </c:pt>
                <c:pt idx="28">
                  <c:v>77.992999999999995</c:v>
                </c:pt>
                <c:pt idx="29">
                  <c:v>76.094999999999999</c:v>
                </c:pt>
                <c:pt idx="30">
                  <c:v>72.117999999999995</c:v>
                </c:pt>
                <c:pt idx="31">
                  <c:v>68.426000000000002</c:v>
                </c:pt>
                <c:pt idx="32">
                  <c:v>67.453999999999994</c:v>
                </c:pt>
                <c:pt idx="33">
                  <c:v>66.966999999999999</c:v>
                </c:pt>
                <c:pt idx="34">
                  <c:v>66.802000000000007</c:v>
                </c:pt>
                <c:pt idx="35">
                  <c:v>66.637</c:v>
                </c:pt>
                <c:pt idx="36">
                  <c:v>66.637</c:v>
                </c:pt>
                <c:pt idx="37">
                  <c:v>66.637</c:v>
                </c:pt>
                <c:pt idx="38">
                  <c:v>66.637</c:v>
                </c:pt>
                <c:pt idx="39">
                  <c:v>66.248000000000005</c:v>
                </c:pt>
                <c:pt idx="40">
                  <c:v>65.656000000000006</c:v>
                </c:pt>
                <c:pt idx="41">
                  <c:v>63.871000000000002</c:v>
                </c:pt>
                <c:pt idx="42">
                  <c:v>61.689</c:v>
                </c:pt>
                <c:pt idx="43">
                  <c:v>59.106999999999999</c:v>
                </c:pt>
                <c:pt idx="44">
                  <c:v>58.305</c:v>
                </c:pt>
                <c:pt idx="45">
                  <c:v>58.103999999999999</c:v>
                </c:pt>
                <c:pt idx="46">
                  <c:v>57.902000000000001</c:v>
                </c:pt>
                <c:pt idx="47">
                  <c:v>57.902000000000001</c:v>
                </c:pt>
                <c:pt idx="48">
                  <c:v>57.902000000000001</c:v>
                </c:pt>
                <c:pt idx="49">
                  <c:v>57.902000000000001</c:v>
                </c:pt>
                <c:pt idx="50">
                  <c:v>57.902000000000001</c:v>
                </c:pt>
                <c:pt idx="51">
                  <c:v>57.902000000000001</c:v>
                </c:pt>
                <c:pt idx="52">
                  <c:v>57.207999999999998</c:v>
                </c:pt>
                <c:pt idx="53">
                  <c:v>56.281999999999996</c:v>
                </c:pt>
                <c:pt idx="54">
                  <c:v>54.197000000000003</c:v>
                </c:pt>
                <c:pt idx="55">
                  <c:v>52.569000000000003</c:v>
                </c:pt>
                <c:pt idx="56">
                  <c:v>51.627000000000002</c:v>
                </c:pt>
                <c:pt idx="57">
                  <c:v>51.627000000000002</c:v>
                </c:pt>
                <c:pt idx="58">
                  <c:v>51.381999999999998</c:v>
                </c:pt>
                <c:pt idx="59">
                  <c:v>51.381999999999998</c:v>
                </c:pt>
                <c:pt idx="60">
                  <c:v>51.381999999999998</c:v>
                </c:pt>
                <c:pt idx="61">
                  <c:v>51.381999999999998</c:v>
                </c:pt>
                <c:pt idx="62">
                  <c:v>51.381999999999998</c:v>
                </c:pt>
                <c:pt idx="63">
                  <c:v>51.381999999999998</c:v>
                </c:pt>
                <c:pt idx="64">
                  <c:v>50.817999999999998</c:v>
                </c:pt>
                <c:pt idx="65">
                  <c:v>50.534999999999997</c:v>
                </c:pt>
                <c:pt idx="66">
                  <c:v>47.427999999999997</c:v>
                </c:pt>
                <c:pt idx="67">
                  <c:v>44.87</c:v>
                </c:pt>
                <c:pt idx="68">
                  <c:v>44.582999999999998</c:v>
                </c:pt>
                <c:pt idx="69">
                  <c:v>44.582999999999998</c:v>
                </c:pt>
                <c:pt idx="70">
                  <c:v>44.289000000000001</c:v>
                </c:pt>
                <c:pt idx="71">
                  <c:v>44.289000000000001</c:v>
                </c:pt>
                <c:pt idx="72">
                  <c:v>44.289000000000001</c:v>
                </c:pt>
                <c:pt idx="73">
                  <c:v>44.289000000000001</c:v>
                </c:pt>
                <c:pt idx="74">
                  <c:v>44.289000000000001</c:v>
                </c:pt>
                <c:pt idx="75">
                  <c:v>44.289000000000001</c:v>
                </c:pt>
                <c:pt idx="76">
                  <c:v>43.929000000000002</c:v>
                </c:pt>
                <c:pt idx="77">
                  <c:v>42.848999999999997</c:v>
                </c:pt>
                <c:pt idx="78">
                  <c:v>41.048999999999999</c:v>
                </c:pt>
                <c:pt idx="79">
                  <c:v>39.234999999999999</c:v>
                </c:pt>
                <c:pt idx="80">
                  <c:v>39.234999999999999</c:v>
                </c:pt>
                <c:pt idx="81">
                  <c:v>39.234999999999999</c:v>
                </c:pt>
                <c:pt idx="82">
                  <c:v>39.234999999999999</c:v>
                </c:pt>
                <c:pt idx="83">
                  <c:v>39.234999999999999</c:v>
                </c:pt>
                <c:pt idx="84">
                  <c:v>39.234999999999999</c:v>
                </c:pt>
                <c:pt idx="85">
                  <c:v>39.234999999999999</c:v>
                </c:pt>
                <c:pt idx="86">
                  <c:v>38.804000000000002</c:v>
                </c:pt>
                <c:pt idx="87">
                  <c:v>38.368000000000002</c:v>
                </c:pt>
                <c:pt idx="88">
                  <c:v>37.927</c:v>
                </c:pt>
                <c:pt idx="89">
                  <c:v>37.927</c:v>
                </c:pt>
                <c:pt idx="90">
                  <c:v>36.162999999999997</c:v>
                </c:pt>
                <c:pt idx="91">
                  <c:v>35.722000000000001</c:v>
                </c:pt>
                <c:pt idx="92">
                  <c:v>35.722000000000001</c:v>
                </c:pt>
                <c:pt idx="93">
                  <c:v>35.722000000000001</c:v>
                </c:pt>
                <c:pt idx="94">
                  <c:v>35.722000000000001</c:v>
                </c:pt>
                <c:pt idx="95">
                  <c:v>35.232999999999997</c:v>
                </c:pt>
                <c:pt idx="96">
                  <c:v>35.232999999999997</c:v>
                </c:pt>
                <c:pt idx="97">
                  <c:v>35.232999999999997</c:v>
                </c:pt>
                <c:pt idx="98">
                  <c:v>34.682000000000002</c:v>
                </c:pt>
                <c:pt idx="99">
                  <c:v>34.122999999999998</c:v>
                </c:pt>
                <c:pt idx="100">
                  <c:v>33.554000000000002</c:v>
                </c:pt>
                <c:pt idx="101">
                  <c:v>32.984999999999999</c:v>
                </c:pt>
                <c:pt idx="102">
                  <c:v>32.405999999999999</c:v>
                </c:pt>
                <c:pt idx="103">
                  <c:v>30.67</c:v>
                </c:pt>
                <c:pt idx="104">
                  <c:v>30.081</c:v>
                </c:pt>
                <c:pt idx="105">
                  <c:v>30.081</c:v>
                </c:pt>
                <c:pt idx="106">
                  <c:v>30.081</c:v>
                </c:pt>
                <c:pt idx="107">
                  <c:v>30.081</c:v>
                </c:pt>
                <c:pt idx="108">
                  <c:v>30.081</c:v>
                </c:pt>
                <c:pt idx="109">
                  <c:v>30.081</c:v>
                </c:pt>
                <c:pt idx="110">
                  <c:v>30.081</c:v>
                </c:pt>
                <c:pt idx="111">
                  <c:v>30.081</c:v>
                </c:pt>
                <c:pt idx="112">
                  <c:v>30.081</c:v>
                </c:pt>
                <c:pt idx="113">
                  <c:v>27.824999999999999</c:v>
                </c:pt>
                <c:pt idx="114">
                  <c:v>26.321000000000002</c:v>
                </c:pt>
                <c:pt idx="115">
                  <c:v>24.065000000000001</c:v>
                </c:pt>
                <c:pt idx="116">
                  <c:v>24.065000000000001</c:v>
                </c:pt>
                <c:pt idx="117">
                  <c:v>24.065000000000001</c:v>
                </c:pt>
                <c:pt idx="118">
                  <c:v>24.065000000000001</c:v>
                </c:pt>
                <c:pt idx="119">
                  <c:v>24.065000000000001</c:v>
                </c:pt>
                <c:pt idx="120">
                  <c:v>23.204999999999998</c:v>
                </c:pt>
                <c:pt idx="121">
                  <c:v>23.204999999999998</c:v>
                </c:pt>
                <c:pt idx="122">
                  <c:v>23.204999999999998</c:v>
                </c:pt>
                <c:pt idx="123">
                  <c:v>23.204999999999998</c:v>
                </c:pt>
                <c:pt idx="124">
                  <c:v>23.204999999999998</c:v>
                </c:pt>
                <c:pt idx="125">
                  <c:v>22.238</c:v>
                </c:pt>
                <c:pt idx="126">
                  <c:v>22.238</c:v>
                </c:pt>
                <c:pt idx="127">
                  <c:v>19.206</c:v>
                </c:pt>
                <c:pt idx="128">
                  <c:v>19.206</c:v>
                </c:pt>
                <c:pt idx="129">
                  <c:v>19.206</c:v>
                </c:pt>
                <c:pt idx="130">
                  <c:v>19.206</c:v>
                </c:pt>
                <c:pt idx="131">
                  <c:v>19.206</c:v>
                </c:pt>
                <c:pt idx="132">
                  <c:v>19.206</c:v>
                </c:pt>
                <c:pt idx="133">
                  <c:v>19.206</c:v>
                </c:pt>
                <c:pt idx="134">
                  <c:v>19.206</c:v>
                </c:pt>
                <c:pt idx="135">
                  <c:v>19.206</c:v>
                </c:pt>
                <c:pt idx="136">
                  <c:v>18.076000000000001</c:v>
                </c:pt>
                <c:pt idx="137">
                  <c:v>18.076000000000001</c:v>
                </c:pt>
                <c:pt idx="138">
                  <c:v>18.076000000000001</c:v>
                </c:pt>
                <c:pt idx="139">
                  <c:v>18.076000000000001</c:v>
                </c:pt>
                <c:pt idx="140">
                  <c:v>18.076000000000001</c:v>
                </c:pt>
                <c:pt idx="141">
                  <c:v>18.076000000000001</c:v>
                </c:pt>
                <c:pt idx="142">
                  <c:v>18.076000000000001</c:v>
                </c:pt>
                <c:pt idx="143">
                  <c:v>18.076000000000001</c:v>
                </c:pt>
                <c:pt idx="144">
                  <c:v>18.076000000000001</c:v>
                </c:pt>
              </c:numCache>
            </c:numRef>
          </c:yVal>
          <c:smooth val="0"/>
        </c:ser>
        <c:ser>
          <c:idx val="1"/>
          <c:order val="1"/>
          <c:tx>
            <c:strRef>
              <c:f>Sheet1!$C$1</c:f>
              <c:strCache>
                <c:ptCount val="1"/>
                <c:pt idx="0">
                  <c:v> CF (N=2,669)</c:v>
                </c:pt>
              </c:strCache>
            </c:strRef>
          </c:tx>
          <c:spPr>
            <a:ln w="41275">
              <a:solidFill>
                <a:srgbClr val="FFFF00"/>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Sheet1!$C$2:$C$170</c:f>
              <c:numCache>
                <c:formatCode>General</c:formatCode>
                <c:ptCount val="169"/>
                <c:pt idx="0">
                  <c:v>100</c:v>
                </c:pt>
                <c:pt idx="1">
                  <c:v>100</c:v>
                </c:pt>
                <c:pt idx="2">
                  <c:v>99.962999999999994</c:v>
                </c:pt>
                <c:pt idx="3">
                  <c:v>99.813000000000002</c:v>
                </c:pt>
                <c:pt idx="4">
                  <c:v>99.4</c:v>
                </c:pt>
                <c:pt idx="5">
                  <c:v>98.909000000000006</c:v>
                </c:pt>
                <c:pt idx="6">
                  <c:v>95.900999999999996</c:v>
                </c:pt>
                <c:pt idx="7">
                  <c:v>91.613</c:v>
                </c:pt>
                <c:pt idx="8">
                  <c:v>90.805000000000007</c:v>
                </c:pt>
                <c:pt idx="9">
                  <c:v>90.611000000000004</c:v>
                </c:pt>
                <c:pt idx="10">
                  <c:v>90.611000000000004</c:v>
                </c:pt>
                <c:pt idx="11">
                  <c:v>90.611000000000004</c:v>
                </c:pt>
                <c:pt idx="12">
                  <c:v>90.611000000000004</c:v>
                </c:pt>
                <c:pt idx="13">
                  <c:v>90.611000000000004</c:v>
                </c:pt>
                <c:pt idx="14">
                  <c:v>90.611000000000004</c:v>
                </c:pt>
                <c:pt idx="15">
                  <c:v>90.563000000000002</c:v>
                </c:pt>
                <c:pt idx="16">
                  <c:v>89.789000000000001</c:v>
                </c:pt>
                <c:pt idx="17">
                  <c:v>88.331999999999994</c:v>
                </c:pt>
                <c:pt idx="18">
                  <c:v>83.804000000000002</c:v>
                </c:pt>
                <c:pt idx="19">
                  <c:v>78.977000000000004</c:v>
                </c:pt>
                <c:pt idx="20">
                  <c:v>78.192999999999998</c:v>
                </c:pt>
                <c:pt idx="21">
                  <c:v>77.947000000000003</c:v>
                </c:pt>
                <c:pt idx="22">
                  <c:v>77.798000000000002</c:v>
                </c:pt>
                <c:pt idx="23">
                  <c:v>77.798000000000002</c:v>
                </c:pt>
                <c:pt idx="24">
                  <c:v>77.798000000000002</c:v>
                </c:pt>
                <c:pt idx="25">
                  <c:v>77.798000000000002</c:v>
                </c:pt>
                <c:pt idx="26">
                  <c:v>77.623999999999995</c:v>
                </c:pt>
                <c:pt idx="27">
                  <c:v>77.388999999999996</c:v>
                </c:pt>
                <c:pt idx="28">
                  <c:v>76.739000000000004</c:v>
                </c:pt>
                <c:pt idx="29">
                  <c:v>75.730999999999995</c:v>
                </c:pt>
                <c:pt idx="30">
                  <c:v>72.522999999999996</c:v>
                </c:pt>
                <c:pt idx="31">
                  <c:v>69.903999999999996</c:v>
                </c:pt>
                <c:pt idx="32">
                  <c:v>68.944999999999993</c:v>
                </c:pt>
                <c:pt idx="33">
                  <c:v>68.823999999999998</c:v>
                </c:pt>
                <c:pt idx="34">
                  <c:v>68.823999999999998</c:v>
                </c:pt>
                <c:pt idx="35">
                  <c:v>68.823999999999998</c:v>
                </c:pt>
                <c:pt idx="36">
                  <c:v>68.823999999999998</c:v>
                </c:pt>
                <c:pt idx="37">
                  <c:v>68.754000000000005</c:v>
                </c:pt>
                <c:pt idx="38">
                  <c:v>68.611999999999995</c:v>
                </c:pt>
                <c:pt idx="39">
                  <c:v>68.248000000000005</c:v>
                </c:pt>
                <c:pt idx="40">
                  <c:v>67.441999999999993</c:v>
                </c:pt>
                <c:pt idx="41">
                  <c:v>66.192999999999998</c:v>
                </c:pt>
                <c:pt idx="42">
                  <c:v>62.802</c:v>
                </c:pt>
                <c:pt idx="43">
                  <c:v>60.204999999999998</c:v>
                </c:pt>
                <c:pt idx="44">
                  <c:v>59.084000000000003</c:v>
                </c:pt>
                <c:pt idx="45">
                  <c:v>58.856999999999999</c:v>
                </c:pt>
                <c:pt idx="46">
                  <c:v>58.78</c:v>
                </c:pt>
                <c:pt idx="47">
                  <c:v>58.78</c:v>
                </c:pt>
                <c:pt idx="48">
                  <c:v>58.78</c:v>
                </c:pt>
                <c:pt idx="49">
                  <c:v>58.78</c:v>
                </c:pt>
                <c:pt idx="50">
                  <c:v>58.692</c:v>
                </c:pt>
                <c:pt idx="51">
                  <c:v>58.514000000000003</c:v>
                </c:pt>
                <c:pt idx="52">
                  <c:v>57.976999999999997</c:v>
                </c:pt>
                <c:pt idx="53">
                  <c:v>56.99</c:v>
                </c:pt>
                <c:pt idx="54">
                  <c:v>54.828000000000003</c:v>
                </c:pt>
                <c:pt idx="55">
                  <c:v>52.301000000000002</c:v>
                </c:pt>
                <c:pt idx="56">
                  <c:v>52.03</c:v>
                </c:pt>
                <c:pt idx="57">
                  <c:v>51.939</c:v>
                </c:pt>
                <c:pt idx="58">
                  <c:v>51.939</c:v>
                </c:pt>
                <c:pt idx="59">
                  <c:v>51.939</c:v>
                </c:pt>
                <c:pt idx="60">
                  <c:v>51.939</c:v>
                </c:pt>
                <c:pt idx="61">
                  <c:v>51.831000000000003</c:v>
                </c:pt>
                <c:pt idx="62">
                  <c:v>51.831000000000003</c:v>
                </c:pt>
                <c:pt idx="63">
                  <c:v>51.610999999999997</c:v>
                </c:pt>
                <c:pt idx="64">
                  <c:v>51.058999999999997</c:v>
                </c:pt>
                <c:pt idx="65">
                  <c:v>50.393000000000001</c:v>
                </c:pt>
                <c:pt idx="66">
                  <c:v>47.723999999999997</c:v>
                </c:pt>
                <c:pt idx="67">
                  <c:v>46.045000000000002</c:v>
                </c:pt>
                <c:pt idx="68">
                  <c:v>45.933</c:v>
                </c:pt>
                <c:pt idx="69">
                  <c:v>45.591000000000001</c:v>
                </c:pt>
                <c:pt idx="70">
                  <c:v>45.591000000000001</c:v>
                </c:pt>
                <c:pt idx="71">
                  <c:v>45.591000000000001</c:v>
                </c:pt>
                <c:pt idx="72">
                  <c:v>45.591000000000001</c:v>
                </c:pt>
                <c:pt idx="73">
                  <c:v>45.591000000000001</c:v>
                </c:pt>
                <c:pt idx="74">
                  <c:v>45.591000000000001</c:v>
                </c:pt>
                <c:pt idx="75">
                  <c:v>45.457999999999998</c:v>
                </c:pt>
                <c:pt idx="76">
                  <c:v>44.787999999999997</c:v>
                </c:pt>
                <c:pt idx="77">
                  <c:v>43.71</c:v>
                </c:pt>
                <c:pt idx="78">
                  <c:v>42.762999999999998</c:v>
                </c:pt>
                <c:pt idx="79">
                  <c:v>41.408999999999999</c:v>
                </c:pt>
                <c:pt idx="80">
                  <c:v>41.273000000000003</c:v>
                </c:pt>
                <c:pt idx="81">
                  <c:v>40.859000000000002</c:v>
                </c:pt>
                <c:pt idx="82">
                  <c:v>40.859000000000002</c:v>
                </c:pt>
                <c:pt idx="83">
                  <c:v>40.859000000000002</c:v>
                </c:pt>
                <c:pt idx="84">
                  <c:v>40.859000000000002</c:v>
                </c:pt>
                <c:pt idx="85">
                  <c:v>40.697000000000003</c:v>
                </c:pt>
                <c:pt idx="86">
                  <c:v>40.697000000000003</c:v>
                </c:pt>
                <c:pt idx="87">
                  <c:v>40.697000000000003</c:v>
                </c:pt>
                <c:pt idx="88">
                  <c:v>40.031999999999996</c:v>
                </c:pt>
                <c:pt idx="89">
                  <c:v>38.869</c:v>
                </c:pt>
                <c:pt idx="90">
                  <c:v>38.034999999999997</c:v>
                </c:pt>
                <c:pt idx="91">
                  <c:v>36.03</c:v>
                </c:pt>
                <c:pt idx="92">
                  <c:v>35.524999999999999</c:v>
                </c:pt>
                <c:pt idx="93">
                  <c:v>35.524999999999999</c:v>
                </c:pt>
                <c:pt idx="94">
                  <c:v>35.524999999999999</c:v>
                </c:pt>
                <c:pt idx="95">
                  <c:v>35.524999999999999</c:v>
                </c:pt>
                <c:pt idx="96">
                  <c:v>35.524999999999999</c:v>
                </c:pt>
                <c:pt idx="97">
                  <c:v>35.524999999999999</c:v>
                </c:pt>
                <c:pt idx="98">
                  <c:v>35.308999999999997</c:v>
                </c:pt>
                <c:pt idx="99">
                  <c:v>35.308999999999997</c:v>
                </c:pt>
                <c:pt idx="100">
                  <c:v>35.308999999999997</c:v>
                </c:pt>
                <c:pt idx="101">
                  <c:v>34.406999999999996</c:v>
                </c:pt>
                <c:pt idx="102">
                  <c:v>33.497</c:v>
                </c:pt>
                <c:pt idx="103">
                  <c:v>32.567999999999998</c:v>
                </c:pt>
                <c:pt idx="104">
                  <c:v>32.329000000000001</c:v>
                </c:pt>
                <c:pt idx="105">
                  <c:v>32.329000000000001</c:v>
                </c:pt>
                <c:pt idx="106">
                  <c:v>32.329000000000001</c:v>
                </c:pt>
                <c:pt idx="107">
                  <c:v>32.329000000000001</c:v>
                </c:pt>
                <c:pt idx="108">
                  <c:v>32.329000000000001</c:v>
                </c:pt>
                <c:pt idx="109">
                  <c:v>32.329000000000001</c:v>
                </c:pt>
                <c:pt idx="110">
                  <c:v>32.329000000000001</c:v>
                </c:pt>
                <c:pt idx="111">
                  <c:v>32.329000000000001</c:v>
                </c:pt>
                <c:pt idx="112">
                  <c:v>32.329000000000001</c:v>
                </c:pt>
                <c:pt idx="113">
                  <c:v>32.329000000000001</c:v>
                </c:pt>
                <c:pt idx="114">
                  <c:v>31.061</c:v>
                </c:pt>
                <c:pt idx="115">
                  <c:v>30.100999999999999</c:v>
                </c:pt>
                <c:pt idx="116">
                  <c:v>30.100999999999999</c:v>
                </c:pt>
                <c:pt idx="117">
                  <c:v>30.100999999999999</c:v>
                </c:pt>
                <c:pt idx="118">
                  <c:v>30.100999999999999</c:v>
                </c:pt>
                <c:pt idx="119">
                  <c:v>30.100999999999999</c:v>
                </c:pt>
                <c:pt idx="120">
                  <c:v>30.100999999999999</c:v>
                </c:pt>
                <c:pt idx="121">
                  <c:v>30.100999999999999</c:v>
                </c:pt>
                <c:pt idx="122">
                  <c:v>30.100999999999999</c:v>
                </c:pt>
                <c:pt idx="123">
                  <c:v>30.100999999999999</c:v>
                </c:pt>
                <c:pt idx="124">
                  <c:v>30.100999999999999</c:v>
                </c:pt>
                <c:pt idx="125">
                  <c:v>29.681999999999999</c:v>
                </c:pt>
                <c:pt idx="126">
                  <c:v>28.846</c:v>
                </c:pt>
                <c:pt idx="127">
                  <c:v>28.004000000000001</c:v>
                </c:pt>
                <c:pt idx="128">
                  <c:v>27.58</c:v>
                </c:pt>
                <c:pt idx="129">
                  <c:v>27.58</c:v>
                </c:pt>
                <c:pt idx="130">
                  <c:v>27.58</c:v>
                </c:pt>
                <c:pt idx="131">
                  <c:v>27.58</c:v>
                </c:pt>
                <c:pt idx="132">
                  <c:v>27.58</c:v>
                </c:pt>
                <c:pt idx="133">
                  <c:v>27.58</c:v>
                </c:pt>
                <c:pt idx="134">
                  <c:v>27.58</c:v>
                </c:pt>
                <c:pt idx="135">
                  <c:v>27.58</c:v>
                </c:pt>
                <c:pt idx="136">
                  <c:v>27.58</c:v>
                </c:pt>
                <c:pt idx="137">
                  <c:v>27.58</c:v>
                </c:pt>
                <c:pt idx="138">
                  <c:v>25.925000000000001</c:v>
                </c:pt>
                <c:pt idx="139">
                  <c:v>25.373000000000001</c:v>
                </c:pt>
                <c:pt idx="140">
                  <c:v>25.373000000000001</c:v>
                </c:pt>
                <c:pt idx="141">
                  <c:v>25.373000000000001</c:v>
                </c:pt>
                <c:pt idx="142">
                  <c:v>25.373000000000001</c:v>
                </c:pt>
                <c:pt idx="143">
                  <c:v>25.373000000000001</c:v>
                </c:pt>
                <c:pt idx="144">
                  <c:v>25.373000000000001</c:v>
                </c:pt>
                <c:pt idx="145">
                  <c:v>25.373000000000001</c:v>
                </c:pt>
                <c:pt idx="146">
                  <c:v>25.373000000000001</c:v>
                </c:pt>
                <c:pt idx="147">
                  <c:v>25.373000000000001</c:v>
                </c:pt>
                <c:pt idx="148">
                  <c:v>25.373000000000001</c:v>
                </c:pt>
                <c:pt idx="149">
                  <c:v>24.58</c:v>
                </c:pt>
                <c:pt idx="150">
                  <c:v>24.58</c:v>
                </c:pt>
                <c:pt idx="151">
                  <c:v>24.58</c:v>
                </c:pt>
                <c:pt idx="152">
                  <c:v>24.58</c:v>
                </c:pt>
                <c:pt idx="153">
                  <c:v>24.58</c:v>
                </c:pt>
                <c:pt idx="154">
                  <c:v>24.58</c:v>
                </c:pt>
                <c:pt idx="155">
                  <c:v>24.58</c:v>
                </c:pt>
                <c:pt idx="156">
                  <c:v>24.58</c:v>
                </c:pt>
                <c:pt idx="157">
                  <c:v>24.58</c:v>
                </c:pt>
                <c:pt idx="158">
                  <c:v>24.58</c:v>
                </c:pt>
                <c:pt idx="159">
                  <c:v>24.58</c:v>
                </c:pt>
                <c:pt idx="160">
                  <c:v>24.58</c:v>
                </c:pt>
                <c:pt idx="161">
                  <c:v>24.58</c:v>
                </c:pt>
                <c:pt idx="162">
                  <c:v>24.58</c:v>
                </c:pt>
                <c:pt idx="163">
                  <c:v>24.58</c:v>
                </c:pt>
                <c:pt idx="164">
                  <c:v>24.58</c:v>
                </c:pt>
                <c:pt idx="165">
                  <c:v>24.58</c:v>
                </c:pt>
                <c:pt idx="166">
                  <c:v>24.58</c:v>
                </c:pt>
                <c:pt idx="167">
                  <c:v>24.58</c:v>
                </c:pt>
                <c:pt idx="168">
                  <c:v>24.58</c:v>
                </c:pt>
              </c:numCache>
            </c:numRef>
          </c:yVal>
          <c:smooth val="0"/>
        </c:ser>
        <c:ser>
          <c:idx val="2"/>
          <c:order val="2"/>
          <c:tx>
            <c:strRef>
              <c:f>Sheet1!$D$1</c:f>
              <c:strCache>
                <c:ptCount val="1"/>
                <c:pt idx="0">
                  <c:v> COPD (N=6,522)</c:v>
                </c:pt>
              </c:strCache>
            </c:strRef>
          </c:tx>
          <c:spPr>
            <a:ln w="41275">
              <a:solidFill>
                <a:schemeClr val="bg1">
                  <a:lumMod val="50000"/>
                  <a:lumOff val="50000"/>
                </a:schemeClr>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Sheet1!$D$2:$D$170</c:f>
              <c:numCache>
                <c:formatCode>General</c:formatCode>
                <c:ptCount val="169"/>
                <c:pt idx="0">
                  <c:v>100</c:v>
                </c:pt>
                <c:pt idx="1">
                  <c:v>100</c:v>
                </c:pt>
                <c:pt idx="2">
                  <c:v>99.968999999999994</c:v>
                </c:pt>
                <c:pt idx="3">
                  <c:v>99.754999999999995</c:v>
                </c:pt>
                <c:pt idx="4">
                  <c:v>99.432000000000002</c:v>
                </c:pt>
                <c:pt idx="5">
                  <c:v>98.906000000000006</c:v>
                </c:pt>
                <c:pt idx="6">
                  <c:v>95.522000000000006</c:v>
                </c:pt>
                <c:pt idx="7">
                  <c:v>91.14</c:v>
                </c:pt>
                <c:pt idx="8">
                  <c:v>90.555000000000007</c:v>
                </c:pt>
                <c:pt idx="9">
                  <c:v>90.236999999999995</c:v>
                </c:pt>
                <c:pt idx="10">
                  <c:v>90.236999999999995</c:v>
                </c:pt>
                <c:pt idx="11">
                  <c:v>90.236999999999995</c:v>
                </c:pt>
                <c:pt idx="12">
                  <c:v>90.236999999999995</c:v>
                </c:pt>
                <c:pt idx="13">
                  <c:v>90.218000000000004</c:v>
                </c:pt>
                <c:pt idx="14">
                  <c:v>90.197999999999993</c:v>
                </c:pt>
                <c:pt idx="15">
                  <c:v>90.061999999999998</c:v>
                </c:pt>
                <c:pt idx="16">
                  <c:v>89.353999999999999</c:v>
                </c:pt>
                <c:pt idx="17">
                  <c:v>87.953000000000003</c:v>
                </c:pt>
                <c:pt idx="18">
                  <c:v>83.358999999999995</c:v>
                </c:pt>
                <c:pt idx="19">
                  <c:v>78.608000000000004</c:v>
                </c:pt>
                <c:pt idx="20">
                  <c:v>77.405000000000001</c:v>
                </c:pt>
                <c:pt idx="21">
                  <c:v>77.040000000000006</c:v>
                </c:pt>
                <c:pt idx="22">
                  <c:v>76.917000000000002</c:v>
                </c:pt>
                <c:pt idx="23">
                  <c:v>76.897000000000006</c:v>
                </c:pt>
                <c:pt idx="24">
                  <c:v>76.876000000000005</c:v>
                </c:pt>
                <c:pt idx="25">
                  <c:v>76.876000000000005</c:v>
                </c:pt>
                <c:pt idx="26">
                  <c:v>76.802999999999997</c:v>
                </c:pt>
                <c:pt idx="27">
                  <c:v>76.631</c:v>
                </c:pt>
                <c:pt idx="28">
                  <c:v>75.962000000000003</c:v>
                </c:pt>
                <c:pt idx="29">
                  <c:v>74.194999999999993</c:v>
                </c:pt>
                <c:pt idx="30">
                  <c:v>70.453000000000003</c:v>
                </c:pt>
                <c:pt idx="31">
                  <c:v>67.155000000000001</c:v>
                </c:pt>
                <c:pt idx="32">
                  <c:v>66.375</c:v>
                </c:pt>
                <c:pt idx="33">
                  <c:v>65.995000000000005</c:v>
                </c:pt>
                <c:pt idx="34">
                  <c:v>65.918000000000006</c:v>
                </c:pt>
                <c:pt idx="35">
                  <c:v>65.918000000000006</c:v>
                </c:pt>
                <c:pt idx="36">
                  <c:v>65.918000000000006</c:v>
                </c:pt>
                <c:pt idx="37">
                  <c:v>65.918000000000006</c:v>
                </c:pt>
                <c:pt idx="38">
                  <c:v>65.888000000000005</c:v>
                </c:pt>
                <c:pt idx="39">
                  <c:v>65.494</c:v>
                </c:pt>
                <c:pt idx="40">
                  <c:v>64.731999999999999</c:v>
                </c:pt>
                <c:pt idx="41">
                  <c:v>63.231999999999999</c:v>
                </c:pt>
                <c:pt idx="42">
                  <c:v>60.470999999999997</c:v>
                </c:pt>
                <c:pt idx="43">
                  <c:v>57.209000000000003</c:v>
                </c:pt>
                <c:pt idx="44">
                  <c:v>56.372</c:v>
                </c:pt>
                <c:pt idx="45">
                  <c:v>56.121000000000002</c:v>
                </c:pt>
                <c:pt idx="46">
                  <c:v>56.121000000000002</c:v>
                </c:pt>
                <c:pt idx="47">
                  <c:v>56.121000000000002</c:v>
                </c:pt>
                <c:pt idx="48">
                  <c:v>56.121000000000002</c:v>
                </c:pt>
                <c:pt idx="49">
                  <c:v>56.085999999999999</c:v>
                </c:pt>
                <c:pt idx="50">
                  <c:v>56.05</c:v>
                </c:pt>
                <c:pt idx="51">
                  <c:v>55.826999999999998</c:v>
                </c:pt>
                <c:pt idx="52">
                  <c:v>55.045999999999999</c:v>
                </c:pt>
                <c:pt idx="53">
                  <c:v>53.323999999999998</c:v>
                </c:pt>
                <c:pt idx="54">
                  <c:v>51.034999999999997</c:v>
                </c:pt>
                <c:pt idx="55">
                  <c:v>48.622</c:v>
                </c:pt>
                <c:pt idx="56">
                  <c:v>47.899000000000001</c:v>
                </c:pt>
                <c:pt idx="57">
                  <c:v>47.667000000000002</c:v>
                </c:pt>
                <c:pt idx="58">
                  <c:v>47.588999999999999</c:v>
                </c:pt>
                <c:pt idx="59">
                  <c:v>47.588999999999999</c:v>
                </c:pt>
                <c:pt idx="60">
                  <c:v>47.588999999999999</c:v>
                </c:pt>
                <c:pt idx="61">
                  <c:v>47.588999999999999</c:v>
                </c:pt>
                <c:pt idx="62">
                  <c:v>47.542999999999999</c:v>
                </c:pt>
                <c:pt idx="63">
                  <c:v>47.402999999999999</c:v>
                </c:pt>
                <c:pt idx="64">
                  <c:v>46.981999999999999</c:v>
                </c:pt>
                <c:pt idx="65">
                  <c:v>45.854999999999997</c:v>
                </c:pt>
                <c:pt idx="66">
                  <c:v>43.073</c:v>
                </c:pt>
                <c:pt idx="67">
                  <c:v>41.561999999999998</c:v>
                </c:pt>
                <c:pt idx="68">
                  <c:v>40.896999999999998</c:v>
                </c:pt>
                <c:pt idx="69">
                  <c:v>40.801000000000002</c:v>
                </c:pt>
                <c:pt idx="70">
                  <c:v>40.752000000000002</c:v>
                </c:pt>
                <c:pt idx="71">
                  <c:v>40.752000000000002</c:v>
                </c:pt>
                <c:pt idx="72">
                  <c:v>40.701999999999998</c:v>
                </c:pt>
                <c:pt idx="73">
                  <c:v>40.701999999999998</c:v>
                </c:pt>
                <c:pt idx="74">
                  <c:v>40.643999999999998</c:v>
                </c:pt>
                <c:pt idx="75">
                  <c:v>40.585000000000001</c:v>
                </c:pt>
                <c:pt idx="76">
                  <c:v>40.000999999999998</c:v>
                </c:pt>
                <c:pt idx="77">
                  <c:v>38.823999999999998</c:v>
                </c:pt>
                <c:pt idx="78">
                  <c:v>37.283999999999999</c:v>
                </c:pt>
                <c:pt idx="79">
                  <c:v>35.255000000000003</c:v>
                </c:pt>
                <c:pt idx="80">
                  <c:v>34.953000000000003</c:v>
                </c:pt>
                <c:pt idx="81">
                  <c:v>34.892000000000003</c:v>
                </c:pt>
                <c:pt idx="82">
                  <c:v>34.83</c:v>
                </c:pt>
                <c:pt idx="83">
                  <c:v>34.83</c:v>
                </c:pt>
                <c:pt idx="84">
                  <c:v>34.83</c:v>
                </c:pt>
                <c:pt idx="85">
                  <c:v>34.83</c:v>
                </c:pt>
                <c:pt idx="86">
                  <c:v>34.756</c:v>
                </c:pt>
                <c:pt idx="87">
                  <c:v>34.534999999999997</c:v>
                </c:pt>
                <c:pt idx="88">
                  <c:v>33.790999999999997</c:v>
                </c:pt>
                <c:pt idx="89">
                  <c:v>32.968000000000004</c:v>
                </c:pt>
                <c:pt idx="90">
                  <c:v>31.544</c:v>
                </c:pt>
                <c:pt idx="91">
                  <c:v>30.119</c:v>
                </c:pt>
                <c:pt idx="92">
                  <c:v>29.515000000000001</c:v>
                </c:pt>
                <c:pt idx="93">
                  <c:v>29.361000000000001</c:v>
                </c:pt>
                <c:pt idx="94">
                  <c:v>29.282</c:v>
                </c:pt>
                <c:pt idx="95">
                  <c:v>29.282</c:v>
                </c:pt>
                <c:pt idx="96">
                  <c:v>29.282</c:v>
                </c:pt>
                <c:pt idx="97">
                  <c:v>29.282</c:v>
                </c:pt>
                <c:pt idx="98">
                  <c:v>29.184999999999999</c:v>
                </c:pt>
                <c:pt idx="99">
                  <c:v>28.884</c:v>
                </c:pt>
                <c:pt idx="100">
                  <c:v>28.58</c:v>
                </c:pt>
                <c:pt idx="101">
                  <c:v>27.460999999999999</c:v>
                </c:pt>
                <c:pt idx="102">
                  <c:v>26.036999999999999</c:v>
                </c:pt>
                <c:pt idx="103">
                  <c:v>25.219000000000001</c:v>
                </c:pt>
                <c:pt idx="104">
                  <c:v>24.699000000000002</c:v>
                </c:pt>
                <c:pt idx="105">
                  <c:v>24.699000000000002</c:v>
                </c:pt>
                <c:pt idx="106">
                  <c:v>24.699000000000002</c:v>
                </c:pt>
                <c:pt idx="107">
                  <c:v>24.699000000000002</c:v>
                </c:pt>
                <c:pt idx="108">
                  <c:v>24.699000000000002</c:v>
                </c:pt>
                <c:pt idx="109">
                  <c:v>24.699000000000002</c:v>
                </c:pt>
                <c:pt idx="110">
                  <c:v>24.699000000000002</c:v>
                </c:pt>
                <c:pt idx="111">
                  <c:v>24.547999999999998</c:v>
                </c:pt>
                <c:pt idx="112">
                  <c:v>24.396000000000001</c:v>
                </c:pt>
                <c:pt idx="113">
                  <c:v>23.637</c:v>
                </c:pt>
                <c:pt idx="114">
                  <c:v>21.959</c:v>
                </c:pt>
                <c:pt idx="115">
                  <c:v>21.501999999999999</c:v>
                </c:pt>
                <c:pt idx="116">
                  <c:v>21.346</c:v>
                </c:pt>
                <c:pt idx="117">
                  <c:v>21.189</c:v>
                </c:pt>
                <c:pt idx="118">
                  <c:v>21.026</c:v>
                </c:pt>
                <c:pt idx="119">
                  <c:v>21.026</c:v>
                </c:pt>
                <c:pt idx="120">
                  <c:v>21.026</c:v>
                </c:pt>
                <c:pt idx="121">
                  <c:v>21.026</c:v>
                </c:pt>
                <c:pt idx="122">
                  <c:v>21.026</c:v>
                </c:pt>
                <c:pt idx="123">
                  <c:v>20.815999999999999</c:v>
                </c:pt>
                <c:pt idx="124">
                  <c:v>20.815999999999999</c:v>
                </c:pt>
                <c:pt idx="125">
                  <c:v>20.603000000000002</c:v>
                </c:pt>
                <c:pt idx="126">
                  <c:v>19.963999999999999</c:v>
                </c:pt>
                <c:pt idx="127">
                  <c:v>19.32</c:v>
                </c:pt>
                <c:pt idx="128">
                  <c:v>19.32</c:v>
                </c:pt>
                <c:pt idx="129">
                  <c:v>19.32</c:v>
                </c:pt>
                <c:pt idx="130">
                  <c:v>19.32</c:v>
                </c:pt>
                <c:pt idx="131">
                  <c:v>19.32</c:v>
                </c:pt>
                <c:pt idx="132">
                  <c:v>19.32</c:v>
                </c:pt>
                <c:pt idx="133">
                  <c:v>19.32</c:v>
                </c:pt>
                <c:pt idx="134">
                  <c:v>19.32</c:v>
                </c:pt>
                <c:pt idx="135">
                  <c:v>19.32</c:v>
                </c:pt>
                <c:pt idx="136">
                  <c:v>19.013000000000002</c:v>
                </c:pt>
                <c:pt idx="137">
                  <c:v>19.013000000000002</c:v>
                </c:pt>
                <c:pt idx="138">
                  <c:v>18.077999999999999</c:v>
                </c:pt>
                <c:pt idx="139">
                  <c:v>16.82</c:v>
                </c:pt>
                <c:pt idx="140">
                  <c:v>16.82</c:v>
                </c:pt>
                <c:pt idx="141">
                  <c:v>16.82</c:v>
                </c:pt>
                <c:pt idx="142">
                  <c:v>16.82</c:v>
                </c:pt>
                <c:pt idx="143">
                  <c:v>16.82</c:v>
                </c:pt>
                <c:pt idx="144">
                  <c:v>16.82</c:v>
                </c:pt>
                <c:pt idx="145">
                  <c:v>16.82</c:v>
                </c:pt>
                <c:pt idx="146">
                  <c:v>16.82</c:v>
                </c:pt>
                <c:pt idx="147">
                  <c:v>16.82</c:v>
                </c:pt>
                <c:pt idx="148">
                  <c:v>16.82</c:v>
                </c:pt>
                <c:pt idx="149">
                  <c:v>16.324999999999999</c:v>
                </c:pt>
                <c:pt idx="150">
                  <c:v>14.840999999999999</c:v>
                </c:pt>
                <c:pt idx="151">
                  <c:v>13.852</c:v>
                </c:pt>
                <c:pt idx="152">
                  <c:v>13.339</c:v>
                </c:pt>
                <c:pt idx="153">
                  <c:v>13.339</c:v>
                </c:pt>
                <c:pt idx="154">
                  <c:v>13.339</c:v>
                </c:pt>
                <c:pt idx="155">
                  <c:v>13.339</c:v>
                </c:pt>
                <c:pt idx="156">
                  <c:v>13.339</c:v>
                </c:pt>
                <c:pt idx="157">
                  <c:v>13.339</c:v>
                </c:pt>
                <c:pt idx="158">
                  <c:v>13.339</c:v>
                </c:pt>
                <c:pt idx="159">
                  <c:v>12.554</c:v>
                </c:pt>
                <c:pt idx="160">
                  <c:v>11.77</c:v>
                </c:pt>
                <c:pt idx="161">
                  <c:v>11.77</c:v>
                </c:pt>
                <c:pt idx="162">
                  <c:v>11.77</c:v>
                </c:pt>
                <c:pt idx="163">
                  <c:v>11.77</c:v>
                </c:pt>
                <c:pt idx="164">
                  <c:v>11.77</c:v>
                </c:pt>
                <c:pt idx="165">
                  <c:v>10.984999999999999</c:v>
                </c:pt>
                <c:pt idx="166">
                  <c:v>10.984999999999999</c:v>
                </c:pt>
                <c:pt idx="167">
                  <c:v>10.984999999999999</c:v>
                </c:pt>
                <c:pt idx="168">
                  <c:v>10.984999999999999</c:v>
                </c:pt>
              </c:numCache>
            </c:numRef>
          </c:yVal>
          <c:smooth val="0"/>
        </c:ser>
        <c:ser>
          <c:idx val="3"/>
          <c:order val="3"/>
          <c:tx>
            <c:strRef>
              <c:f>Sheet1!$E$1</c:f>
              <c:strCache>
                <c:ptCount val="1"/>
                <c:pt idx="0">
                  <c:v> IPF (N=5,349)</c:v>
                </c:pt>
              </c:strCache>
            </c:strRef>
          </c:tx>
          <c:spPr>
            <a:ln w="41275">
              <a:solidFill>
                <a:srgbClr val="FF0000"/>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Sheet1!$E$2:$E$170</c:f>
              <c:numCache>
                <c:formatCode>General</c:formatCode>
                <c:ptCount val="169"/>
                <c:pt idx="0">
                  <c:v>100</c:v>
                </c:pt>
                <c:pt idx="1">
                  <c:v>99.980999999999995</c:v>
                </c:pt>
                <c:pt idx="2">
                  <c:v>99.962999999999994</c:v>
                </c:pt>
                <c:pt idx="3">
                  <c:v>99.793999999999997</c:v>
                </c:pt>
                <c:pt idx="4">
                  <c:v>99.456000000000003</c:v>
                </c:pt>
                <c:pt idx="5">
                  <c:v>98.924000000000007</c:v>
                </c:pt>
                <c:pt idx="6">
                  <c:v>95.757000000000005</c:v>
                </c:pt>
                <c:pt idx="7">
                  <c:v>91.956999999999994</c:v>
                </c:pt>
                <c:pt idx="8">
                  <c:v>91.313000000000002</c:v>
                </c:pt>
                <c:pt idx="9">
                  <c:v>91.135000000000005</c:v>
                </c:pt>
                <c:pt idx="10">
                  <c:v>91.135000000000005</c:v>
                </c:pt>
                <c:pt idx="11">
                  <c:v>91.135000000000005</c:v>
                </c:pt>
                <c:pt idx="12">
                  <c:v>91.135000000000005</c:v>
                </c:pt>
                <c:pt idx="13">
                  <c:v>91.135000000000005</c:v>
                </c:pt>
                <c:pt idx="14">
                  <c:v>91.108999999999995</c:v>
                </c:pt>
                <c:pt idx="15">
                  <c:v>91.007000000000005</c:v>
                </c:pt>
                <c:pt idx="16">
                  <c:v>90.594999999999999</c:v>
                </c:pt>
                <c:pt idx="17">
                  <c:v>89.2</c:v>
                </c:pt>
                <c:pt idx="18">
                  <c:v>85.653000000000006</c:v>
                </c:pt>
                <c:pt idx="19">
                  <c:v>81.03</c:v>
                </c:pt>
                <c:pt idx="20">
                  <c:v>79.879000000000005</c:v>
                </c:pt>
                <c:pt idx="21">
                  <c:v>79.587000000000003</c:v>
                </c:pt>
                <c:pt idx="22">
                  <c:v>79.561000000000007</c:v>
                </c:pt>
                <c:pt idx="23">
                  <c:v>79.533000000000001</c:v>
                </c:pt>
                <c:pt idx="24">
                  <c:v>79.533000000000001</c:v>
                </c:pt>
                <c:pt idx="25">
                  <c:v>79.533000000000001</c:v>
                </c:pt>
                <c:pt idx="26">
                  <c:v>79.463999999999999</c:v>
                </c:pt>
                <c:pt idx="27">
                  <c:v>79.36</c:v>
                </c:pt>
                <c:pt idx="28">
                  <c:v>78.418000000000006</c:v>
                </c:pt>
                <c:pt idx="29">
                  <c:v>76.561999999999998</c:v>
                </c:pt>
                <c:pt idx="30">
                  <c:v>72.915000000000006</c:v>
                </c:pt>
                <c:pt idx="31">
                  <c:v>69.388000000000005</c:v>
                </c:pt>
                <c:pt idx="32">
                  <c:v>68.712999999999994</c:v>
                </c:pt>
                <c:pt idx="33">
                  <c:v>68.319000000000003</c:v>
                </c:pt>
                <c:pt idx="34">
                  <c:v>68.245999999999995</c:v>
                </c:pt>
                <c:pt idx="35">
                  <c:v>68.207999999999998</c:v>
                </c:pt>
                <c:pt idx="36">
                  <c:v>68.207999999999998</c:v>
                </c:pt>
                <c:pt idx="37">
                  <c:v>68.164000000000001</c:v>
                </c:pt>
                <c:pt idx="38">
                  <c:v>68.164000000000001</c:v>
                </c:pt>
                <c:pt idx="39">
                  <c:v>67.978999999999999</c:v>
                </c:pt>
                <c:pt idx="40">
                  <c:v>67.421999999999997</c:v>
                </c:pt>
                <c:pt idx="41">
                  <c:v>65.882000000000005</c:v>
                </c:pt>
                <c:pt idx="42">
                  <c:v>62.942</c:v>
                </c:pt>
                <c:pt idx="43">
                  <c:v>60.079000000000001</c:v>
                </c:pt>
                <c:pt idx="44">
                  <c:v>59.51</c:v>
                </c:pt>
                <c:pt idx="45">
                  <c:v>59.319000000000003</c:v>
                </c:pt>
                <c:pt idx="46">
                  <c:v>59.271000000000001</c:v>
                </c:pt>
                <c:pt idx="47">
                  <c:v>59.271000000000001</c:v>
                </c:pt>
                <c:pt idx="48">
                  <c:v>59.271000000000001</c:v>
                </c:pt>
                <c:pt idx="49">
                  <c:v>59.271000000000001</c:v>
                </c:pt>
                <c:pt idx="50">
                  <c:v>59.271000000000001</c:v>
                </c:pt>
                <c:pt idx="51">
                  <c:v>59.085999999999999</c:v>
                </c:pt>
                <c:pt idx="52">
                  <c:v>58.526000000000003</c:v>
                </c:pt>
                <c:pt idx="53">
                  <c:v>57.277000000000001</c:v>
                </c:pt>
                <c:pt idx="54">
                  <c:v>54.706000000000003</c:v>
                </c:pt>
                <c:pt idx="55">
                  <c:v>51.813000000000002</c:v>
                </c:pt>
                <c:pt idx="56">
                  <c:v>51.113999999999997</c:v>
                </c:pt>
                <c:pt idx="57">
                  <c:v>51.113999999999997</c:v>
                </c:pt>
                <c:pt idx="58">
                  <c:v>51.113999999999997</c:v>
                </c:pt>
                <c:pt idx="59">
                  <c:v>51.113999999999997</c:v>
                </c:pt>
                <c:pt idx="60">
                  <c:v>51.113999999999997</c:v>
                </c:pt>
                <c:pt idx="61">
                  <c:v>51.113999999999997</c:v>
                </c:pt>
                <c:pt idx="62">
                  <c:v>50.941000000000003</c:v>
                </c:pt>
                <c:pt idx="63">
                  <c:v>50.853000000000002</c:v>
                </c:pt>
                <c:pt idx="64">
                  <c:v>49.878</c:v>
                </c:pt>
                <c:pt idx="65">
                  <c:v>48.095999999999997</c:v>
                </c:pt>
                <c:pt idx="66">
                  <c:v>45.582999999999998</c:v>
                </c:pt>
                <c:pt idx="67">
                  <c:v>44.32</c:v>
                </c:pt>
                <c:pt idx="68">
                  <c:v>43.771000000000001</c:v>
                </c:pt>
                <c:pt idx="69">
                  <c:v>43.585000000000001</c:v>
                </c:pt>
                <c:pt idx="70">
                  <c:v>43.585000000000001</c:v>
                </c:pt>
                <c:pt idx="71">
                  <c:v>43.585000000000001</c:v>
                </c:pt>
                <c:pt idx="72">
                  <c:v>43.585000000000001</c:v>
                </c:pt>
                <c:pt idx="73">
                  <c:v>43.585000000000001</c:v>
                </c:pt>
                <c:pt idx="74">
                  <c:v>43.585000000000001</c:v>
                </c:pt>
                <c:pt idx="75">
                  <c:v>43.215000000000003</c:v>
                </c:pt>
                <c:pt idx="76">
                  <c:v>42.470999999999997</c:v>
                </c:pt>
                <c:pt idx="77">
                  <c:v>41.094999999999999</c:v>
                </c:pt>
                <c:pt idx="78">
                  <c:v>39.091000000000001</c:v>
                </c:pt>
                <c:pt idx="79">
                  <c:v>36.576000000000001</c:v>
                </c:pt>
                <c:pt idx="80">
                  <c:v>36.064999999999998</c:v>
                </c:pt>
                <c:pt idx="81">
                  <c:v>35.932000000000002</c:v>
                </c:pt>
                <c:pt idx="82">
                  <c:v>35.932000000000002</c:v>
                </c:pt>
                <c:pt idx="83">
                  <c:v>35.932000000000002</c:v>
                </c:pt>
                <c:pt idx="84">
                  <c:v>35.932000000000002</c:v>
                </c:pt>
                <c:pt idx="85">
                  <c:v>35.932000000000002</c:v>
                </c:pt>
                <c:pt idx="86">
                  <c:v>35.932000000000002</c:v>
                </c:pt>
                <c:pt idx="87">
                  <c:v>35.932000000000002</c:v>
                </c:pt>
                <c:pt idx="88">
                  <c:v>35.744999999999997</c:v>
                </c:pt>
                <c:pt idx="89">
                  <c:v>34.991</c:v>
                </c:pt>
                <c:pt idx="90">
                  <c:v>33.289000000000001</c:v>
                </c:pt>
                <c:pt idx="91">
                  <c:v>32.151000000000003</c:v>
                </c:pt>
                <c:pt idx="92">
                  <c:v>31.96</c:v>
                </c:pt>
                <c:pt idx="93">
                  <c:v>31.96</c:v>
                </c:pt>
                <c:pt idx="94">
                  <c:v>31.96</c:v>
                </c:pt>
                <c:pt idx="95">
                  <c:v>31.96</c:v>
                </c:pt>
                <c:pt idx="96">
                  <c:v>31.96</c:v>
                </c:pt>
                <c:pt idx="97">
                  <c:v>31.96</c:v>
                </c:pt>
                <c:pt idx="98">
                  <c:v>31.96</c:v>
                </c:pt>
                <c:pt idx="99">
                  <c:v>31.131</c:v>
                </c:pt>
                <c:pt idx="100">
                  <c:v>30.853000000000002</c:v>
                </c:pt>
                <c:pt idx="101">
                  <c:v>30.012</c:v>
                </c:pt>
                <c:pt idx="102">
                  <c:v>28.609000000000002</c:v>
                </c:pt>
                <c:pt idx="103">
                  <c:v>28.326000000000001</c:v>
                </c:pt>
                <c:pt idx="104">
                  <c:v>28.326000000000001</c:v>
                </c:pt>
                <c:pt idx="105">
                  <c:v>28.04</c:v>
                </c:pt>
                <c:pt idx="106">
                  <c:v>27.748000000000001</c:v>
                </c:pt>
                <c:pt idx="107">
                  <c:v>27.748000000000001</c:v>
                </c:pt>
                <c:pt idx="108">
                  <c:v>27.748000000000001</c:v>
                </c:pt>
                <c:pt idx="109">
                  <c:v>27.748000000000001</c:v>
                </c:pt>
                <c:pt idx="110">
                  <c:v>27.748000000000001</c:v>
                </c:pt>
                <c:pt idx="111">
                  <c:v>27.382999999999999</c:v>
                </c:pt>
                <c:pt idx="112">
                  <c:v>27.382999999999999</c:v>
                </c:pt>
                <c:pt idx="113">
                  <c:v>26.652000000000001</c:v>
                </c:pt>
                <c:pt idx="114">
                  <c:v>24.827000000000002</c:v>
                </c:pt>
                <c:pt idx="115">
                  <c:v>24.462</c:v>
                </c:pt>
                <c:pt idx="116">
                  <c:v>23.731999999999999</c:v>
                </c:pt>
                <c:pt idx="117">
                  <c:v>23.731999999999999</c:v>
                </c:pt>
                <c:pt idx="118">
                  <c:v>23.731999999999999</c:v>
                </c:pt>
                <c:pt idx="119">
                  <c:v>23.731999999999999</c:v>
                </c:pt>
                <c:pt idx="120">
                  <c:v>23.731999999999999</c:v>
                </c:pt>
                <c:pt idx="121">
                  <c:v>23.731999999999999</c:v>
                </c:pt>
                <c:pt idx="122">
                  <c:v>23.227</c:v>
                </c:pt>
                <c:pt idx="123">
                  <c:v>22.722000000000001</c:v>
                </c:pt>
                <c:pt idx="124">
                  <c:v>22.722000000000001</c:v>
                </c:pt>
                <c:pt idx="125">
                  <c:v>22.216999999999999</c:v>
                </c:pt>
                <c:pt idx="126">
                  <c:v>21.207000000000001</c:v>
                </c:pt>
                <c:pt idx="127">
                  <c:v>21.207000000000001</c:v>
                </c:pt>
                <c:pt idx="128">
                  <c:v>21.207000000000001</c:v>
                </c:pt>
                <c:pt idx="129">
                  <c:v>21.207000000000001</c:v>
                </c:pt>
                <c:pt idx="130">
                  <c:v>21.207000000000001</c:v>
                </c:pt>
                <c:pt idx="131">
                  <c:v>20.634</c:v>
                </c:pt>
                <c:pt idx="132">
                  <c:v>20.634</c:v>
                </c:pt>
                <c:pt idx="133">
                  <c:v>20.634</c:v>
                </c:pt>
                <c:pt idx="134">
                  <c:v>19.989000000000001</c:v>
                </c:pt>
                <c:pt idx="135">
                  <c:v>19.989000000000001</c:v>
                </c:pt>
                <c:pt idx="136">
                  <c:v>19.344000000000001</c:v>
                </c:pt>
                <c:pt idx="137">
                  <c:v>19.344000000000001</c:v>
                </c:pt>
                <c:pt idx="138">
                  <c:v>18.677</c:v>
                </c:pt>
                <c:pt idx="139">
                  <c:v>18.677</c:v>
                </c:pt>
                <c:pt idx="140">
                  <c:v>18.677</c:v>
                </c:pt>
                <c:pt idx="141">
                  <c:v>18.677</c:v>
                </c:pt>
                <c:pt idx="142">
                  <c:v>18.677</c:v>
                </c:pt>
                <c:pt idx="143">
                  <c:v>18.677</c:v>
                </c:pt>
                <c:pt idx="144">
                  <c:v>18.677</c:v>
                </c:pt>
                <c:pt idx="145">
                  <c:v>18.677</c:v>
                </c:pt>
                <c:pt idx="146">
                  <c:v>18.677</c:v>
                </c:pt>
                <c:pt idx="147">
                  <c:v>18.677</c:v>
                </c:pt>
                <c:pt idx="148">
                  <c:v>18.677</c:v>
                </c:pt>
                <c:pt idx="149">
                  <c:v>18.677</c:v>
                </c:pt>
                <c:pt idx="150">
                  <c:v>16.48</c:v>
                </c:pt>
                <c:pt idx="151">
                  <c:v>16.48</c:v>
                </c:pt>
                <c:pt idx="152">
                  <c:v>16.48</c:v>
                </c:pt>
                <c:pt idx="153">
                  <c:v>16.48</c:v>
                </c:pt>
                <c:pt idx="154">
                  <c:v>16.48</c:v>
                </c:pt>
                <c:pt idx="155">
                  <c:v>16.48</c:v>
                </c:pt>
                <c:pt idx="156">
                  <c:v>16.48</c:v>
                </c:pt>
              </c:numCache>
            </c:numRef>
          </c:yVal>
          <c:smooth val="0"/>
        </c:ser>
        <c:ser>
          <c:idx val="4"/>
          <c:order val="4"/>
          <c:tx>
            <c:strRef>
              <c:f>Sheet1!$F$1</c:f>
              <c:strCache>
                <c:ptCount val="1"/>
                <c:pt idx="0">
                  <c:v> IPAH (N=505)</c:v>
                </c:pt>
              </c:strCache>
            </c:strRef>
          </c:tx>
          <c:spPr>
            <a:ln w="41275">
              <a:solidFill>
                <a:srgbClr val="00FFFF"/>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Sheet1!$F$2:$F$170</c:f>
              <c:numCache>
                <c:formatCode>General</c:formatCode>
                <c:ptCount val="169"/>
                <c:pt idx="0">
                  <c:v>100</c:v>
                </c:pt>
                <c:pt idx="1">
                  <c:v>100</c:v>
                </c:pt>
                <c:pt idx="2">
                  <c:v>100</c:v>
                </c:pt>
                <c:pt idx="3">
                  <c:v>99.603999999999999</c:v>
                </c:pt>
                <c:pt idx="4">
                  <c:v>99.406000000000006</c:v>
                </c:pt>
                <c:pt idx="5">
                  <c:v>98.807000000000002</c:v>
                </c:pt>
                <c:pt idx="6">
                  <c:v>93.596999999999994</c:v>
                </c:pt>
                <c:pt idx="7">
                  <c:v>88.76</c:v>
                </c:pt>
                <c:pt idx="8">
                  <c:v>88.147999999999996</c:v>
                </c:pt>
                <c:pt idx="9">
                  <c:v>87.527000000000001</c:v>
                </c:pt>
                <c:pt idx="10">
                  <c:v>87.527000000000001</c:v>
                </c:pt>
                <c:pt idx="11">
                  <c:v>87.527000000000001</c:v>
                </c:pt>
                <c:pt idx="12">
                  <c:v>87.527000000000001</c:v>
                </c:pt>
                <c:pt idx="13">
                  <c:v>87.527000000000001</c:v>
                </c:pt>
                <c:pt idx="14">
                  <c:v>87.527000000000001</c:v>
                </c:pt>
                <c:pt idx="15">
                  <c:v>87.271000000000001</c:v>
                </c:pt>
                <c:pt idx="16">
                  <c:v>85.978999999999999</c:v>
                </c:pt>
                <c:pt idx="17">
                  <c:v>85.456000000000003</c:v>
                </c:pt>
                <c:pt idx="18">
                  <c:v>81.524000000000001</c:v>
                </c:pt>
                <c:pt idx="19">
                  <c:v>76.004000000000005</c:v>
                </c:pt>
                <c:pt idx="20">
                  <c:v>75.474999999999994</c:v>
                </c:pt>
                <c:pt idx="21">
                  <c:v>74.936999999999998</c:v>
                </c:pt>
                <c:pt idx="22">
                  <c:v>74.936999999999998</c:v>
                </c:pt>
                <c:pt idx="23">
                  <c:v>74.936999999999998</c:v>
                </c:pt>
                <c:pt idx="24">
                  <c:v>74.936999999999998</c:v>
                </c:pt>
                <c:pt idx="25">
                  <c:v>74.936999999999998</c:v>
                </c:pt>
                <c:pt idx="26">
                  <c:v>74.936999999999998</c:v>
                </c:pt>
                <c:pt idx="27">
                  <c:v>74.936999999999998</c:v>
                </c:pt>
                <c:pt idx="28">
                  <c:v>74.262</c:v>
                </c:pt>
                <c:pt idx="29">
                  <c:v>72.888000000000005</c:v>
                </c:pt>
                <c:pt idx="30">
                  <c:v>70.813999999999993</c:v>
                </c:pt>
                <c:pt idx="31">
                  <c:v>67.686000000000007</c:v>
                </c:pt>
                <c:pt idx="32">
                  <c:v>66.283000000000001</c:v>
                </c:pt>
                <c:pt idx="33">
                  <c:v>65.932000000000002</c:v>
                </c:pt>
                <c:pt idx="34">
                  <c:v>65.932000000000002</c:v>
                </c:pt>
                <c:pt idx="35">
                  <c:v>65.932000000000002</c:v>
                </c:pt>
                <c:pt idx="36">
                  <c:v>65.932000000000002</c:v>
                </c:pt>
                <c:pt idx="37">
                  <c:v>65.932000000000002</c:v>
                </c:pt>
                <c:pt idx="38">
                  <c:v>65.507000000000005</c:v>
                </c:pt>
                <c:pt idx="39">
                  <c:v>65.507000000000005</c:v>
                </c:pt>
                <c:pt idx="40">
                  <c:v>65.507000000000005</c:v>
                </c:pt>
                <c:pt idx="41">
                  <c:v>63.354999999999997</c:v>
                </c:pt>
                <c:pt idx="42">
                  <c:v>59.475999999999999</c:v>
                </c:pt>
                <c:pt idx="43">
                  <c:v>55.165999999999997</c:v>
                </c:pt>
                <c:pt idx="44">
                  <c:v>55.165999999999997</c:v>
                </c:pt>
                <c:pt idx="45">
                  <c:v>54.293999999999997</c:v>
                </c:pt>
                <c:pt idx="46">
                  <c:v>54.293999999999997</c:v>
                </c:pt>
                <c:pt idx="47">
                  <c:v>54.293999999999997</c:v>
                </c:pt>
                <c:pt idx="48">
                  <c:v>54.293999999999997</c:v>
                </c:pt>
                <c:pt idx="49">
                  <c:v>54.293999999999997</c:v>
                </c:pt>
                <c:pt idx="50">
                  <c:v>53.805</c:v>
                </c:pt>
                <c:pt idx="51">
                  <c:v>53.805</c:v>
                </c:pt>
                <c:pt idx="52">
                  <c:v>53.307000000000002</c:v>
                </c:pt>
                <c:pt idx="53">
                  <c:v>52.808</c:v>
                </c:pt>
                <c:pt idx="54">
                  <c:v>50.801000000000002</c:v>
                </c:pt>
                <c:pt idx="55">
                  <c:v>49.795000000000002</c:v>
                </c:pt>
                <c:pt idx="56">
                  <c:v>49.795000000000002</c:v>
                </c:pt>
                <c:pt idx="57">
                  <c:v>48.779000000000003</c:v>
                </c:pt>
                <c:pt idx="58">
                  <c:v>48.779000000000003</c:v>
                </c:pt>
                <c:pt idx="59">
                  <c:v>48.779000000000003</c:v>
                </c:pt>
                <c:pt idx="60">
                  <c:v>48.779000000000003</c:v>
                </c:pt>
                <c:pt idx="61">
                  <c:v>48.779000000000003</c:v>
                </c:pt>
                <c:pt idx="62">
                  <c:v>48.779000000000003</c:v>
                </c:pt>
                <c:pt idx="63">
                  <c:v>48.779000000000003</c:v>
                </c:pt>
                <c:pt idx="64">
                  <c:v>48.779000000000003</c:v>
                </c:pt>
                <c:pt idx="65">
                  <c:v>46.34</c:v>
                </c:pt>
                <c:pt idx="66">
                  <c:v>42.021999999999998</c:v>
                </c:pt>
                <c:pt idx="67">
                  <c:v>39.551000000000002</c:v>
                </c:pt>
                <c:pt idx="68">
                  <c:v>39.551000000000002</c:v>
                </c:pt>
                <c:pt idx="69">
                  <c:v>39.551000000000002</c:v>
                </c:pt>
                <c:pt idx="70">
                  <c:v>39.551000000000002</c:v>
                </c:pt>
                <c:pt idx="71">
                  <c:v>39.551000000000002</c:v>
                </c:pt>
                <c:pt idx="72">
                  <c:v>39.551000000000002</c:v>
                </c:pt>
                <c:pt idx="73">
                  <c:v>39.551000000000002</c:v>
                </c:pt>
                <c:pt idx="74">
                  <c:v>39.551000000000002</c:v>
                </c:pt>
                <c:pt idx="75">
                  <c:v>39.551000000000002</c:v>
                </c:pt>
                <c:pt idx="76">
                  <c:v>38.844000000000001</c:v>
                </c:pt>
                <c:pt idx="77">
                  <c:v>38.137999999999998</c:v>
                </c:pt>
                <c:pt idx="78">
                  <c:v>36.018999999999998</c:v>
                </c:pt>
                <c:pt idx="79">
                  <c:v>33.9</c:v>
                </c:pt>
                <c:pt idx="80">
                  <c:v>33.194000000000003</c:v>
                </c:pt>
                <c:pt idx="81">
                  <c:v>32.488</c:v>
                </c:pt>
                <c:pt idx="82">
                  <c:v>32.488</c:v>
                </c:pt>
                <c:pt idx="83">
                  <c:v>32.488</c:v>
                </c:pt>
                <c:pt idx="84">
                  <c:v>32.488</c:v>
                </c:pt>
                <c:pt idx="85">
                  <c:v>32.488</c:v>
                </c:pt>
                <c:pt idx="86">
                  <c:v>32.488</c:v>
                </c:pt>
                <c:pt idx="87">
                  <c:v>31.675999999999998</c:v>
                </c:pt>
                <c:pt idx="88">
                  <c:v>31.675999999999998</c:v>
                </c:pt>
                <c:pt idx="89">
                  <c:v>30.050999999999998</c:v>
                </c:pt>
                <c:pt idx="90">
                  <c:v>29.239000000000001</c:v>
                </c:pt>
                <c:pt idx="91">
                  <c:v>29.239000000000001</c:v>
                </c:pt>
                <c:pt idx="92">
                  <c:v>29.239000000000001</c:v>
                </c:pt>
                <c:pt idx="93">
                  <c:v>29.239000000000001</c:v>
                </c:pt>
                <c:pt idx="94">
                  <c:v>29.239000000000001</c:v>
                </c:pt>
                <c:pt idx="95">
                  <c:v>29.239000000000001</c:v>
                </c:pt>
                <c:pt idx="96">
                  <c:v>29.239000000000001</c:v>
                </c:pt>
                <c:pt idx="97">
                  <c:v>29.239000000000001</c:v>
                </c:pt>
                <c:pt idx="98">
                  <c:v>29.239000000000001</c:v>
                </c:pt>
                <c:pt idx="99">
                  <c:v>29.239000000000001</c:v>
                </c:pt>
                <c:pt idx="100">
                  <c:v>29.239000000000001</c:v>
                </c:pt>
                <c:pt idx="101">
                  <c:v>29.239000000000001</c:v>
                </c:pt>
                <c:pt idx="102">
                  <c:v>28.295999999999999</c:v>
                </c:pt>
                <c:pt idx="103">
                  <c:v>28.295999999999999</c:v>
                </c:pt>
                <c:pt idx="104">
                  <c:v>28.295999999999999</c:v>
                </c:pt>
                <c:pt idx="105">
                  <c:v>27.32</c:v>
                </c:pt>
                <c:pt idx="106">
                  <c:v>27.32</c:v>
                </c:pt>
                <c:pt idx="107">
                  <c:v>27.32</c:v>
                </c:pt>
                <c:pt idx="108">
                  <c:v>27.32</c:v>
                </c:pt>
                <c:pt idx="109">
                  <c:v>27.32</c:v>
                </c:pt>
                <c:pt idx="110">
                  <c:v>27.32</c:v>
                </c:pt>
                <c:pt idx="111">
                  <c:v>27.32</c:v>
                </c:pt>
                <c:pt idx="112">
                  <c:v>26.181999999999999</c:v>
                </c:pt>
                <c:pt idx="113">
                  <c:v>26.181999999999999</c:v>
                </c:pt>
                <c:pt idx="114">
                  <c:v>25.044</c:v>
                </c:pt>
                <c:pt idx="115">
                  <c:v>23.905000000000001</c:v>
                </c:pt>
                <c:pt idx="116">
                  <c:v>23.905000000000001</c:v>
                </c:pt>
                <c:pt idx="117">
                  <c:v>23.905000000000001</c:v>
                </c:pt>
                <c:pt idx="118">
                  <c:v>23.905000000000001</c:v>
                </c:pt>
                <c:pt idx="119">
                  <c:v>23.905000000000001</c:v>
                </c:pt>
                <c:pt idx="120">
                  <c:v>23.905000000000001</c:v>
                </c:pt>
                <c:pt idx="121">
                  <c:v>23.905000000000001</c:v>
                </c:pt>
                <c:pt idx="122">
                  <c:v>23.905000000000001</c:v>
                </c:pt>
                <c:pt idx="123">
                  <c:v>23.905000000000001</c:v>
                </c:pt>
                <c:pt idx="124">
                  <c:v>23.905000000000001</c:v>
                </c:pt>
                <c:pt idx="125">
                  <c:v>23.905000000000001</c:v>
                </c:pt>
                <c:pt idx="126">
                  <c:v>21.248999999999999</c:v>
                </c:pt>
                <c:pt idx="127">
                  <c:v>19.920999999999999</c:v>
                </c:pt>
                <c:pt idx="128">
                  <c:v>18.498000000000001</c:v>
                </c:pt>
                <c:pt idx="129">
                  <c:v>18.498000000000001</c:v>
                </c:pt>
                <c:pt idx="130">
                  <c:v>18.498000000000001</c:v>
                </c:pt>
                <c:pt idx="131">
                  <c:v>18.498000000000001</c:v>
                </c:pt>
                <c:pt idx="132">
                  <c:v>18.498000000000001</c:v>
                </c:pt>
              </c:numCache>
            </c:numRef>
          </c:yVal>
          <c:smooth val="0"/>
        </c:ser>
        <c:ser>
          <c:idx val="5"/>
          <c:order val="5"/>
          <c:tx>
            <c:strRef>
              <c:f>Sheet1!$G$1</c:f>
              <c:strCache>
                <c:ptCount val="1"/>
                <c:pt idx="0">
                  <c:v> Sarcoidosis (N=561)</c:v>
                </c:pt>
              </c:strCache>
            </c:strRef>
          </c:tx>
          <c:spPr>
            <a:ln w="41275">
              <a:solidFill>
                <a:srgbClr val="FF00FF"/>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Sheet1!$G$2:$G$170</c:f>
              <c:numCache>
                <c:formatCode>General</c:formatCode>
                <c:ptCount val="169"/>
                <c:pt idx="0">
                  <c:v>100</c:v>
                </c:pt>
                <c:pt idx="1">
                  <c:v>100</c:v>
                </c:pt>
                <c:pt idx="2">
                  <c:v>100</c:v>
                </c:pt>
                <c:pt idx="3">
                  <c:v>99.643000000000001</c:v>
                </c:pt>
                <c:pt idx="4">
                  <c:v>99.643000000000001</c:v>
                </c:pt>
                <c:pt idx="5">
                  <c:v>99.462000000000003</c:v>
                </c:pt>
                <c:pt idx="6">
                  <c:v>97.617999999999995</c:v>
                </c:pt>
                <c:pt idx="7">
                  <c:v>92.626999999999995</c:v>
                </c:pt>
                <c:pt idx="8">
                  <c:v>91.320999999999998</c:v>
                </c:pt>
                <c:pt idx="9">
                  <c:v>91.131</c:v>
                </c:pt>
                <c:pt idx="10">
                  <c:v>91.131</c:v>
                </c:pt>
                <c:pt idx="11">
                  <c:v>91.131</c:v>
                </c:pt>
                <c:pt idx="12">
                  <c:v>91.131</c:v>
                </c:pt>
                <c:pt idx="13">
                  <c:v>91.131</c:v>
                </c:pt>
                <c:pt idx="14">
                  <c:v>91.131</c:v>
                </c:pt>
                <c:pt idx="15">
                  <c:v>91.131</c:v>
                </c:pt>
                <c:pt idx="16">
                  <c:v>90.429000000000002</c:v>
                </c:pt>
                <c:pt idx="17">
                  <c:v>88.787999999999997</c:v>
                </c:pt>
                <c:pt idx="18">
                  <c:v>84.56</c:v>
                </c:pt>
                <c:pt idx="19">
                  <c:v>81.036000000000001</c:v>
                </c:pt>
                <c:pt idx="20">
                  <c:v>80.33</c:v>
                </c:pt>
                <c:pt idx="21">
                  <c:v>79.62</c:v>
                </c:pt>
                <c:pt idx="22">
                  <c:v>79.141000000000005</c:v>
                </c:pt>
                <c:pt idx="23">
                  <c:v>79.141000000000005</c:v>
                </c:pt>
                <c:pt idx="24">
                  <c:v>79.141000000000005</c:v>
                </c:pt>
                <c:pt idx="25">
                  <c:v>79.141000000000005</c:v>
                </c:pt>
                <c:pt idx="26">
                  <c:v>79.141000000000005</c:v>
                </c:pt>
                <c:pt idx="27">
                  <c:v>78.537999999999997</c:v>
                </c:pt>
                <c:pt idx="28">
                  <c:v>77.33</c:v>
                </c:pt>
                <c:pt idx="29">
                  <c:v>74.611000000000004</c:v>
                </c:pt>
                <c:pt idx="30">
                  <c:v>71.275000000000006</c:v>
                </c:pt>
                <c:pt idx="31">
                  <c:v>68.534000000000006</c:v>
                </c:pt>
                <c:pt idx="32">
                  <c:v>67.616</c:v>
                </c:pt>
                <c:pt idx="33">
                  <c:v>67.616</c:v>
                </c:pt>
                <c:pt idx="34">
                  <c:v>67.616</c:v>
                </c:pt>
                <c:pt idx="35">
                  <c:v>67.616</c:v>
                </c:pt>
                <c:pt idx="36">
                  <c:v>67.616</c:v>
                </c:pt>
                <c:pt idx="37">
                  <c:v>67.616</c:v>
                </c:pt>
                <c:pt idx="38">
                  <c:v>67.616</c:v>
                </c:pt>
                <c:pt idx="39">
                  <c:v>67.616</c:v>
                </c:pt>
                <c:pt idx="40">
                  <c:v>67.616</c:v>
                </c:pt>
                <c:pt idx="41">
                  <c:v>67.236000000000004</c:v>
                </c:pt>
                <c:pt idx="42">
                  <c:v>64.938999999999993</c:v>
                </c:pt>
                <c:pt idx="43">
                  <c:v>62.249000000000002</c:v>
                </c:pt>
                <c:pt idx="44">
                  <c:v>61.865000000000002</c:v>
                </c:pt>
                <c:pt idx="45">
                  <c:v>61.865000000000002</c:v>
                </c:pt>
                <c:pt idx="46">
                  <c:v>61.475999999999999</c:v>
                </c:pt>
                <c:pt idx="47">
                  <c:v>61.475999999999999</c:v>
                </c:pt>
                <c:pt idx="48">
                  <c:v>61.475999999999999</c:v>
                </c:pt>
                <c:pt idx="49">
                  <c:v>61.475999999999999</c:v>
                </c:pt>
                <c:pt idx="50">
                  <c:v>61.475999999999999</c:v>
                </c:pt>
                <c:pt idx="51">
                  <c:v>61.475999999999999</c:v>
                </c:pt>
                <c:pt idx="52">
                  <c:v>60.984000000000002</c:v>
                </c:pt>
                <c:pt idx="53">
                  <c:v>59.017000000000003</c:v>
                </c:pt>
                <c:pt idx="54">
                  <c:v>56.066000000000003</c:v>
                </c:pt>
                <c:pt idx="55">
                  <c:v>55.573999999999998</c:v>
                </c:pt>
                <c:pt idx="56">
                  <c:v>55.082999999999998</c:v>
                </c:pt>
                <c:pt idx="57">
                  <c:v>55.082999999999998</c:v>
                </c:pt>
                <c:pt idx="58">
                  <c:v>55.082999999999998</c:v>
                </c:pt>
                <c:pt idx="59">
                  <c:v>55.082999999999998</c:v>
                </c:pt>
                <c:pt idx="60">
                  <c:v>55.082999999999998</c:v>
                </c:pt>
                <c:pt idx="61">
                  <c:v>55.082999999999998</c:v>
                </c:pt>
                <c:pt idx="62">
                  <c:v>55.082999999999998</c:v>
                </c:pt>
                <c:pt idx="63">
                  <c:v>55.082999999999998</c:v>
                </c:pt>
                <c:pt idx="64">
                  <c:v>55.082999999999998</c:v>
                </c:pt>
                <c:pt idx="65">
                  <c:v>53.204999999999998</c:v>
                </c:pt>
                <c:pt idx="66">
                  <c:v>50.701000000000001</c:v>
                </c:pt>
                <c:pt idx="67">
                  <c:v>48.823</c:v>
                </c:pt>
                <c:pt idx="68">
                  <c:v>48.823</c:v>
                </c:pt>
                <c:pt idx="69">
                  <c:v>48.823</c:v>
                </c:pt>
                <c:pt idx="70">
                  <c:v>48.823</c:v>
                </c:pt>
                <c:pt idx="71">
                  <c:v>48.823</c:v>
                </c:pt>
                <c:pt idx="72">
                  <c:v>48.823</c:v>
                </c:pt>
                <c:pt idx="73">
                  <c:v>48.823</c:v>
                </c:pt>
                <c:pt idx="74">
                  <c:v>48.823</c:v>
                </c:pt>
                <c:pt idx="75">
                  <c:v>48.072000000000003</c:v>
                </c:pt>
                <c:pt idx="76">
                  <c:v>47.308999999999997</c:v>
                </c:pt>
                <c:pt idx="77">
                  <c:v>47.308999999999997</c:v>
                </c:pt>
                <c:pt idx="78">
                  <c:v>44.256999999999998</c:v>
                </c:pt>
                <c:pt idx="79">
                  <c:v>44.256999999999998</c:v>
                </c:pt>
                <c:pt idx="80">
                  <c:v>44.256999999999998</c:v>
                </c:pt>
                <c:pt idx="81">
                  <c:v>44.256999999999998</c:v>
                </c:pt>
                <c:pt idx="82">
                  <c:v>44.256999999999998</c:v>
                </c:pt>
                <c:pt idx="83">
                  <c:v>43.405999999999999</c:v>
                </c:pt>
                <c:pt idx="84">
                  <c:v>43.405999999999999</c:v>
                </c:pt>
                <c:pt idx="85">
                  <c:v>43.405999999999999</c:v>
                </c:pt>
                <c:pt idx="86">
                  <c:v>43.405999999999999</c:v>
                </c:pt>
                <c:pt idx="87">
                  <c:v>43.405999999999999</c:v>
                </c:pt>
                <c:pt idx="88">
                  <c:v>43.405999999999999</c:v>
                </c:pt>
                <c:pt idx="89">
                  <c:v>39.170999999999999</c:v>
                </c:pt>
                <c:pt idx="90">
                  <c:v>35.994999999999997</c:v>
                </c:pt>
                <c:pt idx="91">
                  <c:v>34.936</c:v>
                </c:pt>
                <c:pt idx="92">
                  <c:v>34.936</c:v>
                </c:pt>
                <c:pt idx="93">
                  <c:v>34.936</c:v>
                </c:pt>
                <c:pt idx="94">
                  <c:v>34.936</c:v>
                </c:pt>
                <c:pt idx="95">
                  <c:v>34.936</c:v>
                </c:pt>
                <c:pt idx="96">
                  <c:v>34.936</c:v>
                </c:pt>
                <c:pt idx="97">
                  <c:v>34.936</c:v>
                </c:pt>
                <c:pt idx="98">
                  <c:v>34.936</c:v>
                </c:pt>
                <c:pt idx="99">
                  <c:v>34.936</c:v>
                </c:pt>
                <c:pt idx="100">
                  <c:v>34.936</c:v>
                </c:pt>
                <c:pt idx="101">
                  <c:v>33.417000000000002</c:v>
                </c:pt>
                <c:pt idx="102">
                  <c:v>28.86</c:v>
                </c:pt>
                <c:pt idx="103">
                  <c:v>27.341000000000001</c:v>
                </c:pt>
                <c:pt idx="104">
                  <c:v>27.341000000000001</c:v>
                </c:pt>
                <c:pt idx="105">
                  <c:v>27.341000000000001</c:v>
                </c:pt>
                <c:pt idx="106">
                  <c:v>27.341000000000001</c:v>
                </c:pt>
                <c:pt idx="107">
                  <c:v>27.341000000000001</c:v>
                </c:pt>
                <c:pt idx="108">
                  <c:v>27.341000000000001</c:v>
                </c:pt>
              </c:numCache>
            </c:numRef>
          </c:yVal>
          <c:smooth val="0"/>
        </c:ser>
        <c:dLbls>
          <c:showLegendKey val="0"/>
          <c:showVal val="0"/>
          <c:showCatName val="0"/>
          <c:showSerName val="0"/>
          <c:showPercent val="0"/>
          <c:showBubbleSize val="0"/>
        </c:dLbls>
        <c:axId val="774637344"/>
        <c:axId val="774636952"/>
      </c:scatterChart>
      <c:valAx>
        <c:axId val="774637344"/>
        <c:scaling>
          <c:orientation val="minMax"/>
          <c:max val="14"/>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74636952"/>
        <c:crosses val="autoZero"/>
        <c:crossBetween val="midCat"/>
        <c:majorUnit val="1"/>
      </c:valAx>
      <c:valAx>
        <c:axId val="77463695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Bronchiolitis Obliterans Syndrome</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74637344"/>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4239158711355771"/>
          <c:y val="6.488337143340954E-2"/>
          <c:w val="0.53112837665203361"/>
          <c:h val="0.23091863517060537"/>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537"/>
          <c:h val="0.78955973245279865"/>
        </c:manualLayout>
      </c:layout>
      <c:scatterChart>
        <c:scatterStyle val="smoothMarker"/>
        <c:varyColors val="0"/>
        <c:ser>
          <c:idx val="0"/>
          <c:order val="0"/>
          <c:tx>
            <c:strRef>
              <c:f>Sheet1!$B$1</c:f>
              <c:strCache>
                <c:ptCount val="1"/>
                <c:pt idx="0">
                  <c:v> No Induction (N=9,429)</c:v>
                </c:pt>
              </c:strCache>
            </c:strRef>
          </c:tx>
          <c:spPr>
            <a:ln w="41275">
              <a:solidFill>
                <a:srgbClr val="00FF00"/>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Sheet1!$B$2:$B$170</c:f>
              <c:numCache>
                <c:formatCode>General</c:formatCode>
                <c:ptCount val="169"/>
                <c:pt idx="0">
                  <c:v>100</c:v>
                </c:pt>
                <c:pt idx="1">
                  <c:v>100</c:v>
                </c:pt>
                <c:pt idx="2">
                  <c:v>99.968000000000004</c:v>
                </c:pt>
                <c:pt idx="3">
                  <c:v>99.756</c:v>
                </c:pt>
                <c:pt idx="4">
                  <c:v>99.382999999999996</c:v>
                </c:pt>
                <c:pt idx="5">
                  <c:v>98.867000000000004</c:v>
                </c:pt>
                <c:pt idx="6">
                  <c:v>95.573999999999998</c:v>
                </c:pt>
                <c:pt idx="7">
                  <c:v>90.69</c:v>
                </c:pt>
                <c:pt idx="8">
                  <c:v>90.039000000000001</c:v>
                </c:pt>
                <c:pt idx="9">
                  <c:v>89.816000000000003</c:v>
                </c:pt>
                <c:pt idx="10">
                  <c:v>89.816000000000003</c:v>
                </c:pt>
                <c:pt idx="11">
                  <c:v>89.816000000000003</c:v>
                </c:pt>
                <c:pt idx="12">
                  <c:v>89.816000000000003</c:v>
                </c:pt>
                <c:pt idx="13">
                  <c:v>89.816000000000003</c:v>
                </c:pt>
                <c:pt idx="14">
                  <c:v>89.816000000000003</c:v>
                </c:pt>
                <c:pt idx="15">
                  <c:v>89.704999999999998</c:v>
                </c:pt>
                <c:pt idx="16">
                  <c:v>89.075000000000003</c:v>
                </c:pt>
                <c:pt idx="17">
                  <c:v>87.641000000000005</c:v>
                </c:pt>
                <c:pt idx="18">
                  <c:v>83.620999999999995</c:v>
                </c:pt>
                <c:pt idx="19">
                  <c:v>78.384</c:v>
                </c:pt>
                <c:pt idx="20">
                  <c:v>77.143000000000001</c:v>
                </c:pt>
                <c:pt idx="21">
                  <c:v>76.739999999999995</c:v>
                </c:pt>
                <c:pt idx="22">
                  <c:v>76.623000000000005</c:v>
                </c:pt>
                <c:pt idx="23">
                  <c:v>76.593000000000004</c:v>
                </c:pt>
                <c:pt idx="24">
                  <c:v>76.578000000000003</c:v>
                </c:pt>
                <c:pt idx="25">
                  <c:v>76.578000000000003</c:v>
                </c:pt>
                <c:pt idx="26">
                  <c:v>76.525000000000006</c:v>
                </c:pt>
                <c:pt idx="27">
                  <c:v>76.325999999999993</c:v>
                </c:pt>
                <c:pt idx="28">
                  <c:v>75.412000000000006</c:v>
                </c:pt>
                <c:pt idx="29">
                  <c:v>74</c:v>
                </c:pt>
                <c:pt idx="30">
                  <c:v>70.432000000000002</c:v>
                </c:pt>
                <c:pt idx="31">
                  <c:v>66.905000000000001</c:v>
                </c:pt>
                <c:pt idx="32">
                  <c:v>65.918999999999997</c:v>
                </c:pt>
                <c:pt idx="33">
                  <c:v>65.617999999999995</c:v>
                </c:pt>
                <c:pt idx="34">
                  <c:v>65.542000000000002</c:v>
                </c:pt>
                <c:pt idx="35">
                  <c:v>65.503</c:v>
                </c:pt>
                <c:pt idx="36">
                  <c:v>65.503</c:v>
                </c:pt>
                <c:pt idx="37">
                  <c:v>65.480999999999995</c:v>
                </c:pt>
                <c:pt idx="38">
                  <c:v>65.412999999999997</c:v>
                </c:pt>
                <c:pt idx="39">
                  <c:v>65.206999999999994</c:v>
                </c:pt>
                <c:pt idx="40">
                  <c:v>64.605000000000004</c:v>
                </c:pt>
                <c:pt idx="41">
                  <c:v>63.118000000000002</c:v>
                </c:pt>
                <c:pt idx="42">
                  <c:v>60.347999999999999</c:v>
                </c:pt>
                <c:pt idx="43">
                  <c:v>56.936</c:v>
                </c:pt>
                <c:pt idx="44">
                  <c:v>55.853000000000002</c:v>
                </c:pt>
                <c:pt idx="45">
                  <c:v>55.616</c:v>
                </c:pt>
                <c:pt idx="46">
                  <c:v>55.52</c:v>
                </c:pt>
                <c:pt idx="47">
                  <c:v>55.496000000000002</c:v>
                </c:pt>
                <c:pt idx="48">
                  <c:v>55.496000000000002</c:v>
                </c:pt>
                <c:pt idx="49">
                  <c:v>55.496000000000002</c:v>
                </c:pt>
                <c:pt idx="50">
                  <c:v>55.468000000000004</c:v>
                </c:pt>
                <c:pt idx="51">
                  <c:v>55.298999999999999</c:v>
                </c:pt>
                <c:pt idx="52">
                  <c:v>54.987000000000002</c:v>
                </c:pt>
                <c:pt idx="53">
                  <c:v>53.962000000000003</c:v>
                </c:pt>
                <c:pt idx="54">
                  <c:v>51.594000000000001</c:v>
                </c:pt>
                <c:pt idx="55">
                  <c:v>49.072000000000003</c:v>
                </c:pt>
                <c:pt idx="56">
                  <c:v>48.494999999999997</c:v>
                </c:pt>
                <c:pt idx="57">
                  <c:v>48.348999999999997</c:v>
                </c:pt>
                <c:pt idx="58">
                  <c:v>48.29</c:v>
                </c:pt>
                <c:pt idx="59">
                  <c:v>48.29</c:v>
                </c:pt>
                <c:pt idx="60">
                  <c:v>48.29</c:v>
                </c:pt>
                <c:pt idx="61">
                  <c:v>48.256</c:v>
                </c:pt>
                <c:pt idx="62">
                  <c:v>48.152000000000001</c:v>
                </c:pt>
                <c:pt idx="63">
                  <c:v>48.081000000000003</c:v>
                </c:pt>
                <c:pt idx="64">
                  <c:v>47.652999999999999</c:v>
                </c:pt>
                <c:pt idx="65">
                  <c:v>46.616</c:v>
                </c:pt>
                <c:pt idx="66">
                  <c:v>44.031999999999996</c:v>
                </c:pt>
                <c:pt idx="67">
                  <c:v>42.264000000000003</c:v>
                </c:pt>
                <c:pt idx="68">
                  <c:v>41.645000000000003</c:v>
                </c:pt>
                <c:pt idx="69">
                  <c:v>41.533999999999999</c:v>
                </c:pt>
                <c:pt idx="70">
                  <c:v>41.533999999999999</c:v>
                </c:pt>
                <c:pt idx="71">
                  <c:v>41.533999999999999</c:v>
                </c:pt>
                <c:pt idx="72">
                  <c:v>41.533999999999999</c:v>
                </c:pt>
                <c:pt idx="73">
                  <c:v>41.533999999999999</c:v>
                </c:pt>
                <c:pt idx="74">
                  <c:v>41.49</c:v>
                </c:pt>
                <c:pt idx="75">
                  <c:v>41.356000000000002</c:v>
                </c:pt>
                <c:pt idx="76">
                  <c:v>40.594000000000001</c:v>
                </c:pt>
                <c:pt idx="77">
                  <c:v>39.646000000000001</c:v>
                </c:pt>
                <c:pt idx="78">
                  <c:v>38.194000000000003</c:v>
                </c:pt>
                <c:pt idx="79">
                  <c:v>35.911999999999999</c:v>
                </c:pt>
                <c:pt idx="80">
                  <c:v>35.587000000000003</c:v>
                </c:pt>
                <c:pt idx="81">
                  <c:v>35.447000000000003</c:v>
                </c:pt>
                <c:pt idx="82">
                  <c:v>35.399000000000001</c:v>
                </c:pt>
                <c:pt idx="83">
                  <c:v>35.399000000000001</c:v>
                </c:pt>
                <c:pt idx="84">
                  <c:v>35.399000000000001</c:v>
                </c:pt>
                <c:pt idx="85">
                  <c:v>35.344999999999999</c:v>
                </c:pt>
                <c:pt idx="86">
                  <c:v>35.234000000000002</c:v>
                </c:pt>
                <c:pt idx="87">
                  <c:v>35.122999999999998</c:v>
                </c:pt>
                <c:pt idx="88">
                  <c:v>34.506</c:v>
                </c:pt>
                <c:pt idx="89">
                  <c:v>33.661999999999999</c:v>
                </c:pt>
                <c:pt idx="90">
                  <c:v>32.308</c:v>
                </c:pt>
                <c:pt idx="91">
                  <c:v>30.78</c:v>
                </c:pt>
                <c:pt idx="92">
                  <c:v>30.323</c:v>
                </c:pt>
                <c:pt idx="93">
                  <c:v>30.323</c:v>
                </c:pt>
                <c:pt idx="94">
                  <c:v>30.323</c:v>
                </c:pt>
                <c:pt idx="95">
                  <c:v>30.323</c:v>
                </c:pt>
                <c:pt idx="96">
                  <c:v>30.323</c:v>
                </c:pt>
                <c:pt idx="97">
                  <c:v>30.323</c:v>
                </c:pt>
                <c:pt idx="98">
                  <c:v>30.177</c:v>
                </c:pt>
                <c:pt idx="99">
                  <c:v>29.952000000000002</c:v>
                </c:pt>
                <c:pt idx="100">
                  <c:v>29.646999999999998</c:v>
                </c:pt>
                <c:pt idx="101">
                  <c:v>28.959</c:v>
                </c:pt>
                <c:pt idx="102">
                  <c:v>27.657</c:v>
                </c:pt>
                <c:pt idx="103">
                  <c:v>26.734999999999999</c:v>
                </c:pt>
                <c:pt idx="104">
                  <c:v>26.422999999999998</c:v>
                </c:pt>
                <c:pt idx="105">
                  <c:v>26.344000000000001</c:v>
                </c:pt>
                <c:pt idx="106">
                  <c:v>26.263999999999999</c:v>
                </c:pt>
                <c:pt idx="107">
                  <c:v>26.18</c:v>
                </c:pt>
                <c:pt idx="108">
                  <c:v>26.18</c:v>
                </c:pt>
                <c:pt idx="109">
                  <c:v>26.18</c:v>
                </c:pt>
                <c:pt idx="110">
                  <c:v>26.18</c:v>
                </c:pt>
                <c:pt idx="111">
                  <c:v>25.969000000000001</c:v>
                </c:pt>
                <c:pt idx="112">
                  <c:v>25.756</c:v>
                </c:pt>
                <c:pt idx="113">
                  <c:v>24.901</c:v>
                </c:pt>
                <c:pt idx="114">
                  <c:v>23.076000000000001</c:v>
                </c:pt>
                <c:pt idx="115">
                  <c:v>22.11</c:v>
                </c:pt>
                <c:pt idx="116">
                  <c:v>22.001000000000001</c:v>
                </c:pt>
                <c:pt idx="117">
                  <c:v>21.888999999999999</c:v>
                </c:pt>
                <c:pt idx="118">
                  <c:v>21.888999999999999</c:v>
                </c:pt>
                <c:pt idx="119">
                  <c:v>21.888999999999999</c:v>
                </c:pt>
                <c:pt idx="120">
                  <c:v>21.888999999999999</c:v>
                </c:pt>
                <c:pt idx="121">
                  <c:v>21.888999999999999</c:v>
                </c:pt>
                <c:pt idx="122">
                  <c:v>21.888999999999999</c:v>
                </c:pt>
                <c:pt idx="123">
                  <c:v>21.74</c:v>
                </c:pt>
                <c:pt idx="124">
                  <c:v>21.74</c:v>
                </c:pt>
                <c:pt idx="125">
                  <c:v>21.442</c:v>
                </c:pt>
                <c:pt idx="126">
                  <c:v>20.547000000000001</c:v>
                </c:pt>
                <c:pt idx="127">
                  <c:v>19.794</c:v>
                </c:pt>
                <c:pt idx="128">
                  <c:v>19.489000000000001</c:v>
                </c:pt>
                <c:pt idx="129">
                  <c:v>19.489000000000001</c:v>
                </c:pt>
                <c:pt idx="130">
                  <c:v>19.489000000000001</c:v>
                </c:pt>
                <c:pt idx="131">
                  <c:v>19.318000000000001</c:v>
                </c:pt>
                <c:pt idx="132">
                  <c:v>19.318000000000001</c:v>
                </c:pt>
                <c:pt idx="133">
                  <c:v>19.318000000000001</c:v>
                </c:pt>
                <c:pt idx="134">
                  <c:v>19.117000000000001</c:v>
                </c:pt>
                <c:pt idx="135">
                  <c:v>19.117000000000001</c:v>
                </c:pt>
                <c:pt idx="136">
                  <c:v>18.706</c:v>
                </c:pt>
                <c:pt idx="137">
                  <c:v>18.498000000000001</c:v>
                </c:pt>
                <c:pt idx="138">
                  <c:v>18.082000000000001</c:v>
                </c:pt>
                <c:pt idx="139">
                  <c:v>17.664000000000001</c:v>
                </c:pt>
                <c:pt idx="140">
                  <c:v>17.664000000000001</c:v>
                </c:pt>
                <c:pt idx="141">
                  <c:v>17.664000000000001</c:v>
                </c:pt>
                <c:pt idx="142">
                  <c:v>17.431999999999999</c:v>
                </c:pt>
                <c:pt idx="143">
                  <c:v>17.431999999999999</c:v>
                </c:pt>
                <c:pt idx="144">
                  <c:v>17.431999999999999</c:v>
                </c:pt>
                <c:pt idx="145">
                  <c:v>17.431999999999999</c:v>
                </c:pt>
                <c:pt idx="146">
                  <c:v>17.431999999999999</c:v>
                </c:pt>
                <c:pt idx="147">
                  <c:v>17.431999999999999</c:v>
                </c:pt>
                <c:pt idx="148">
                  <c:v>17.431999999999999</c:v>
                </c:pt>
                <c:pt idx="149">
                  <c:v>16.831</c:v>
                </c:pt>
                <c:pt idx="150">
                  <c:v>15.327999999999999</c:v>
                </c:pt>
                <c:pt idx="151">
                  <c:v>14.407999999999999</c:v>
                </c:pt>
                <c:pt idx="152">
                  <c:v>14.095000000000001</c:v>
                </c:pt>
                <c:pt idx="153">
                  <c:v>14.095000000000001</c:v>
                </c:pt>
                <c:pt idx="154">
                  <c:v>14.095000000000001</c:v>
                </c:pt>
                <c:pt idx="155">
                  <c:v>14.095000000000001</c:v>
                </c:pt>
                <c:pt idx="156">
                  <c:v>14.095000000000001</c:v>
                </c:pt>
                <c:pt idx="157">
                  <c:v>14.095000000000001</c:v>
                </c:pt>
                <c:pt idx="158">
                  <c:v>14.095000000000001</c:v>
                </c:pt>
                <c:pt idx="159">
                  <c:v>14.095000000000001</c:v>
                </c:pt>
                <c:pt idx="160">
                  <c:v>14.095000000000001</c:v>
                </c:pt>
                <c:pt idx="161">
                  <c:v>13.750999999999999</c:v>
                </c:pt>
                <c:pt idx="162">
                  <c:v>13.750999999999999</c:v>
                </c:pt>
                <c:pt idx="163">
                  <c:v>13.407</c:v>
                </c:pt>
                <c:pt idx="164">
                  <c:v>13.407</c:v>
                </c:pt>
                <c:pt idx="165">
                  <c:v>13.407</c:v>
                </c:pt>
                <c:pt idx="166">
                  <c:v>13.407</c:v>
                </c:pt>
                <c:pt idx="167">
                  <c:v>13.407</c:v>
                </c:pt>
                <c:pt idx="168">
                  <c:v>13.407</c:v>
                </c:pt>
              </c:numCache>
            </c:numRef>
          </c:yVal>
          <c:smooth val="0"/>
        </c:ser>
        <c:ser>
          <c:idx val="1"/>
          <c:order val="1"/>
          <c:tx>
            <c:strRef>
              <c:f>Sheet1!$C$1</c:f>
              <c:strCache>
                <c:ptCount val="1"/>
                <c:pt idx="0">
                  <c:v> Induction (N=8,839)</c:v>
                </c:pt>
              </c:strCache>
            </c:strRef>
          </c:tx>
          <c:spPr>
            <a:ln w="41275">
              <a:solidFill>
                <a:srgbClr val="FFFF00"/>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Sheet1!$C$2:$C$170</c:f>
              <c:numCache>
                <c:formatCode>General</c:formatCode>
                <c:ptCount val="169"/>
                <c:pt idx="0">
                  <c:v>100</c:v>
                </c:pt>
                <c:pt idx="1">
                  <c:v>99.989000000000004</c:v>
                </c:pt>
                <c:pt idx="2">
                  <c:v>99.965999999999994</c:v>
                </c:pt>
                <c:pt idx="3">
                  <c:v>99.83</c:v>
                </c:pt>
                <c:pt idx="4">
                  <c:v>99.581000000000003</c:v>
                </c:pt>
                <c:pt idx="5">
                  <c:v>98.974999999999994</c:v>
                </c:pt>
                <c:pt idx="6">
                  <c:v>95.51</c:v>
                </c:pt>
                <c:pt idx="7">
                  <c:v>91.765000000000001</c:v>
                </c:pt>
                <c:pt idx="8">
                  <c:v>91.251999999999995</c:v>
                </c:pt>
                <c:pt idx="9">
                  <c:v>91.146000000000001</c:v>
                </c:pt>
                <c:pt idx="10">
                  <c:v>91.146000000000001</c:v>
                </c:pt>
                <c:pt idx="11">
                  <c:v>91.146000000000001</c:v>
                </c:pt>
                <c:pt idx="12">
                  <c:v>91.146000000000001</c:v>
                </c:pt>
                <c:pt idx="13">
                  <c:v>91.132000000000005</c:v>
                </c:pt>
                <c:pt idx="14">
                  <c:v>91.072999999999993</c:v>
                </c:pt>
                <c:pt idx="15">
                  <c:v>90.924000000000007</c:v>
                </c:pt>
                <c:pt idx="16">
                  <c:v>90.325000000000003</c:v>
                </c:pt>
                <c:pt idx="17">
                  <c:v>88.897999999999996</c:v>
                </c:pt>
                <c:pt idx="18">
                  <c:v>84.459000000000003</c:v>
                </c:pt>
                <c:pt idx="19">
                  <c:v>80.474999999999994</c:v>
                </c:pt>
                <c:pt idx="20">
                  <c:v>79.578000000000003</c:v>
                </c:pt>
                <c:pt idx="21">
                  <c:v>79.287000000000006</c:v>
                </c:pt>
                <c:pt idx="22">
                  <c:v>79.162999999999997</c:v>
                </c:pt>
                <c:pt idx="23">
                  <c:v>79.131</c:v>
                </c:pt>
                <c:pt idx="24">
                  <c:v>79.131</c:v>
                </c:pt>
                <c:pt idx="25">
                  <c:v>79.131</c:v>
                </c:pt>
                <c:pt idx="26">
                  <c:v>79</c:v>
                </c:pt>
                <c:pt idx="27">
                  <c:v>78.828999999999994</c:v>
                </c:pt>
                <c:pt idx="28">
                  <c:v>78.314999999999998</c:v>
                </c:pt>
                <c:pt idx="29">
                  <c:v>76.382999999999996</c:v>
                </c:pt>
                <c:pt idx="30">
                  <c:v>72.706999999999994</c:v>
                </c:pt>
                <c:pt idx="31">
                  <c:v>69.597999999999999</c:v>
                </c:pt>
                <c:pt idx="32">
                  <c:v>68.882000000000005</c:v>
                </c:pt>
                <c:pt idx="33">
                  <c:v>68.569999999999993</c:v>
                </c:pt>
                <c:pt idx="34">
                  <c:v>68.510999999999996</c:v>
                </c:pt>
                <c:pt idx="35">
                  <c:v>68.510999999999996</c:v>
                </c:pt>
                <c:pt idx="36">
                  <c:v>68.510999999999996</c:v>
                </c:pt>
                <c:pt idx="37">
                  <c:v>68.488</c:v>
                </c:pt>
                <c:pt idx="38">
                  <c:v>68.463999999999999</c:v>
                </c:pt>
                <c:pt idx="39">
                  <c:v>68.081999999999994</c:v>
                </c:pt>
                <c:pt idx="40">
                  <c:v>67.287999999999997</c:v>
                </c:pt>
                <c:pt idx="41">
                  <c:v>65.887</c:v>
                </c:pt>
                <c:pt idx="42">
                  <c:v>62.982999999999997</c:v>
                </c:pt>
                <c:pt idx="43">
                  <c:v>60.383000000000003</c:v>
                </c:pt>
                <c:pt idx="44">
                  <c:v>59.697000000000003</c:v>
                </c:pt>
                <c:pt idx="45">
                  <c:v>59.523000000000003</c:v>
                </c:pt>
                <c:pt idx="46">
                  <c:v>59.497999999999998</c:v>
                </c:pt>
                <c:pt idx="47">
                  <c:v>59.497999999999998</c:v>
                </c:pt>
                <c:pt idx="48">
                  <c:v>59.497999999999998</c:v>
                </c:pt>
                <c:pt idx="49">
                  <c:v>59.47</c:v>
                </c:pt>
                <c:pt idx="50">
                  <c:v>59.408999999999999</c:v>
                </c:pt>
                <c:pt idx="51">
                  <c:v>59.253999999999998</c:v>
                </c:pt>
                <c:pt idx="52">
                  <c:v>58.319000000000003</c:v>
                </c:pt>
                <c:pt idx="53">
                  <c:v>56.597999999999999</c:v>
                </c:pt>
                <c:pt idx="54">
                  <c:v>54.213000000000001</c:v>
                </c:pt>
                <c:pt idx="55">
                  <c:v>52.134999999999998</c:v>
                </c:pt>
                <c:pt idx="56">
                  <c:v>51.564</c:v>
                </c:pt>
                <c:pt idx="57">
                  <c:v>51.371000000000002</c:v>
                </c:pt>
                <c:pt idx="58">
                  <c:v>51.305999999999997</c:v>
                </c:pt>
                <c:pt idx="59">
                  <c:v>51.305999999999997</c:v>
                </c:pt>
                <c:pt idx="60">
                  <c:v>51.305999999999997</c:v>
                </c:pt>
                <c:pt idx="61">
                  <c:v>51.305999999999997</c:v>
                </c:pt>
                <c:pt idx="62">
                  <c:v>51.264000000000003</c:v>
                </c:pt>
                <c:pt idx="63">
                  <c:v>51.017000000000003</c:v>
                </c:pt>
                <c:pt idx="64">
                  <c:v>50.311999999999998</c:v>
                </c:pt>
                <c:pt idx="65">
                  <c:v>48.896000000000001</c:v>
                </c:pt>
                <c:pt idx="66">
                  <c:v>45.970999999999997</c:v>
                </c:pt>
                <c:pt idx="67">
                  <c:v>44.462000000000003</c:v>
                </c:pt>
                <c:pt idx="68">
                  <c:v>44.250999999999998</c:v>
                </c:pt>
                <c:pt idx="69">
                  <c:v>44.122999999999998</c:v>
                </c:pt>
                <c:pt idx="70">
                  <c:v>44.036000000000001</c:v>
                </c:pt>
                <c:pt idx="71">
                  <c:v>44.036000000000001</c:v>
                </c:pt>
                <c:pt idx="72">
                  <c:v>43.991</c:v>
                </c:pt>
                <c:pt idx="73">
                  <c:v>43.991</c:v>
                </c:pt>
                <c:pt idx="74">
                  <c:v>43.991</c:v>
                </c:pt>
                <c:pt idx="75">
                  <c:v>43.831000000000003</c:v>
                </c:pt>
                <c:pt idx="76">
                  <c:v>43.185000000000002</c:v>
                </c:pt>
                <c:pt idx="77">
                  <c:v>41.835000000000001</c:v>
                </c:pt>
                <c:pt idx="78">
                  <c:v>39.941000000000003</c:v>
                </c:pt>
                <c:pt idx="79">
                  <c:v>38.311</c:v>
                </c:pt>
                <c:pt idx="80">
                  <c:v>37.984000000000002</c:v>
                </c:pt>
                <c:pt idx="81">
                  <c:v>37.817</c:v>
                </c:pt>
                <c:pt idx="82">
                  <c:v>37.817</c:v>
                </c:pt>
                <c:pt idx="83">
                  <c:v>37.759</c:v>
                </c:pt>
                <c:pt idx="84">
                  <c:v>37.759</c:v>
                </c:pt>
                <c:pt idx="85">
                  <c:v>37.759</c:v>
                </c:pt>
                <c:pt idx="86">
                  <c:v>37.759</c:v>
                </c:pt>
                <c:pt idx="87">
                  <c:v>37.545000000000002</c:v>
                </c:pt>
                <c:pt idx="88">
                  <c:v>36.966999999999999</c:v>
                </c:pt>
                <c:pt idx="89">
                  <c:v>35.512</c:v>
                </c:pt>
                <c:pt idx="90">
                  <c:v>33.906999999999996</c:v>
                </c:pt>
                <c:pt idx="91">
                  <c:v>32.959000000000003</c:v>
                </c:pt>
                <c:pt idx="92">
                  <c:v>32.738</c:v>
                </c:pt>
                <c:pt idx="93">
                  <c:v>32.662999999999997</c:v>
                </c:pt>
                <c:pt idx="94">
                  <c:v>32.585999999999999</c:v>
                </c:pt>
                <c:pt idx="95">
                  <c:v>32.509</c:v>
                </c:pt>
                <c:pt idx="96">
                  <c:v>32.509</c:v>
                </c:pt>
                <c:pt idx="97">
                  <c:v>32.509</c:v>
                </c:pt>
                <c:pt idx="98">
                  <c:v>32.409999999999997</c:v>
                </c:pt>
                <c:pt idx="99">
                  <c:v>32.01</c:v>
                </c:pt>
                <c:pt idx="100">
                  <c:v>31.81</c:v>
                </c:pt>
                <c:pt idx="101">
                  <c:v>30.7</c:v>
                </c:pt>
                <c:pt idx="102">
                  <c:v>29.276</c:v>
                </c:pt>
                <c:pt idx="103">
                  <c:v>28.454999999999998</c:v>
                </c:pt>
                <c:pt idx="104">
                  <c:v>28.036000000000001</c:v>
                </c:pt>
                <c:pt idx="105">
                  <c:v>27.93</c:v>
                </c:pt>
                <c:pt idx="106">
                  <c:v>27.93</c:v>
                </c:pt>
                <c:pt idx="107">
                  <c:v>27.93</c:v>
                </c:pt>
                <c:pt idx="108">
                  <c:v>27.93</c:v>
                </c:pt>
                <c:pt idx="109">
                  <c:v>27.93</c:v>
                </c:pt>
                <c:pt idx="110">
                  <c:v>27.93</c:v>
                </c:pt>
                <c:pt idx="111">
                  <c:v>27.786999999999999</c:v>
                </c:pt>
                <c:pt idx="112">
                  <c:v>27.212</c:v>
                </c:pt>
                <c:pt idx="113">
                  <c:v>26.635999999999999</c:v>
                </c:pt>
                <c:pt idx="114">
                  <c:v>25.484000000000002</c:v>
                </c:pt>
                <c:pt idx="115">
                  <c:v>24.905000000000001</c:v>
                </c:pt>
                <c:pt idx="116">
                  <c:v>24.614999999999998</c:v>
                </c:pt>
                <c:pt idx="117">
                  <c:v>24.614999999999998</c:v>
                </c:pt>
                <c:pt idx="118">
                  <c:v>24.466000000000001</c:v>
                </c:pt>
                <c:pt idx="119">
                  <c:v>24.466000000000001</c:v>
                </c:pt>
                <c:pt idx="120">
                  <c:v>24.298999999999999</c:v>
                </c:pt>
                <c:pt idx="121">
                  <c:v>24.298999999999999</c:v>
                </c:pt>
                <c:pt idx="122">
                  <c:v>24.298999999999999</c:v>
                </c:pt>
                <c:pt idx="123">
                  <c:v>24.103999999999999</c:v>
                </c:pt>
                <c:pt idx="124">
                  <c:v>24.103999999999999</c:v>
                </c:pt>
                <c:pt idx="125">
                  <c:v>23.516999999999999</c:v>
                </c:pt>
                <c:pt idx="126">
                  <c:v>22.733000000000001</c:v>
                </c:pt>
                <c:pt idx="127">
                  <c:v>21.94</c:v>
                </c:pt>
                <c:pt idx="128">
                  <c:v>21.94</c:v>
                </c:pt>
                <c:pt idx="129">
                  <c:v>21.94</c:v>
                </c:pt>
                <c:pt idx="130">
                  <c:v>21.94</c:v>
                </c:pt>
                <c:pt idx="131">
                  <c:v>21.94</c:v>
                </c:pt>
                <c:pt idx="132">
                  <c:v>21.94</c:v>
                </c:pt>
                <c:pt idx="133">
                  <c:v>21.94</c:v>
                </c:pt>
                <c:pt idx="134">
                  <c:v>21.94</c:v>
                </c:pt>
                <c:pt idx="135">
                  <c:v>21.43</c:v>
                </c:pt>
                <c:pt idx="136">
                  <c:v>21.172000000000001</c:v>
                </c:pt>
                <c:pt idx="137">
                  <c:v>21.172000000000001</c:v>
                </c:pt>
                <c:pt idx="138">
                  <c:v>19.364000000000001</c:v>
                </c:pt>
                <c:pt idx="139">
                  <c:v>18.59</c:v>
                </c:pt>
                <c:pt idx="140">
                  <c:v>18.59</c:v>
                </c:pt>
                <c:pt idx="141">
                  <c:v>18.59</c:v>
                </c:pt>
                <c:pt idx="142">
                  <c:v>18.59</c:v>
                </c:pt>
                <c:pt idx="143">
                  <c:v>18.59</c:v>
                </c:pt>
                <c:pt idx="144">
                  <c:v>18.59</c:v>
                </c:pt>
                <c:pt idx="145">
                  <c:v>18.59</c:v>
                </c:pt>
                <c:pt idx="146">
                  <c:v>18.59</c:v>
                </c:pt>
                <c:pt idx="147">
                  <c:v>18.59</c:v>
                </c:pt>
                <c:pt idx="148">
                  <c:v>18.59</c:v>
                </c:pt>
                <c:pt idx="149">
                  <c:v>18.177</c:v>
                </c:pt>
                <c:pt idx="150">
                  <c:v>17.350000000000001</c:v>
                </c:pt>
                <c:pt idx="151">
                  <c:v>16.524000000000001</c:v>
                </c:pt>
                <c:pt idx="152">
                  <c:v>16.524000000000001</c:v>
                </c:pt>
                <c:pt idx="153">
                  <c:v>16.524000000000001</c:v>
                </c:pt>
                <c:pt idx="154">
                  <c:v>16.524000000000001</c:v>
                </c:pt>
                <c:pt idx="155">
                  <c:v>16.524000000000001</c:v>
                </c:pt>
                <c:pt idx="156">
                  <c:v>16.524000000000001</c:v>
                </c:pt>
                <c:pt idx="157">
                  <c:v>16.524000000000001</c:v>
                </c:pt>
                <c:pt idx="158">
                  <c:v>16.524000000000001</c:v>
                </c:pt>
                <c:pt idx="159">
                  <c:v>15.737</c:v>
                </c:pt>
                <c:pt idx="160">
                  <c:v>14.95</c:v>
                </c:pt>
                <c:pt idx="161">
                  <c:v>14.95</c:v>
                </c:pt>
                <c:pt idx="162">
                  <c:v>14.95</c:v>
                </c:pt>
                <c:pt idx="163">
                  <c:v>14.164</c:v>
                </c:pt>
                <c:pt idx="164">
                  <c:v>14.164</c:v>
                </c:pt>
                <c:pt idx="165">
                  <c:v>13.33</c:v>
                </c:pt>
                <c:pt idx="166">
                  <c:v>13.33</c:v>
                </c:pt>
                <c:pt idx="167">
                  <c:v>13.33</c:v>
                </c:pt>
                <c:pt idx="168">
                  <c:v>13.33</c:v>
                </c:pt>
              </c:numCache>
            </c:numRef>
          </c:yVal>
          <c:smooth val="0"/>
        </c:ser>
        <c:dLbls>
          <c:showLegendKey val="0"/>
          <c:showVal val="0"/>
          <c:showCatName val="0"/>
          <c:showSerName val="0"/>
          <c:showPercent val="0"/>
          <c:showBubbleSize val="0"/>
        </c:dLbls>
        <c:axId val="774636168"/>
        <c:axId val="774635776"/>
      </c:scatterChart>
      <c:valAx>
        <c:axId val="774636168"/>
        <c:scaling>
          <c:orientation val="minMax"/>
          <c:max val="14"/>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74635776"/>
        <c:crosses val="autoZero"/>
        <c:crossBetween val="midCat"/>
        <c:majorUnit val="1"/>
      </c:valAx>
      <c:valAx>
        <c:axId val="77463577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Bronchiolitis Obliterans Syndrome</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74636168"/>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64367988293498712"/>
          <c:y val="6.2195199390398782E-2"/>
          <c:w val="0.3094837758112095"/>
          <c:h val="0.16120226907120477"/>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581"/>
          <c:h val="0.77074260114040583"/>
        </c:manualLayout>
      </c:layout>
      <c:scatterChart>
        <c:scatterStyle val="smoothMarker"/>
        <c:varyColors val="0"/>
        <c:ser>
          <c:idx val="0"/>
          <c:order val="0"/>
          <c:tx>
            <c:strRef>
              <c:f>Sheet1!$B$1</c:f>
              <c:strCache>
                <c:ptCount val="1"/>
                <c:pt idx="0">
                  <c:v> No Induction (N=8,521)</c:v>
                </c:pt>
              </c:strCache>
            </c:strRef>
          </c:tx>
          <c:spPr>
            <a:ln w="41275">
              <a:solidFill>
                <a:srgbClr val="00FF00"/>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Sheet1!$B$2:$B$170</c:f>
              <c:numCache>
                <c:formatCode>General</c:formatCode>
                <c:ptCount val="169"/>
                <c:pt idx="0">
                  <c:v>100</c:v>
                </c:pt>
                <c:pt idx="1">
                  <c:v>100</c:v>
                </c:pt>
                <c:pt idx="2">
                  <c:v>100</c:v>
                </c:pt>
                <c:pt idx="3">
                  <c:v>99.977000000000004</c:v>
                </c:pt>
                <c:pt idx="4">
                  <c:v>99.918000000000006</c:v>
                </c:pt>
                <c:pt idx="5">
                  <c:v>99.835999999999999</c:v>
                </c:pt>
                <c:pt idx="6">
                  <c:v>96.876999999999995</c:v>
                </c:pt>
                <c:pt idx="7">
                  <c:v>91.638999999999996</c:v>
                </c:pt>
                <c:pt idx="8">
                  <c:v>90.945999999999998</c:v>
                </c:pt>
                <c:pt idx="9">
                  <c:v>90.710999999999999</c:v>
                </c:pt>
                <c:pt idx="10">
                  <c:v>90.710999999999999</c:v>
                </c:pt>
                <c:pt idx="11">
                  <c:v>90.710999999999999</c:v>
                </c:pt>
                <c:pt idx="12">
                  <c:v>90.710999999999999</c:v>
                </c:pt>
                <c:pt idx="13">
                  <c:v>90.710999999999999</c:v>
                </c:pt>
                <c:pt idx="14">
                  <c:v>90.710999999999999</c:v>
                </c:pt>
                <c:pt idx="15">
                  <c:v>90.599000000000004</c:v>
                </c:pt>
                <c:pt idx="16">
                  <c:v>89.962999999999994</c:v>
                </c:pt>
                <c:pt idx="17">
                  <c:v>88.515000000000001</c:v>
                </c:pt>
                <c:pt idx="18">
                  <c:v>84.454999999999998</c:v>
                </c:pt>
                <c:pt idx="19">
                  <c:v>79.165000000000006</c:v>
                </c:pt>
                <c:pt idx="20">
                  <c:v>77.912000000000006</c:v>
                </c:pt>
                <c:pt idx="21">
                  <c:v>77.504999999999995</c:v>
                </c:pt>
                <c:pt idx="22">
                  <c:v>77.387</c:v>
                </c:pt>
                <c:pt idx="23">
                  <c:v>77.356999999999999</c:v>
                </c:pt>
                <c:pt idx="24">
                  <c:v>77.341999999999999</c:v>
                </c:pt>
                <c:pt idx="25">
                  <c:v>77.341999999999999</c:v>
                </c:pt>
                <c:pt idx="26">
                  <c:v>77.287999999999997</c:v>
                </c:pt>
                <c:pt idx="27">
                  <c:v>77.085999999999999</c:v>
                </c:pt>
                <c:pt idx="28">
                  <c:v>76.164000000000001</c:v>
                </c:pt>
                <c:pt idx="29">
                  <c:v>74.738</c:v>
                </c:pt>
                <c:pt idx="30">
                  <c:v>71.134</c:v>
                </c:pt>
                <c:pt idx="31">
                  <c:v>67.572000000000003</c:v>
                </c:pt>
                <c:pt idx="32">
                  <c:v>66.575999999999993</c:v>
                </c:pt>
                <c:pt idx="33">
                  <c:v>66.272000000000006</c:v>
                </c:pt>
                <c:pt idx="34">
                  <c:v>66.194999999999993</c:v>
                </c:pt>
                <c:pt idx="35">
                  <c:v>66.156000000000006</c:v>
                </c:pt>
                <c:pt idx="36">
                  <c:v>66.156000000000006</c:v>
                </c:pt>
                <c:pt idx="37">
                  <c:v>66.134</c:v>
                </c:pt>
                <c:pt idx="38">
                  <c:v>66.064999999999998</c:v>
                </c:pt>
                <c:pt idx="39">
                  <c:v>65.856999999999999</c:v>
                </c:pt>
                <c:pt idx="40">
                  <c:v>65.248999999999995</c:v>
                </c:pt>
                <c:pt idx="41">
                  <c:v>63.747</c:v>
                </c:pt>
                <c:pt idx="42">
                  <c:v>60.95</c:v>
                </c:pt>
                <c:pt idx="43">
                  <c:v>57.503999999999998</c:v>
                </c:pt>
                <c:pt idx="44">
                  <c:v>56.41</c:v>
                </c:pt>
                <c:pt idx="45">
                  <c:v>56.17</c:v>
                </c:pt>
                <c:pt idx="46">
                  <c:v>56.073999999999998</c:v>
                </c:pt>
                <c:pt idx="47">
                  <c:v>56.048999999999999</c:v>
                </c:pt>
                <c:pt idx="48">
                  <c:v>56.048999999999999</c:v>
                </c:pt>
                <c:pt idx="49">
                  <c:v>56.048999999999999</c:v>
                </c:pt>
                <c:pt idx="50">
                  <c:v>56.021000000000001</c:v>
                </c:pt>
                <c:pt idx="51">
                  <c:v>55.85</c:v>
                </c:pt>
                <c:pt idx="52">
                  <c:v>55.534999999999997</c:v>
                </c:pt>
                <c:pt idx="53">
                  <c:v>54.5</c:v>
                </c:pt>
                <c:pt idx="54">
                  <c:v>52.107999999999997</c:v>
                </c:pt>
                <c:pt idx="55">
                  <c:v>49.561</c:v>
                </c:pt>
                <c:pt idx="56">
                  <c:v>48.978000000000002</c:v>
                </c:pt>
                <c:pt idx="57">
                  <c:v>48.831000000000003</c:v>
                </c:pt>
                <c:pt idx="58">
                  <c:v>48.771999999999998</c:v>
                </c:pt>
                <c:pt idx="59">
                  <c:v>48.771999999999998</c:v>
                </c:pt>
                <c:pt idx="60">
                  <c:v>48.771999999999998</c:v>
                </c:pt>
                <c:pt idx="61">
                  <c:v>48.737000000000002</c:v>
                </c:pt>
                <c:pt idx="62">
                  <c:v>48.631999999999998</c:v>
                </c:pt>
                <c:pt idx="63">
                  <c:v>48.56</c:v>
                </c:pt>
                <c:pt idx="64">
                  <c:v>48.128</c:v>
                </c:pt>
                <c:pt idx="65">
                  <c:v>47.081000000000003</c:v>
                </c:pt>
                <c:pt idx="66">
                  <c:v>44.470999999999997</c:v>
                </c:pt>
                <c:pt idx="67">
                  <c:v>42.686</c:v>
                </c:pt>
                <c:pt idx="68">
                  <c:v>42.06</c:v>
                </c:pt>
                <c:pt idx="69">
                  <c:v>41.948</c:v>
                </c:pt>
                <c:pt idx="70">
                  <c:v>41.948</c:v>
                </c:pt>
                <c:pt idx="71">
                  <c:v>41.948</c:v>
                </c:pt>
                <c:pt idx="72">
                  <c:v>41.948</c:v>
                </c:pt>
                <c:pt idx="73">
                  <c:v>41.948</c:v>
                </c:pt>
                <c:pt idx="74">
                  <c:v>41.904000000000003</c:v>
                </c:pt>
                <c:pt idx="75">
                  <c:v>41.768999999999998</c:v>
                </c:pt>
                <c:pt idx="76">
                  <c:v>40.997999999999998</c:v>
                </c:pt>
                <c:pt idx="77">
                  <c:v>40.042000000000002</c:v>
                </c:pt>
                <c:pt idx="78">
                  <c:v>38.575000000000003</c:v>
                </c:pt>
                <c:pt idx="79">
                  <c:v>36.271000000000001</c:v>
                </c:pt>
                <c:pt idx="80">
                  <c:v>35.942</c:v>
                </c:pt>
                <c:pt idx="81">
                  <c:v>35.799999999999997</c:v>
                </c:pt>
                <c:pt idx="82">
                  <c:v>35.752000000000002</c:v>
                </c:pt>
                <c:pt idx="83">
                  <c:v>35.752000000000002</c:v>
                </c:pt>
                <c:pt idx="84">
                  <c:v>35.752000000000002</c:v>
                </c:pt>
                <c:pt idx="85">
                  <c:v>35.697000000000003</c:v>
                </c:pt>
                <c:pt idx="86">
                  <c:v>35.585999999999999</c:v>
                </c:pt>
                <c:pt idx="87">
                  <c:v>35.472999999999999</c:v>
                </c:pt>
                <c:pt idx="88">
                  <c:v>34.85</c:v>
                </c:pt>
                <c:pt idx="89">
                  <c:v>33.997</c:v>
                </c:pt>
                <c:pt idx="90">
                  <c:v>32.630000000000003</c:v>
                </c:pt>
                <c:pt idx="91">
                  <c:v>31.087</c:v>
                </c:pt>
                <c:pt idx="92">
                  <c:v>30.625</c:v>
                </c:pt>
                <c:pt idx="93">
                  <c:v>30.625</c:v>
                </c:pt>
                <c:pt idx="94">
                  <c:v>30.625</c:v>
                </c:pt>
                <c:pt idx="95">
                  <c:v>30.625</c:v>
                </c:pt>
                <c:pt idx="96">
                  <c:v>30.625</c:v>
                </c:pt>
                <c:pt idx="97">
                  <c:v>30.625</c:v>
                </c:pt>
                <c:pt idx="98">
                  <c:v>30.478000000000002</c:v>
                </c:pt>
                <c:pt idx="99">
                  <c:v>30.251000000000001</c:v>
                </c:pt>
                <c:pt idx="100">
                  <c:v>29.943000000000001</c:v>
                </c:pt>
                <c:pt idx="101">
                  <c:v>29.248000000000001</c:v>
                </c:pt>
                <c:pt idx="102">
                  <c:v>27.933</c:v>
                </c:pt>
                <c:pt idx="103">
                  <c:v>27.001000000000001</c:v>
                </c:pt>
                <c:pt idx="104">
                  <c:v>26.687000000000001</c:v>
                </c:pt>
                <c:pt idx="105">
                  <c:v>26.606999999999999</c:v>
                </c:pt>
                <c:pt idx="106">
                  <c:v>26.526</c:v>
                </c:pt>
                <c:pt idx="107">
                  <c:v>26.440999999999999</c:v>
                </c:pt>
                <c:pt idx="108">
                  <c:v>26.440999999999999</c:v>
                </c:pt>
                <c:pt idx="109">
                  <c:v>26.440999999999999</c:v>
                </c:pt>
                <c:pt idx="110">
                  <c:v>26.440999999999999</c:v>
                </c:pt>
                <c:pt idx="111">
                  <c:v>26.228000000000002</c:v>
                </c:pt>
                <c:pt idx="112">
                  <c:v>26.013000000000002</c:v>
                </c:pt>
                <c:pt idx="113">
                  <c:v>25.149000000000001</c:v>
                </c:pt>
                <c:pt idx="114">
                  <c:v>23.306000000000001</c:v>
                </c:pt>
                <c:pt idx="115">
                  <c:v>22.331</c:v>
                </c:pt>
                <c:pt idx="116">
                  <c:v>22.221</c:v>
                </c:pt>
                <c:pt idx="117">
                  <c:v>22.106999999999999</c:v>
                </c:pt>
                <c:pt idx="118">
                  <c:v>22.106999999999999</c:v>
                </c:pt>
                <c:pt idx="119">
                  <c:v>22.106999999999999</c:v>
                </c:pt>
                <c:pt idx="120">
                  <c:v>22.106999999999999</c:v>
                </c:pt>
                <c:pt idx="121">
                  <c:v>22.106999999999999</c:v>
                </c:pt>
                <c:pt idx="122">
                  <c:v>22.106999999999999</c:v>
                </c:pt>
                <c:pt idx="123">
                  <c:v>21.957000000000001</c:v>
                </c:pt>
                <c:pt idx="124">
                  <c:v>21.957000000000001</c:v>
                </c:pt>
                <c:pt idx="125">
                  <c:v>21.655999999999999</c:v>
                </c:pt>
                <c:pt idx="126">
                  <c:v>20.751999999999999</c:v>
                </c:pt>
                <c:pt idx="127">
                  <c:v>19.991</c:v>
                </c:pt>
                <c:pt idx="128">
                  <c:v>19.683</c:v>
                </c:pt>
                <c:pt idx="129">
                  <c:v>19.683</c:v>
                </c:pt>
                <c:pt idx="130">
                  <c:v>19.683</c:v>
                </c:pt>
                <c:pt idx="131">
                  <c:v>19.510999999999999</c:v>
                </c:pt>
                <c:pt idx="132">
                  <c:v>19.510999999999999</c:v>
                </c:pt>
                <c:pt idx="133">
                  <c:v>19.510999999999999</c:v>
                </c:pt>
                <c:pt idx="134">
                  <c:v>19.306999999999999</c:v>
                </c:pt>
                <c:pt idx="135">
                  <c:v>19.306999999999999</c:v>
                </c:pt>
                <c:pt idx="136">
                  <c:v>18.891999999999999</c:v>
                </c:pt>
                <c:pt idx="137">
                  <c:v>18.681999999999999</c:v>
                </c:pt>
                <c:pt idx="138">
                  <c:v>18.263000000000002</c:v>
                </c:pt>
                <c:pt idx="139">
                  <c:v>17.84</c:v>
                </c:pt>
                <c:pt idx="140">
                  <c:v>17.84</c:v>
                </c:pt>
                <c:pt idx="141">
                  <c:v>17.84</c:v>
                </c:pt>
                <c:pt idx="142">
                  <c:v>17.605</c:v>
                </c:pt>
                <c:pt idx="143">
                  <c:v>17.605</c:v>
                </c:pt>
                <c:pt idx="144">
                  <c:v>17.605</c:v>
                </c:pt>
                <c:pt idx="145">
                  <c:v>17.605</c:v>
                </c:pt>
                <c:pt idx="146">
                  <c:v>17.605</c:v>
                </c:pt>
                <c:pt idx="147">
                  <c:v>17.605</c:v>
                </c:pt>
                <c:pt idx="148">
                  <c:v>17.605</c:v>
                </c:pt>
                <c:pt idx="149">
                  <c:v>16.998000000000001</c:v>
                </c:pt>
                <c:pt idx="150">
                  <c:v>15.481</c:v>
                </c:pt>
                <c:pt idx="151">
                  <c:v>14.552</c:v>
                </c:pt>
                <c:pt idx="152">
                  <c:v>14.234999999999999</c:v>
                </c:pt>
                <c:pt idx="153">
                  <c:v>14.234999999999999</c:v>
                </c:pt>
                <c:pt idx="154">
                  <c:v>14.234999999999999</c:v>
                </c:pt>
                <c:pt idx="155">
                  <c:v>14.234999999999999</c:v>
                </c:pt>
                <c:pt idx="156">
                  <c:v>14.234999999999999</c:v>
                </c:pt>
                <c:pt idx="157">
                  <c:v>14.234999999999999</c:v>
                </c:pt>
                <c:pt idx="158">
                  <c:v>14.234999999999999</c:v>
                </c:pt>
                <c:pt idx="159">
                  <c:v>14.234999999999999</c:v>
                </c:pt>
                <c:pt idx="160">
                  <c:v>14.234999999999999</c:v>
                </c:pt>
                <c:pt idx="161">
                  <c:v>13.888</c:v>
                </c:pt>
                <c:pt idx="162">
                  <c:v>13.888</c:v>
                </c:pt>
                <c:pt idx="163">
                  <c:v>13.541</c:v>
                </c:pt>
                <c:pt idx="164">
                  <c:v>13.541</c:v>
                </c:pt>
                <c:pt idx="165">
                  <c:v>13.541</c:v>
                </c:pt>
                <c:pt idx="166">
                  <c:v>13.541</c:v>
                </c:pt>
                <c:pt idx="167">
                  <c:v>13.541</c:v>
                </c:pt>
                <c:pt idx="168">
                  <c:v>13.541</c:v>
                </c:pt>
              </c:numCache>
            </c:numRef>
          </c:yVal>
          <c:smooth val="0"/>
        </c:ser>
        <c:ser>
          <c:idx val="1"/>
          <c:order val="1"/>
          <c:tx>
            <c:strRef>
              <c:f>Sheet1!$C$1</c:f>
              <c:strCache>
                <c:ptCount val="1"/>
                <c:pt idx="0">
                  <c:v> Induction (N=8,040)</c:v>
                </c:pt>
              </c:strCache>
            </c:strRef>
          </c:tx>
          <c:spPr>
            <a:ln w="41275">
              <a:solidFill>
                <a:srgbClr val="FFFF00"/>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Sheet1!$C$2:$C$170</c:f>
              <c:numCache>
                <c:formatCode>General</c:formatCode>
                <c:ptCount val="169"/>
                <c:pt idx="0">
                  <c:v>100</c:v>
                </c:pt>
                <c:pt idx="1">
                  <c:v>100</c:v>
                </c:pt>
                <c:pt idx="2">
                  <c:v>100</c:v>
                </c:pt>
                <c:pt idx="3">
                  <c:v>99.988</c:v>
                </c:pt>
                <c:pt idx="4">
                  <c:v>99.938000000000002</c:v>
                </c:pt>
                <c:pt idx="5">
                  <c:v>99.638999999999996</c:v>
                </c:pt>
                <c:pt idx="6">
                  <c:v>96.566000000000003</c:v>
                </c:pt>
                <c:pt idx="7">
                  <c:v>92.534000000000006</c:v>
                </c:pt>
                <c:pt idx="8">
                  <c:v>91.986000000000004</c:v>
                </c:pt>
                <c:pt idx="9">
                  <c:v>91.873999999999995</c:v>
                </c:pt>
                <c:pt idx="10">
                  <c:v>91.873999999999995</c:v>
                </c:pt>
                <c:pt idx="11">
                  <c:v>91.873999999999995</c:v>
                </c:pt>
                <c:pt idx="12">
                  <c:v>91.873999999999995</c:v>
                </c:pt>
                <c:pt idx="13">
                  <c:v>91.858999999999995</c:v>
                </c:pt>
                <c:pt idx="14">
                  <c:v>91.8</c:v>
                </c:pt>
                <c:pt idx="15">
                  <c:v>91.65</c:v>
                </c:pt>
                <c:pt idx="16">
                  <c:v>91.046000000000006</c:v>
                </c:pt>
                <c:pt idx="17">
                  <c:v>89.606999999999999</c:v>
                </c:pt>
                <c:pt idx="18">
                  <c:v>85.134</c:v>
                </c:pt>
                <c:pt idx="19">
                  <c:v>81.117999999999995</c:v>
                </c:pt>
                <c:pt idx="20">
                  <c:v>80.213999999999999</c:v>
                </c:pt>
                <c:pt idx="21">
                  <c:v>79.92</c:v>
                </c:pt>
                <c:pt idx="22">
                  <c:v>79.795000000000002</c:v>
                </c:pt>
                <c:pt idx="23">
                  <c:v>79.763000000000005</c:v>
                </c:pt>
                <c:pt idx="24">
                  <c:v>79.763000000000005</c:v>
                </c:pt>
                <c:pt idx="25">
                  <c:v>79.763000000000005</c:v>
                </c:pt>
                <c:pt idx="26">
                  <c:v>79.631</c:v>
                </c:pt>
                <c:pt idx="27">
                  <c:v>79.459000000000003</c:v>
                </c:pt>
                <c:pt idx="28">
                  <c:v>78.94</c:v>
                </c:pt>
                <c:pt idx="29">
                  <c:v>76.992999999999995</c:v>
                </c:pt>
                <c:pt idx="30">
                  <c:v>73.287000000000006</c:v>
                </c:pt>
                <c:pt idx="31">
                  <c:v>70.153000000000006</c:v>
                </c:pt>
                <c:pt idx="32">
                  <c:v>69.432000000000002</c:v>
                </c:pt>
                <c:pt idx="33">
                  <c:v>69.117999999999995</c:v>
                </c:pt>
                <c:pt idx="34">
                  <c:v>69.058000000000007</c:v>
                </c:pt>
                <c:pt idx="35">
                  <c:v>69.058000000000007</c:v>
                </c:pt>
                <c:pt idx="36">
                  <c:v>69.058000000000007</c:v>
                </c:pt>
                <c:pt idx="37">
                  <c:v>69.034999999999997</c:v>
                </c:pt>
                <c:pt idx="38">
                  <c:v>69.010999999999996</c:v>
                </c:pt>
                <c:pt idx="39">
                  <c:v>68.626000000000005</c:v>
                </c:pt>
                <c:pt idx="40">
                  <c:v>67.825000000000003</c:v>
                </c:pt>
                <c:pt idx="41">
                  <c:v>66.412999999999997</c:v>
                </c:pt>
                <c:pt idx="42">
                  <c:v>63.485999999999997</c:v>
                </c:pt>
                <c:pt idx="43">
                  <c:v>60.865000000000002</c:v>
                </c:pt>
                <c:pt idx="44">
                  <c:v>60.173000000000002</c:v>
                </c:pt>
                <c:pt idx="45">
                  <c:v>59.997999999999998</c:v>
                </c:pt>
                <c:pt idx="46">
                  <c:v>59.972999999999999</c:v>
                </c:pt>
                <c:pt idx="47">
                  <c:v>59.972999999999999</c:v>
                </c:pt>
                <c:pt idx="48">
                  <c:v>59.972999999999999</c:v>
                </c:pt>
                <c:pt idx="49">
                  <c:v>59.944000000000003</c:v>
                </c:pt>
                <c:pt idx="50">
                  <c:v>59.883000000000003</c:v>
                </c:pt>
                <c:pt idx="51">
                  <c:v>59.726999999999997</c:v>
                </c:pt>
                <c:pt idx="52">
                  <c:v>58.784999999999997</c:v>
                </c:pt>
                <c:pt idx="53">
                  <c:v>57.05</c:v>
                </c:pt>
                <c:pt idx="54">
                  <c:v>54.646000000000001</c:v>
                </c:pt>
                <c:pt idx="55">
                  <c:v>52.552</c:v>
                </c:pt>
                <c:pt idx="56">
                  <c:v>51.975000000000001</c:v>
                </c:pt>
                <c:pt idx="57">
                  <c:v>51.780999999999999</c:v>
                </c:pt>
                <c:pt idx="58">
                  <c:v>51.715000000000003</c:v>
                </c:pt>
                <c:pt idx="59">
                  <c:v>51.715000000000003</c:v>
                </c:pt>
                <c:pt idx="60">
                  <c:v>51.715000000000003</c:v>
                </c:pt>
                <c:pt idx="61">
                  <c:v>51.715000000000003</c:v>
                </c:pt>
                <c:pt idx="62">
                  <c:v>51.673999999999999</c:v>
                </c:pt>
                <c:pt idx="63">
                  <c:v>51.423999999999999</c:v>
                </c:pt>
                <c:pt idx="64">
                  <c:v>50.713999999999999</c:v>
                </c:pt>
                <c:pt idx="65">
                  <c:v>49.286999999999999</c:v>
                </c:pt>
                <c:pt idx="66">
                  <c:v>46.338000000000001</c:v>
                </c:pt>
                <c:pt idx="67">
                  <c:v>44.817</c:v>
                </c:pt>
                <c:pt idx="68">
                  <c:v>44.604999999999997</c:v>
                </c:pt>
                <c:pt idx="69">
                  <c:v>44.475000000000001</c:v>
                </c:pt>
                <c:pt idx="70">
                  <c:v>44.387999999999998</c:v>
                </c:pt>
                <c:pt idx="71">
                  <c:v>44.387999999999998</c:v>
                </c:pt>
                <c:pt idx="72">
                  <c:v>44.341999999999999</c:v>
                </c:pt>
                <c:pt idx="73">
                  <c:v>44.341999999999999</c:v>
                </c:pt>
                <c:pt idx="74">
                  <c:v>44.341999999999999</c:v>
                </c:pt>
                <c:pt idx="75">
                  <c:v>44.180999999999997</c:v>
                </c:pt>
                <c:pt idx="76">
                  <c:v>43.53</c:v>
                </c:pt>
                <c:pt idx="77">
                  <c:v>42.168999999999997</c:v>
                </c:pt>
                <c:pt idx="78">
                  <c:v>40.259</c:v>
                </c:pt>
                <c:pt idx="79">
                  <c:v>38.616999999999997</c:v>
                </c:pt>
                <c:pt idx="80">
                  <c:v>38.286999999999999</c:v>
                </c:pt>
                <c:pt idx="81">
                  <c:v>38.119</c:v>
                </c:pt>
                <c:pt idx="82">
                  <c:v>38.119</c:v>
                </c:pt>
                <c:pt idx="83">
                  <c:v>38.061</c:v>
                </c:pt>
                <c:pt idx="84">
                  <c:v>38.061</c:v>
                </c:pt>
                <c:pt idx="85">
                  <c:v>38.061</c:v>
                </c:pt>
                <c:pt idx="86">
                  <c:v>38.061</c:v>
                </c:pt>
                <c:pt idx="87">
                  <c:v>37.844000000000001</c:v>
                </c:pt>
                <c:pt idx="88">
                  <c:v>37.262</c:v>
                </c:pt>
                <c:pt idx="89">
                  <c:v>35.795000000000002</c:v>
                </c:pt>
                <c:pt idx="90">
                  <c:v>34.177999999999997</c:v>
                </c:pt>
                <c:pt idx="91">
                  <c:v>33.222000000000001</c:v>
                </c:pt>
                <c:pt idx="92">
                  <c:v>33</c:v>
                </c:pt>
                <c:pt idx="93">
                  <c:v>32.923999999999999</c:v>
                </c:pt>
                <c:pt idx="94">
                  <c:v>32.845999999999997</c:v>
                </c:pt>
                <c:pt idx="95">
                  <c:v>32.768000000000001</c:v>
                </c:pt>
                <c:pt idx="96">
                  <c:v>32.768000000000001</c:v>
                </c:pt>
                <c:pt idx="97">
                  <c:v>32.768000000000001</c:v>
                </c:pt>
                <c:pt idx="98">
                  <c:v>32.667999999999999</c:v>
                </c:pt>
                <c:pt idx="99">
                  <c:v>32.265999999999998</c:v>
                </c:pt>
                <c:pt idx="100">
                  <c:v>32.063000000000002</c:v>
                </c:pt>
                <c:pt idx="101">
                  <c:v>30.945</c:v>
                </c:pt>
                <c:pt idx="102">
                  <c:v>29.51</c:v>
                </c:pt>
                <c:pt idx="103">
                  <c:v>28.681999999999999</c:v>
                </c:pt>
                <c:pt idx="104">
                  <c:v>28.26</c:v>
                </c:pt>
                <c:pt idx="105">
                  <c:v>28.152999999999999</c:v>
                </c:pt>
                <c:pt idx="106">
                  <c:v>28.152999999999999</c:v>
                </c:pt>
                <c:pt idx="107">
                  <c:v>28.152999999999999</c:v>
                </c:pt>
                <c:pt idx="108">
                  <c:v>28.152999999999999</c:v>
                </c:pt>
                <c:pt idx="109">
                  <c:v>28.152999999999999</c:v>
                </c:pt>
                <c:pt idx="110">
                  <c:v>28.152999999999999</c:v>
                </c:pt>
                <c:pt idx="111">
                  <c:v>28.009</c:v>
                </c:pt>
                <c:pt idx="112">
                  <c:v>27.428999999999998</c:v>
                </c:pt>
                <c:pt idx="113">
                  <c:v>26.849</c:v>
                </c:pt>
                <c:pt idx="114">
                  <c:v>25.687999999999999</c:v>
                </c:pt>
                <c:pt idx="115">
                  <c:v>25.103999999999999</c:v>
                </c:pt>
                <c:pt idx="116">
                  <c:v>24.811</c:v>
                </c:pt>
                <c:pt idx="117">
                  <c:v>24.811</c:v>
                </c:pt>
                <c:pt idx="118">
                  <c:v>24.661999999999999</c:v>
                </c:pt>
                <c:pt idx="119">
                  <c:v>24.661999999999999</c:v>
                </c:pt>
                <c:pt idx="120">
                  <c:v>24.492999999999999</c:v>
                </c:pt>
                <c:pt idx="121">
                  <c:v>24.492999999999999</c:v>
                </c:pt>
                <c:pt idx="122">
                  <c:v>24.492999999999999</c:v>
                </c:pt>
                <c:pt idx="123">
                  <c:v>24.297000000000001</c:v>
                </c:pt>
                <c:pt idx="124">
                  <c:v>24.297000000000001</c:v>
                </c:pt>
                <c:pt idx="125">
                  <c:v>23.704000000000001</c:v>
                </c:pt>
                <c:pt idx="126">
                  <c:v>22.914000000000001</c:v>
                </c:pt>
                <c:pt idx="127">
                  <c:v>22.114999999999998</c:v>
                </c:pt>
                <c:pt idx="128">
                  <c:v>22.114999999999998</c:v>
                </c:pt>
                <c:pt idx="129">
                  <c:v>22.114999999999998</c:v>
                </c:pt>
                <c:pt idx="130">
                  <c:v>22.114999999999998</c:v>
                </c:pt>
                <c:pt idx="131">
                  <c:v>22.114999999999998</c:v>
                </c:pt>
                <c:pt idx="132">
                  <c:v>22.114999999999998</c:v>
                </c:pt>
                <c:pt idx="133">
                  <c:v>22.114999999999998</c:v>
                </c:pt>
                <c:pt idx="134">
                  <c:v>22.114999999999998</c:v>
                </c:pt>
                <c:pt idx="135">
                  <c:v>21.600999999999999</c:v>
                </c:pt>
                <c:pt idx="136">
                  <c:v>21.341000000000001</c:v>
                </c:pt>
                <c:pt idx="137">
                  <c:v>21.341000000000001</c:v>
                </c:pt>
                <c:pt idx="138">
                  <c:v>19.518999999999998</c:v>
                </c:pt>
                <c:pt idx="139">
                  <c:v>18.738</c:v>
                </c:pt>
                <c:pt idx="140">
                  <c:v>18.738</c:v>
                </c:pt>
                <c:pt idx="141">
                  <c:v>18.738</c:v>
                </c:pt>
                <c:pt idx="142">
                  <c:v>18.738</c:v>
                </c:pt>
                <c:pt idx="143">
                  <c:v>18.738</c:v>
                </c:pt>
                <c:pt idx="144">
                  <c:v>18.738</c:v>
                </c:pt>
                <c:pt idx="145">
                  <c:v>18.738</c:v>
                </c:pt>
                <c:pt idx="146">
                  <c:v>18.738</c:v>
                </c:pt>
                <c:pt idx="147">
                  <c:v>18.738</c:v>
                </c:pt>
                <c:pt idx="148">
                  <c:v>18.738</c:v>
                </c:pt>
                <c:pt idx="149">
                  <c:v>18.321999999999999</c:v>
                </c:pt>
                <c:pt idx="150">
                  <c:v>17.489000000000001</c:v>
                </c:pt>
                <c:pt idx="151">
                  <c:v>16.655999999999999</c:v>
                </c:pt>
                <c:pt idx="152">
                  <c:v>16.655999999999999</c:v>
                </c:pt>
                <c:pt idx="153">
                  <c:v>16.655999999999999</c:v>
                </c:pt>
                <c:pt idx="154">
                  <c:v>16.655999999999999</c:v>
                </c:pt>
                <c:pt idx="155">
                  <c:v>16.655999999999999</c:v>
                </c:pt>
                <c:pt idx="156">
                  <c:v>16.655999999999999</c:v>
                </c:pt>
                <c:pt idx="157">
                  <c:v>16.655999999999999</c:v>
                </c:pt>
                <c:pt idx="158">
                  <c:v>16.655999999999999</c:v>
                </c:pt>
                <c:pt idx="159">
                  <c:v>15.863</c:v>
                </c:pt>
                <c:pt idx="160">
                  <c:v>15.07</c:v>
                </c:pt>
                <c:pt idx="161">
                  <c:v>15.07</c:v>
                </c:pt>
                <c:pt idx="162">
                  <c:v>15.07</c:v>
                </c:pt>
                <c:pt idx="163">
                  <c:v>14.276999999999999</c:v>
                </c:pt>
                <c:pt idx="164">
                  <c:v>14.276999999999999</c:v>
                </c:pt>
                <c:pt idx="165">
                  <c:v>13.436999999999999</c:v>
                </c:pt>
                <c:pt idx="166">
                  <c:v>13.436999999999999</c:v>
                </c:pt>
                <c:pt idx="167">
                  <c:v>13.436999999999999</c:v>
                </c:pt>
                <c:pt idx="168">
                  <c:v>13.436999999999999</c:v>
                </c:pt>
              </c:numCache>
            </c:numRef>
          </c:yVal>
          <c:smooth val="0"/>
        </c:ser>
        <c:dLbls>
          <c:showLegendKey val="0"/>
          <c:showVal val="0"/>
          <c:showCatName val="0"/>
          <c:showSerName val="0"/>
          <c:showPercent val="0"/>
          <c:showBubbleSize val="0"/>
        </c:dLbls>
        <c:axId val="774640480"/>
        <c:axId val="774640872"/>
      </c:scatterChart>
      <c:valAx>
        <c:axId val="774640480"/>
        <c:scaling>
          <c:orientation val="minMax"/>
          <c:max val="14"/>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74640872"/>
        <c:crosses val="autoZero"/>
        <c:crossBetween val="midCat"/>
        <c:majorUnit val="1"/>
      </c:valAx>
      <c:valAx>
        <c:axId val="77464087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Bronchiolitis Obliterans Syndrome</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74640480"/>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65252944045711103"/>
          <c:y val="6.488337143340954E-2"/>
          <c:w val="0.30210914454277288"/>
          <c:h val="0.16120226907120477"/>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603"/>
          <c:h val="0.77074260114040605"/>
        </c:manualLayout>
      </c:layout>
      <c:scatterChart>
        <c:scatterStyle val="lineMarker"/>
        <c:varyColors val="0"/>
        <c:ser>
          <c:idx val="0"/>
          <c:order val="0"/>
          <c:tx>
            <c:strRef>
              <c:f>Sheet1!$B$1</c:f>
              <c:strCache>
                <c:ptCount val="1"/>
                <c:pt idx="0">
                  <c:v> D(-)/R(-) (N=3,075)</c:v>
                </c:pt>
              </c:strCache>
            </c:strRef>
          </c:tx>
          <c:spPr>
            <a:ln w="41275">
              <a:solidFill>
                <a:srgbClr val="00FFFF"/>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Sheet1!$B$2:$B$170</c:f>
              <c:numCache>
                <c:formatCode>General</c:formatCode>
                <c:ptCount val="169"/>
                <c:pt idx="0">
                  <c:v>100</c:v>
                </c:pt>
                <c:pt idx="1">
                  <c:v>100</c:v>
                </c:pt>
                <c:pt idx="2">
                  <c:v>99.966999999999999</c:v>
                </c:pt>
                <c:pt idx="3">
                  <c:v>99.805000000000007</c:v>
                </c:pt>
                <c:pt idx="4">
                  <c:v>99.478999999999999</c:v>
                </c:pt>
                <c:pt idx="5">
                  <c:v>99.051000000000002</c:v>
                </c:pt>
                <c:pt idx="6">
                  <c:v>95.635999999999996</c:v>
                </c:pt>
                <c:pt idx="7">
                  <c:v>91.206000000000003</c:v>
                </c:pt>
                <c:pt idx="8">
                  <c:v>90.804000000000002</c:v>
                </c:pt>
                <c:pt idx="9">
                  <c:v>90.600999999999999</c:v>
                </c:pt>
                <c:pt idx="10">
                  <c:v>90.600999999999999</c:v>
                </c:pt>
                <c:pt idx="11">
                  <c:v>90.600999999999999</c:v>
                </c:pt>
                <c:pt idx="12">
                  <c:v>90.600999999999999</c:v>
                </c:pt>
                <c:pt idx="13">
                  <c:v>90.600999999999999</c:v>
                </c:pt>
                <c:pt idx="14">
                  <c:v>90.600999999999999</c:v>
                </c:pt>
                <c:pt idx="15">
                  <c:v>90.558999999999997</c:v>
                </c:pt>
                <c:pt idx="16">
                  <c:v>89.882000000000005</c:v>
                </c:pt>
                <c:pt idx="17">
                  <c:v>88.647999999999996</c:v>
                </c:pt>
                <c:pt idx="18">
                  <c:v>83.831000000000003</c:v>
                </c:pt>
                <c:pt idx="19">
                  <c:v>78.88</c:v>
                </c:pt>
                <c:pt idx="20">
                  <c:v>77.763999999999996</c:v>
                </c:pt>
                <c:pt idx="21">
                  <c:v>77.373999999999995</c:v>
                </c:pt>
                <c:pt idx="22">
                  <c:v>77.331000000000003</c:v>
                </c:pt>
                <c:pt idx="23">
                  <c:v>77.286000000000001</c:v>
                </c:pt>
                <c:pt idx="24">
                  <c:v>77.286000000000001</c:v>
                </c:pt>
                <c:pt idx="25">
                  <c:v>77.286000000000001</c:v>
                </c:pt>
                <c:pt idx="26">
                  <c:v>77.182000000000002</c:v>
                </c:pt>
                <c:pt idx="27">
                  <c:v>77.022999999999996</c:v>
                </c:pt>
                <c:pt idx="28">
                  <c:v>76.382999999999996</c:v>
                </c:pt>
                <c:pt idx="29">
                  <c:v>74.459999999999994</c:v>
                </c:pt>
                <c:pt idx="30">
                  <c:v>71.036000000000001</c:v>
                </c:pt>
                <c:pt idx="31">
                  <c:v>68.191000000000003</c:v>
                </c:pt>
                <c:pt idx="32">
                  <c:v>67.488</c:v>
                </c:pt>
                <c:pt idx="33">
                  <c:v>67.105000000000004</c:v>
                </c:pt>
                <c:pt idx="34">
                  <c:v>66.938999999999993</c:v>
                </c:pt>
                <c:pt idx="35">
                  <c:v>66.938999999999993</c:v>
                </c:pt>
                <c:pt idx="36">
                  <c:v>66.938999999999993</c:v>
                </c:pt>
                <c:pt idx="37">
                  <c:v>66.938999999999993</c:v>
                </c:pt>
                <c:pt idx="38">
                  <c:v>66.872</c:v>
                </c:pt>
                <c:pt idx="39">
                  <c:v>66.465999999999994</c:v>
                </c:pt>
                <c:pt idx="40">
                  <c:v>65.783000000000001</c:v>
                </c:pt>
                <c:pt idx="41">
                  <c:v>64.340999999999994</c:v>
                </c:pt>
                <c:pt idx="42">
                  <c:v>61.591000000000001</c:v>
                </c:pt>
                <c:pt idx="43">
                  <c:v>58.411000000000001</c:v>
                </c:pt>
                <c:pt idx="44">
                  <c:v>57.578000000000003</c:v>
                </c:pt>
                <c:pt idx="45">
                  <c:v>57.508000000000003</c:v>
                </c:pt>
                <c:pt idx="46">
                  <c:v>57.365000000000002</c:v>
                </c:pt>
                <c:pt idx="47">
                  <c:v>57.365000000000002</c:v>
                </c:pt>
                <c:pt idx="48">
                  <c:v>57.365000000000002</c:v>
                </c:pt>
                <c:pt idx="49">
                  <c:v>57.365000000000002</c:v>
                </c:pt>
                <c:pt idx="50">
                  <c:v>57.28</c:v>
                </c:pt>
                <c:pt idx="51">
                  <c:v>56.851999999999997</c:v>
                </c:pt>
                <c:pt idx="52">
                  <c:v>56.07</c:v>
                </c:pt>
                <c:pt idx="53">
                  <c:v>54.933999999999997</c:v>
                </c:pt>
                <c:pt idx="54">
                  <c:v>53.009</c:v>
                </c:pt>
                <c:pt idx="55">
                  <c:v>50.731999999999999</c:v>
                </c:pt>
                <c:pt idx="56">
                  <c:v>49.939</c:v>
                </c:pt>
                <c:pt idx="57">
                  <c:v>49.762999999999998</c:v>
                </c:pt>
                <c:pt idx="58">
                  <c:v>49.673000000000002</c:v>
                </c:pt>
                <c:pt idx="59">
                  <c:v>49.673000000000002</c:v>
                </c:pt>
                <c:pt idx="60">
                  <c:v>49.673000000000002</c:v>
                </c:pt>
                <c:pt idx="61">
                  <c:v>49.673000000000002</c:v>
                </c:pt>
                <c:pt idx="62">
                  <c:v>49.563000000000002</c:v>
                </c:pt>
                <c:pt idx="63">
                  <c:v>49.563000000000002</c:v>
                </c:pt>
                <c:pt idx="64">
                  <c:v>48.674999999999997</c:v>
                </c:pt>
                <c:pt idx="65">
                  <c:v>47.786000000000001</c:v>
                </c:pt>
                <c:pt idx="66">
                  <c:v>45.228999999999999</c:v>
                </c:pt>
                <c:pt idx="67">
                  <c:v>43.892000000000003</c:v>
                </c:pt>
                <c:pt idx="68">
                  <c:v>43.222000000000001</c:v>
                </c:pt>
                <c:pt idx="69">
                  <c:v>42.764000000000003</c:v>
                </c:pt>
                <c:pt idx="70">
                  <c:v>42.764000000000003</c:v>
                </c:pt>
                <c:pt idx="71">
                  <c:v>42.764000000000003</c:v>
                </c:pt>
                <c:pt idx="72">
                  <c:v>42.764000000000003</c:v>
                </c:pt>
                <c:pt idx="73">
                  <c:v>42.764000000000003</c:v>
                </c:pt>
                <c:pt idx="74">
                  <c:v>42.764000000000003</c:v>
                </c:pt>
                <c:pt idx="75">
                  <c:v>42.764000000000003</c:v>
                </c:pt>
                <c:pt idx="76">
                  <c:v>41.082999999999998</c:v>
                </c:pt>
                <c:pt idx="77">
                  <c:v>40.241999999999997</c:v>
                </c:pt>
                <c:pt idx="78">
                  <c:v>38.698999999999998</c:v>
                </c:pt>
                <c:pt idx="79">
                  <c:v>36.723999999999997</c:v>
                </c:pt>
                <c:pt idx="80">
                  <c:v>36.441000000000003</c:v>
                </c:pt>
                <c:pt idx="81">
                  <c:v>36.152000000000001</c:v>
                </c:pt>
                <c:pt idx="82">
                  <c:v>36.152000000000001</c:v>
                </c:pt>
                <c:pt idx="83">
                  <c:v>36.152000000000001</c:v>
                </c:pt>
                <c:pt idx="84">
                  <c:v>36.152000000000001</c:v>
                </c:pt>
                <c:pt idx="85">
                  <c:v>36.152000000000001</c:v>
                </c:pt>
                <c:pt idx="86">
                  <c:v>35.978999999999999</c:v>
                </c:pt>
                <c:pt idx="87">
                  <c:v>35.621000000000002</c:v>
                </c:pt>
                <c:pt idx="88">
                  <c:v>35.261000000000003</c:v>
                </c:pt>
                <c:pt idx="89">
                  <c:v>34.360999999999997</c:v>
                </c:pt>
                <c:pt idx="90">
                  <c:v>33.281999999999996</c:v>
                </c:pt>
                <c:pt idx="91">
                  <c:v>31.123000000000001</c:v>
                </c:pt>
                <c:pt idx="92">
                  <c:v>30.576000000000001</c:v>
                </c:pt>
                <c:pt idx="93">
                  <c:v>30.576000000000001</c:v>
                </c:pt>
                <c:pt idx="94">
                  <c:v>30.576000000000001</c:v>
                </c:pt>
                <c:pt idx="95">
                  <c:v>30.576000000000001</c:v>
                </c:pt>
                <c:pt idx="96">
                  <c:v>30.576000000000001</c:v>
                </c:pt>
                <c:pt idx="97">
                  <c:v>30.576000000000001</c:v>
                </c:pt>
                <c:pt idx="98">
                  <c:v>30.576000000000001</c:v>
                </c:pt>
                <c:pt idx="99">
                  <c:v>30.338999999999999</c:v>
                </c:pt>
                <c:pt idx="100">
                  <c:v>30.338999999999999</c:v>
                </c:pt>
                <c:pt idx="101">
                  <c:v>29.611000000000001</c:v>
                </c:pt>
                <c:pt idx="102">
                  <c:v>27.669</c:v>
                </c:pt>
                <c:pt idx="103">
                  <c:v>27.425999999999998</c:v>
                </c:pt>
                <c:pt idx="104">
                  <c:v>27.425999999999998</c:v>
                </c:pt>
                <c:pt idx="105">
                  <c:v>27.425999999999998</c:v>
                </c:pt>
                <c:pt idx="106">
                  <c:v>27.152000000000001</c:v>
                </c:pt>
                <c:pt idx="107">
                  <c:v>27.152000000000001</c:v>
                </c:pt>
                <c:pt idx="108">
                  <c:v>27.152000000000001</c:v>
                </c:pt>
                <c:pt idx="109">
                  <c:v>27.152000000000001</c:v>
                </c:pt>
                <c:pt idx="110">
                  <c:v>27.152000000000001</c:v>
                </c:pt>
                <c:pt idx="111">
                  <c:v>27.152000000000001</c:v>
                </c:pt>
                <c:pt idx="112">
                  <c:v>27.152000000000001</c:v>
                </c:pt>
                <c:pt idx="113">
                  <c:v>26.774999999999999</c:v>
                </c:pt>
                <c:pt idx="114">
                  <c:v>23.381</c:v>
                </c:pt>
                <c:pt idx="115">
                  <c:v>23.004000000000001</c:v>
                </c:pt>
                <c:pt idx="116">
                  <c:v>22.626999999999999</c:v>
                </c:pt>
                <c:pt idx="117">
                  <c:v>22.25</c:v>
                </c:pt>
                <c:pt idx="118">
                  <c:v>22.25</c:v>
                </c:pt>
                <c:pt idx="119">
                  <c:v>22.25</c:v>
                </c:pt>
                <c:pt idx="120">
                  <c:v>21.852</c:v>
                </c:pt>
                <c:pt idx="121">
                  <c:v>21.852</c:v>
                </c:pt>
                <c:pt idx="122">
                  <c:v>21.414999999999999</c:v>
                </c:pt>
                <c:pt idx="123">
                  <c:v>21.414999999999999</c:v>
                </c:pt>
                <c:pt idx="124">
                  <c:v>21.414999999999999</c:v>
                </c:pt>
                <c:pt idx="125">
                  <c:v>20.969000000000001</c:v>
                </c:pt>
                <c:pt idx="126">
                  <c:v>20.523</c:v>
                </c:pt>
                <c:pt idx="127">
                  <c:v>18.738</c:v>
                </c:pt>
                <c:pt idx="128">
                  <c:v>18.292000000000002</c:v>
                </c:pt>
                <c:pt idx="129">
                  <c:v>18.292000000000002</c:v>
                </c:pt>
                <c:pt idx="130">
                  <c:v>18.292000000000002</c:v>
                </c:pt>
                <c:pt idx="131">
                  <c:v>17.811</c:v>
                </c:pt>
                <c:pt idx="132">
                  <c:v>17.811</c:v>
                </c:pt>
                <c:pt idx="133">
                  <c:v>17.811</c:v>
                </c:pt>
                <c:pt idx="134">
                  <c:v>17.811</c:v>
                </c:pt>
                <c:pt idx="135">
                  <c:v>17.811</c:v>
                </c:pt>
                <c:pt idx="136">
                  <c:v>17.811</c:v>
                </c:pt>
                <c:pt idx="137">
                  <c:v>17.811</c:v>
                </c:pt>
                <c:pt idx="138">
                  <c:v>16.03</c:v>
                </c:pt>
                <c:pt idx="139">
                  <c:v>16.03</c:v>
                </c:pt>
                <c:pt idx="140">
                  <c:v>16.03</c:v>
                </c:pt>
                <c:pt idx="141">
                  <c:v>16.03</c:v>
                </c:pt>
                <c:pt idx="142">
                  <c:v>16.03</c:v>
                </c:pt>
                <c:pt idx="143">
                  <c:v>16.03</c:v>
                </c:pt>
                <c:pt idx="144">
                  <c:v>16.03</c:v>
                </c:pt>
                <c:pt idx="145">
                  <c:v>16.03</c:v>
                </c:pt>
                <c:pt idx="146">
                  <c:v>16.03</c:v>
                </c:pt>
                <c:pt idx="147">
                  <c:v>16.03</c:v>
                </c:pt>
                <c:pt idx="148">
                  <c:v>16.03</c:v>
                </c:pt>
                <c:pt idx="149">
                  <c:v>16.03</c:v>
                </c:pt>
                <c:pt idx="150">
                  <c:v>14.249000000000001</c:v>
                </c:pt>
                <c:pt idx="151">
                  <c:v>14.249000000000001</c:v>
                </c:pt>
                <c:pt idx="152">
                  <c:v>14.249000000000001</c:v>
                </c:pt>
                <c:pt idx="153">
                  <c:v>14.249000000000001</c:v>
                </c:pt>
                <c:pt idx="154">
                  <c:v>14.249000000000001</c:v>
                </c:pt>
                <c:pt idx="155">
                  <c:v>14.249000000000001</c:v>
                </c:pt>
                <c:pt idx="156">
                  <c:v>14.249000000000001</c:v>
                </c:pt>
              </c:numCache>
            </c:numRef>
          </c:yVal>
          <c:smooth val="0"/>
        </c:ser>
        <c:ser>
          <c:idx val="1"/>
          <c:order val="1"/>
          <c:tx>
            <c:strRef>
              <c:f>Sheet1!$C$1</c:f>
              <c:strCache>
                <c:ptCount val="1"/>
                <c:pt idx="0">
                  <c:v> D(-)/R(+) (N=3,980)</c:v>
                </c:pt>
              </c:strCache>
            </c:strRef>
          </c:tx>
          <c:spPr>
            <a:ln w="41275">
              <a:solidFill>
                <a:srgbClr val="00FF00"/>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Sheet1!$C$2:$C$170</c:f>
              <c:numCache>
                <c:formatCode>General</c:formatCode>
                <c:ptCount val="169"/>
                <c:pt idx="0">
                  <c:v>100</c:v>
                </c:pt>
                <c:pt idx="1">
                  <c:v>100</c:v>
                </c:pt>
                <c:pt idx="2">
                  <c:v>99.974999999999994</c:v>
                </c:pt>
                <c:pt idx="3">
                  <c:v>99.799000000000007</c:v>
                </c:pt>
                <c:pt idx="4">
                  <c:v>99.471000000000004</c:v>
                </c:pt>
                <c:pt idx="5">
                  <c:v>98.962999999999994</c:v>
                </c:pt>
                <c:pt idx="6">
                  <c:v>95.400999999999996</c:v>
                </c:pt>
                <c:pt idx="7">
                  <c:v>91.338999999999999</c:v>
                </c:pt>
                <c:pt idx="8">
                  <c:v>90.870999999999995</c:v>
                </c:pt>
                <c:pt idx="9">
                  <c:v>90.74</c:v>
                </c:pt>
                <c:pt idx="10">
                  <c:v>90.74</c:v>
                </c:pt>
                <c:pt idx="11">
                  <c:v>90.74</c:v>
                </c:pt>
                <c:pt idx="12">
                  <c:v>90.74</c:v>
                </c:pt>
                <c:pt idx="13">
                  <c:v>90.74</c:v>
                </c:pt>
                <c:pt idx="14">
                  <c:v>90.707999999999998</c:v>
                </c:pt>
                <c:pt idx="15">
                  <c:v>90.576999999999998</c:v>
                </c:pt>
                <c:pt idx="16">
                  <c:v>89.882999999999996</c:v>
                </c:pt>
                <c:pt idx="17">
                  <c:v>88.591999999999999</c:v>
                </c:pt>
                <c:pt idx="18">
                  <c:v>84.203999999999994</c:v>
                </c:pt>
                <c:pt idx="19">
                  <c:v>80.274000000000001</c:v>
                </c:pt>
                <c:pt idx="20">
                  <c:v>78.968000000000004</c:v>
                </c:pt>
                <c:pt idx="21">
                  <c:v>78.664000000000001</c:v>
                </c:pt>
                <c:pt idx="22">
                  <c:v>78.527000000000001</c:v>
                </c:pt>
                <c:pt idx="23">
                  <c:v>78.527000000000001</c:v>
                </c:pt>
                <c:pt idx="24">
                  <c:v>78.527000000000001</c:v>
                </c:pt>
                <c:pt idx="25">
                  <c:v>78.527000000000001</c:v>
                </c:pt>
                <c:pt idx="26">
                  <c:v>78.527000000000001</c:v>
                </c:pt>
                <c:pt idx="27">
                  <c:v>78.403000000000006</c:v>
                </c:pt>
                <c:pt idx="28">
                  <c:v>77.781000000000006</c:v>
                </c:pt>
                <c:pt idx="29">
                  <c:v>76.366</c:v>
                </c:pt>
                <c:pt idx="30">
                  <c:v>72.234999999999999</c:v>
                </c:pt>
                <c:pt idx="31">
                  <c:v>68.798000000000002</c:v>
                </c:pt>
                <c:pt idx="32">
                  <c:v>67.825000000000003</c:v>
                </c:pt>
                <c:pt idx="33">
                  <c:v>67.611999999999995</c:v>
                </c:pt>
                <c:pt idx="34">
                  <c:v>67.525999999999996</c:v>
                </c:pt>
                <c:pt idx="35">
                  <c:v>67.525999999999996</c:v>
                </c:pt>
                <c:pt idx="36">
                  <c:v>67.525999999999996</c:v>
                </c:pt>
                <c:pt idx="37">
                  <c:v>67.525999999999996</c:v>
                </c:pt>
                <c:pt idx="38">
                  <c:v>67.475999999999999</c:v>
                </c:pt>
                <c:pt idx="39">
                  <c:v>67.12</c:v>
                </c:pt>
                <c:pt idx="40">
                  <c:v>66.247</c:v>
                </c:pt>
                <c:pt idx="41">
                  <c:v>64.697999999999993</c:v>
                </c:pt>
                <c:pt idx="42">
                  <c:v>62.01</c:v>
                </c:pt>
                <c:pt idx="43">
                  <c:v>59.466000000000001</c:v>
                </c:pt>
                <c:pt idx="44">
                  <c:v>58.63</c:v>
                </c:pt>
                <c:pt idx="45">
                  <c:v>58.261000000000003</c:v>
                </c:pt>
                <c:pt idx="46">
                  <c:v>58.155000000000001</c:v>
                </c:pt>
                <c:pt idx="47">
                  <c:v>58.155000000000001</c:v>
                </c:pt>
                <c:pt idx="48">
                  <c:v>58.155000000000001</c:v>
                </c:pt>
                <c:pt idx="49">
                  <c:v>58.155000000000001</c:v>
                </c:pt>
                <c:pt idx="50">
                  <c:v>58.155000000000001</c:v>
                </c:pt>
                <c:pt idx="51">
                  <c:v>57.902000000000001</c:v>
                </c:pt>
                <c:pt idx="52">
                  <c:v>57.203000000000003</c:v>
                </c:pt>
                <c:pt idx="53">
                  <c:v>55.610999999999997</c:v>
                </c:pt>
                <c:pt idx="54">
                  <c:v>53.125</c:v>
                </c:pt>
                <c:pt idx="55">
                  <c:v>50.756999999999998</c:v>
                </c:pt>
                <c:pt idx="56">
                  <c:v>50.433999999999997</c:v>
                </c:pt>
                <c:pt idx="57">
                  <c:v>50.369</c:v>
                </c:pt>
                <c:pt idx="58">
                  <c:v>50.237000000000002</c:v>
                </c:pt>
                <c:pt idx="59">
                  <c:v>50.237000000000002</c:v>
                </c:pt>
                <c:pt idx="60">
                  <c:v>50.237000000000002</c:v>
                </c:pt>
                <c:pt idx="61">
                  <c:v>50.237000000000002</c:v>
                </c:pt>
                <c:pt idx="62">
                  <c:v>50.155999999999999</c:v>
                </c:pt>
                <c:pt idx="63">
                  <c:v>49.991</c:v>
                </c:pt>
                <c:pt idx="64">
                  <c:v>49.494999999999997</c:v>
                </c:pt>
                <c:pt idx="65">
                  <c:v>48.585000000000001</c:v>
                </c:pt>
                <c:pt idx="66">
                  <c:v>45.430999999999997</c:v>
                </c:pt>
                <c:pt idx="67">
                  <c:v>43.351999999999997</c:v>
                </c:pt>
                <c:pt idx="68">
                  <c:v>42.765999999999998</c:v>
                </c:pt>
                <c:pt idx="69">
                  <c:v>42.597000000000001</c:v>
                </c:pt>
                <c:pt idx="70">
                  <c:v>42.426000000000002</c:v>
                </c:pt>
                <c:pt idx="71">
                  <c:v>42.426000000000002</c:v>
                </c:pt>
                <c:pt idx="72">
                  <c:v>42.426000000000002</c:v>
                </c:pt>
                <c:pt idx="73">
                  <c:v>42.426000000000002</c:v>
                </c:pt>
                <c:pt idx="74">
                  <c:v>42.323999999999998</c:v>
                </c:pt>
                <c:pt idx="75">
                  <c:v>42.116999999999997</c:v>
                </c:pt>
                <c:pt idx="76">
                  <c:v>41.496000000000002</c:v>
                </c:pt>
                <c:pt idx="77">
                  <c:v>40.557000000000002</c:v>
                </c:pt>
                <c:pt idx="78">
                  <c:v>38.875999999999998</c:v>
                </c:pt>
                <c:pt idx="79">
                  <c:v>37.076999999999998</c:v>
                </c:pt>
                <c:pt idx="80">
                  <c:v>36.862000000000002</c:v>
                </c:pt>
                <c:pt idx="81">
                  <c:v>36.862000000000002</c:v>
                </c:pt>
                <c:pt idx="82">
                  <c:v>36.750999999999998</c:v>
                </c:pt>
                <c:pt idx="83">
                  <c:v>36.750999999999998</c:v>
                </c:pt>
                <c:pt idx="84">
                  <c:v>36.750999999999998</c:v>
                </c:pt>
                <c:pt idx="85">
                  <c:v>36.750999999999998</c:v>
                </c:pt>
                <c:pt idx="86">
                  <c:v>36.750999999999998</c:v>
                </c:pt>
                <c:pt idx="87">
                  <c:v>36.484999999999999</c:v>
                </c:pt>
                <c:pt idx="88">
                  <c:v>35.277000000000001</c:v>
                </c:pt>
                <c:pt idx="89">
                  <c:v>34.326000000000001</c:v>
                </c:pt>
                <c:pt idx="90">
                  <c:v>32.555</c:v>
                </c:pt>
                <c:pt idx="91">
                  <c:v>31.46</c:v>
                </c:pt>
                <c:pt idx="92">
                  <c:v>30.907</c:v>
                </c:pt>
                <c:pt idx="93">
                  <c:v>30.907</c:v>
                </c:pt>
                <c:pt idx="94">
                  <c:v>30.763000000000002</c:v>
                </c:pt>
                <c:pt idx="95">
                  <c:v>30.62</c:v>
                </c:pt>
                <c:pt idx="96">
                  <c:v>30.62</c:v>
                </c:pt>
                <c:pt idx="97">
                  <c:v>30.62</c:v>
                </c:pt>
                <c:pt idx="98">
                  <c:v>30.446000000000002</c:v>
                </c:pt>
                <c:pt idx="99">
                  <c:v>30.262</c:v>
                </c:pt>
                <c:pt idx="100">
                  <c:v>29.895</c:v>
                </c:pt>
                <c:pt idx="101">
                  <c:v>29.157</c:v>
                </c:pt>
                <c:pt idx="102">
                  <c:v>27.494</c:v>
                </c:pt>
                <c:pt idx="103">
                  <c:v>26.565000000000001</c:v>
                </c:pt>
                <c:pt idx="104">
                  <c:v>26.006</c:v>
                </c:pt>
                <c:pt idx="105">
                  <c:v>25.818000000000001</c:v>
                </c:pt>
                <c:pt idx="106">
                  <c:v>25.818000000000001</c:v>
                </c:pt>
                <c:pt idx="107">
                  <c:v>25.616</c:v>
                </c:pt>
                <c:pt idx="108">
                  <c:v>25.616</c:v>
                </c:pt>
                <c:pt idx="109">
                  <c:v>25.616</c:v>
                </c:pt>
                <c:pt idx="110">
                  <c:v>25.616</c:v>
                </c:pt>
                <c:pt idx="111">
                  <c:v>25.616</c:v>
                </c:pt>
                <c:pt idx="112">
                  <c:v>25.616</c:v>
                </c:pt>
                <c:pt idx="113">
                  <c:v>25.109000000000002</c:v>
                </c:pt>
                <c:pt idx="114">
                  <c:v>23.841000000000001</c:v>
                </c:pt>
                <c:pt idx="115">
                  <c:v>22.826000000000001</c:v>
                </c:pt>
                <c:pt idx="116">
                  <c:v>22.573</c:v>
                </c:pt>
                <c:pt idx="117">
                  <c:v>22.573</c:v>
                </c:pt>
                <c:pt idx="118">
                  <c:v>22.573</c:v>
                </c:pt>
                <c:pt idx="119">
                  <c:v>22.573</c:v>
                </c:pt>
                <c:pt idx="120">
                  <c:v>22.573</c:v>
                </c:pt>
                <c:pt idx="121">
                  <c:v>22.573</c:v>
                </c:pt>
                <c:pt idx="122">
                  <c:v>22.573</c:v>
                </c:pt>
                <c:pt idx="123">
                  <c:v>22.573</c:v>
                </c:pt>
                <c:pt idx="124">
                  <c:v>22.573</c:v>
                </c:pt>
                <c:pt idx="125">
                  <c:v>21.899000000000001</c:v>
                </c:pt>
                <c:pt idx="126">
                  <c:v>21.225000000000001</c:v>
                </c:pt>
                <c:pt idx="127">
                  <c:v>20.198</c:v>
                </c:pt>
                <c:pt idx="128">
                  <c:v>20.198</c:v>
                </c:pt>
                <c:pt idx="129">
                  <c:v>20.198</c:v>
                </c:pt>
                <c:pt idx="130">
                  <c:v>20.198</c:v>
                </c:pt>
                <c:pt idx="131">
                  <c:v>20.198</c:v>
                </c:pt>
                <c:pt idx="132">
                  <c:v>20.198</c:v>
                </c:pt>
                <c:pt idx="133">
                  <c:v>20.198</c:v>
                </c:pt>
                <c:pt idx="134">
                  <c:v>19.768000000000001</c:v>
                </c:pt>
                <c:pt idx="135">
                  <c:v>19.318999999999999</c:v>
                </c:pt>
                <c:pt idx="136">
                  <c:v>18.87</c:v>
                </c:pt>
                <c:pt idx="137">
                  <c:v>18.87</c:v>
                </c:pt>
                <c:pt idx="138">
                  <c:v>18.398</c:v>
                </c:pt>
                <c:pt idx="139">
                  <c:v>17.454999999999998</c:v>
                </c:pt>
                <c:pt idx="140">
                  <c:v>17.454999999999998</c:v>
                </c:pt>
                <c:pt idx="141">
                  <c:v>17.454999999999998</c:v>
                </c:pt>
                <c:pt idx="142">
                  <c:v>16.940999999999999</c:v>
                </c:pt>
                <c:pt idx="143">
                  <c:v>16.940999999999999</c:v>
                </c:pt>
                <c:pt idx="144">
                  <c:v>16.940999999999999</c:v>
                </c:pt>
                <c:pt idx="145">
                  <c:v>16.940999999999999</c:v>
                </c:pt>
                <c:pt idx="146">
                  <c:v>16.940999999999999</c:v>
                </c:pt>
                <c:pt idx="147">
                  <c:v>16.940999999999999</c:v>
                </c:pt>
                <c:pt idx="148">
                  <c:v>16.940999999999999</c:v>
                </c:pt>
                <c:pt idx="149">
                  <c:v>15.468</c:v>
                </c:pt>
                <c:pt idx="150">
                  <c:v>15.468</c:v>
                </c:pt>
                <c:pt idx="151">
                  <c:v>14.731</c:v>
                </c:pt>
                <c:pt idx="152">
                  <c:v>14.731</c:v>
                </c:pt>
                <c:pt idx="153">
                  <c:v>14.731</c:v>
                </c:pt>
                <c:pt idx="154">
                  <c:v>14.731</c:v>
                </c:pt>
                <c:pt idx="155">
                  <c:v>14.731</c:v>
                </c:pt>
                <c:pt idx="156">
                  <c:v>14.731</c:v>
                </c:pt>
                <c:pt idx="157">
                  <c:v>14.731</c:v>
                </c:pt>
                <c:pt idx="158">
                  <c:v>14.731</c:v>
                </c:pt>
                <c:pt idx="159">
                  <c:v>14.731</c:v>
                </c:pt>
                <c:pt idx="160">
                  <c:v>14.731</c:v>
                </c:pt>
                <c:pt idx="161">
                  <c:v>14.731</c:v>
                </c:pt>
                <c:pt idx="162">
                  <c:v>14.731</c:v>
                </c:pt>
                <c:pt idx="163">
                  <c:v>14.731</c:v>
                </c:pt>
                <c:pt idx="164">
                  <c:v>14.731</c:v>
                </c:pt>
                <c:pt idx="165">
                  <c:v>14.731</c:v>
                </c:pt>
                <c:pt idx="166">
                  <c:v>14.731</c:v>
                </c:pt>
                <c:pt idx="167">
                  <c:v>14.731</c:v>
                </c:pt>
                <c:pt idx="168">
                  <c:v>14.731</c:v>
                </c:pt>
              </c:numCache>
            </c:numRef>
          </c:yVal>
          <c:smooth val="0"/>
        </c:ser>
        <c:ser>
          <c:idx val="2"/>
          <c:order val="2"/>
          <c:tx>
            <c:strRef>
              <c:f>Sheet1!$D$1</c:f>
              <c:strCache>
                <c:ptCount val="1"/>
                <c:pt idx="0">
                  <c:v> D(+)/R(-) (N=4,081)</c:v>
                </c:pt>
              </c:strCache>
            </c:strRef>
          </c:tx>
          <c:spPr>
            <a:ln w="41275">
              <a:solidFill>
                <a:srgbClr val="FF0000"/>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Sheet1!$D$2:$D$170</c:f>
              <c:numCache>
                <c:formatCode>General</c:formatCode>
                <c:ptCount val="169"/>
                <c:pt idx="0">
                  <c:v>100</c:v>
                </c:pt>
                <c:pt idx="1">
                  <c:v>100</c:v>
                </c:pt>
                <c:pt idx="2">
                  <c:v>99.950999999999993</c:v>
                </c:pt>
                <c:pt idx="3">
                  <c:v>99.73</c:v>
                </c:pt>
                <c:pt idx="4">
                  <c:v>99.533000000000001</c:v>
                </c:pt>
                <c:pt idx="5">
                  <c:v>98.986999999999995</c:v>
                </c:pt>
                <c:pt idx="6">
                  <c:v>96.070999999999998</c:v>
                </c:pt>
                <c:pt idx="7">
                  <c:v>91.724999999999994</c:v>
                </c:pt>
                <c:pt idx="8">
                  <c:v>91.138000000000005</c:v>
                </c:pt>
                <c:pt idx="9">
                  <c:v>90.930999999999997</c:v>
                </c:pt>
                <c:pt idx="10">
                  <c:v>90.930999999999997</c:v>
                </c:pt>
                <c:pt idx="11">
                  <c:v>90.930999999999997</c:v>
                </c:pt>
                <c:pt idx="12">
                  <c:v>90.930999999999997</c:v>
                </c:pt>
                <c:pt idx="13">
                  <c:v>90.930999999999997</c:v>
                </c:pt>
                <c:pt idx="14">
                  <c:v>90.897999999999996</c:v>
                </c:pt>
                <c:pt idx="15">
                  <c:v>90.695999999999998</c:v>
                </c:pt>
                <c:pt idx="16">
                  <c:v>90.018000000000001</c:v>
                </c:pt>
                <c:pt idx="17">
                  <c:v>88.790999999999997</c:v>
                </c:pt>
                <c:pt idx="18">
                  <c:v>84.728999999999999</c:v>
                </c:pt>
                <c:pt idx="19">
                  <c:v>79.034000000000006</c:v>
                </c:pt>
                <c:pt idx="20">
                  <c:v>78.132999999999996</c:v>
                </c:pt>
                <c:pt idx="21">
                  <c:v>77.888000000000005</c:v>
                </c:pt>
                <c:pt idx="22">
                  <c:v>77.816999999999993</c:v>
                </c:pt>
                <c:pt idx="23">
                  <c:v>77.816999999999993</c:v>
                </c:pt>
                <c:pt idx="24">
                  <c:v>77.781000000000006</c:v>
                </c:pt>
                <c:pt idx="25">
                  <c:v>77.781000000000006</c:v>
                </c:pt>
                <c:pt idx="26">
                  <c:v>77.561000000000007</c:v>
                </c:pt>
                <c:pt idx="27">
                  <c:v>77.471999999999994</c:v>
                </c:pt>
                <c:pt idx="28">
                  <c:v>76.933999999999997</c:v>
                </c:pt>
                <c:pt idx="29">
                  <c:v>75.495999999999995</c:v>
                </c:pt>
                <c:pt idx="30">
                  <c:v>72.111999999999995</c:v>
                </c:pt>
                <c:pt idx="31">
                  <c:v>68.628</c:v>
                </c:pt>
                <c:pt idx="32">
                  <c:v>67.808000000000007</c:v>
                </c:pt>
                <c:pt idx="33">
                  <c:v>67.623999999999995</c:v>
                </c:pt>
                <c:pt idx="34">
                  <c:v>67.576999999999998</c:v>
                </c:pt>
                <c:pt idx="35">
                  <c:v>67.53</c:v>
                </c:pt>
                <c:pt idx="36">
                  <c:v>67.53</c:v>
                </c:pt>
                <c:pt idx="37">
                  <c:v>67.474999999999994</c:v>
                </c:pt>
                <c:pt idx="38">
                  <c:v>67.474999999999994</c:v>
                </c:pt>
                <c:pt idx="39">
                  <c:v>67.131</c:v>
                </c:pt>
                <c:pt idx="40">
                  <c:v>66.608999999999995</c:v>
                </c:pt>
                <c:pt idx="41">
                  <c:v>65.043000000000006</c:v>
                </c:pt>
                <c:pt idx="42">
                  <c:v>61.965000000000003</c:v>
                </c:pt>
                <c:pt idx="43">
                  <c:v>58.411000000000001</c:v>
                </c:pt>
                <c:pt idx="44">
                  <c:v>57.529000000000003</c:v>
                </c:pt>
                <c:pt idx="45">
                  <c:v>57.41</c:v>
                </c:pt>
                <c:pt idx="46">
                  <c:v>57.41</c:v>
                </c:pt>
                <c:pt idx="47">
                  <c:v>57.41</c:v>
                </c:pt>
                <c:pt idx="48">
                  <c:v>57.41</c:v>
                </c:pt>
                <c:pt idx="49">
                  <c:v>57.41</c:v>
                </c:pt>
                <c:pt idx="50">
                  <c:v>57.338999999999999</c:v>
                </c:pt>
                <c:pt idx="51">
                  <c:v>57.265999999999998</c:v>
                </c:pt>
                <c:pt idx="52">
                  <c:v>57.048000000000002</c:v>
                </c:pt>
                <c:pt idx="53">
                  <c:v>55.731999999999999</c:v>
                </c:pt>
                <c:pt idx="54">
                  <c:v>53.158000000000001</c:v>
                </c:pt>
                <c:pt idx="55">
                  <c:v>51.529000000000003</c:v>
                </c:pt>
                <c:pt idx="56">
                  <c:v>50.779000000000003</c:v>
                </c:pt>
                <c:pt idx="57">
                  <c:v>50.628</c:v>
                </c:pt>
                <c:pt idx="58">
                  <c:v>50.55</c:v>
                </c:pt>
                <c:pt idx="59">
                  <c:v>50.55</c:v>
                </c:pt>
                <c:pt idx="60">
                  <c:v>50.55</c:v>
                </c:pt>
                <c:pt idx="61">
                  <c:v>50.55</c:v>
                </c:pt>
                <c:pt idx="62">
                  <c:v>50.362000000000002</c:v>
                </c:pt>
                <c:pt idx="63">
                  <c:v>50.076999999999998</c:v>
                </c:pt>
                <c:pt idx="64">
                  <c:v>49.790999999999997</c:v>
                </c:pt>
                <c:pt idx="65">
                  <c:v>48.831000000000003</c:v>
                </c:pt>
                <c:pt idx="66">
                  <c:v>46.62</c:v>
                </c:pt>
                <c:pt idx="67">
                  <c:v>44.497999999999998</c:v>
                </c:pt>
                <c:pt idx="68">
                  <c:v>44.106000000000002</c:v>
                </c:pt>
                <c:pt idx="69">
                  <c:v>44.006999999999998</c:v>
                </c:pt>
                <c:pt idx="70">
                  <c:v>44.006999999999998</c:v>
                </c:pt>
                <c:pt idx="71">
                  <c:v>44.006999999999998</c:v>
                </c:pt>
                <c:pt idx="72">
                  <c:v>44.006999999999998</c:v>
                </c:pt>
                <c:pt idx="73">
                  <c:v>44.006999999999998</c:v>
                </c:pt>
                <c:pt idx="74">
                  <c:v>44.006999999999998</c:v>
                </c:pt>
                <c:pt idx="75">
                  <c:v>43.884</c:v>
                </c:pt>
                <c:pt idx="76">
                  <c:v>43.39</c:v>
                </c:pt>
                <c:pt idx="77">
                  <c:v>42.024999999999999</c:v>
                </c:pt>
                <c:pt idx="78">
                  <c:v>40.777999999999999</c:v>
                </c:pt>
                <c:pt idx="79">
                  <c:v>39.274000000000001</c:v>
                </c:pt>
                <c:pt idx="80">
                  <c:v>38.893999999999998</c:v>
                </c:pt>
                <c:pt idx="81">
                  <c:v>38.767000000000003</c:v>
                </c:pt>
                <c:pt idx="82">
                  <c:v>38.767000000000003</c:v>
                </c:pt>
                <c:pt idx="83">
                  <c:v>38.634</c:v>
                </c:pt>
                <c:pt idx="84">
                  <c:v>38.634</c:v>
                </c:pt>
                <c:pt idx="85">
                  <c:v>38.484000000000002</c:v>
                </c:pt>
                <c:pt idx="86">
                  <c:v>38.484000000000002</c:v>
                </c:pt>
                <c:pt idx="87">
                  <c:v>38.329000000000001</c:v>
                </c:pt>
                <c:pt idx="88">
                  <c:v>37.86</c:v>
                </c:pt>
                <c:pt idx="89">
                  <c:v>36.595999999999997</c:v>
                </c:pt>
                <c:pt idx="90">
                  <c:v>34.686999999999998</c:v>
                </c:pt>
                <c:pt idx="91">
                  <c:v>33.731999999999999</c:v>
                </c:pt>
                <c:pt idx="92">
                  <c:v>33.731999999999999</c:v>
                </c:pt>
                <c:pt idx="93">
                  <c:v>33.731999999999999</c:v>
                </c:pt>
                <c:pt idx="94">
                  <c:v>33.731999999999999</c:v>
                </c:pt>
                <c:pt idx="95">
                  <c:v>33.731999999999999</c:v>
                </c:pt>
                <c:pt idx="96">
                  <c:v>33.731999999999999</c:v>
                </c:pt>
                <c:pt idx="97">
                  <c:v>33.731999999999999</c:v>
                </c:pt>
                <c:pt idx="98">
                  <c:v>33.731999999999999</c:v>
                </c:pt>
                <c:pt idx="99">
                  <c:v>33.731999999999999</c:v>
                </c:pt>
                <c:pt idx="100">
                  <c:v>33.51</c:v>
                </c:pt>
                <c:pt idx="101">
                  <c:v>32.384</c:v>
                </c:pt>
                <c:pt idx="102">
                  <c:v>31.016999999999999</c:v>
                </c:pt>
                <c:pt idx="103">
                  <c:v>30.327999999999999</c:v>
                </c:pt>
                <c:pt idx="104">
                  <c:v>30.094999999999999</c:v>
                </c:pt>
                <c:pt idx="105">
                  <c:v>30.094999999999999</c:v>
                </c:pt>
                <c:pt idx="106">
                  <c:v>30.094999999999999</c:v>
                </c:pt>
                <c:pt idx="107">
                  <c:v>30.094999999999999</c:v>
                </c:pt>
                <c:pt idx="108">
                  <c:v>30.094999999999999</c:v>
                </c:pt>
                <c:pt idx="109">
                  <c:v>30.094999999999999</c:v>
                </c:pt>
                <c:pt idx="110">
                  <c:v>30.094999999999999</c:v>
                </c:pt>
                <c:pt idx="111">
                  <c:v>29.780999999999999</c:v>
                </c:pt>
                <c:pt idx="112">
                  <c:v>29.154</c:v>
                </c:pt>
                <c:pt idx="113">
                  <c:v>29.154</c:v>
                </c:pt>
                <c:pt idx="114">
                  <c:v>27.9</c:v>
                </c:pt>
                <c:pt idx="115">
                  <c:v>26.96</c:v>
                </c:pt>
                <c:pt idx="116">
                  <c:v>26.96</c:v>
                </c:pt>
                <c:pt idx="117">
                  <c:v>26.96</c:v>
                </c:pt>
                <c:pt idx="118">
                  <c:v>26.96</c:v>
                </c:pt>
                <c:pt idx="119">
                  <c:v>26.96</c:v>
                </c:pt>
                <c:pt idx="120">
                  <c:v>26.96</c:v>
                </c:pt>
                <c:pt idx="121">
                  <c:v>26.96</c:v>
                </c:pt>
                <c:pt idx="122">
                  <c:v>26.96</c:v>
                </c:pt>
                <c:pt idx="123">
                  <c:v>26.96</c:v>
                </c:pt>
                <c:pt idx="124">
                  <c:v>26.96</c:v>
                </c:pt>
                <c:pt idx="125">
                  <c:v>26.478999999999999</c:v>
                </c:pt>
                <c:pt idx="126">
                  <c:v>25.997</c:v>
                </c:pt>
                <c:pt idx="127">
                  <c:v>25.497</c:v>
                </c:pt>
                <c:pt idx="128">
                  <c:v>25.497</c:v>
                </c:pt>
                <c:pt idx="129">
                  <c:v>25.497</c:v>
                </c:pt>
                <c:pt idx="130">
                  <c:v>25.497</c:v>
                </c:pt>
                <c:pt idx="131">
                  <c:v>25.497</c:v>
                </c:pt>
                <c:pt idx="132">
                  <c:v>25.497</c:v>
                </c:pt>
                <c:pt idx="133">
                  <c:v>25.497</c:v>
                </c:pt>
                <c:pt idx="134">
                  <c:v>25.497</c:v>
                </c:pt>
                <c:pt idx="135">
                  <c:v>25.497</c:v>
                </c:pt>
                <c:pt idx="136">
                  <c:v>25.497</c:v>
                </c:pt>
                <c:pt idx="137">
                  <c:v>24.875</c:v>
                </c:pt>
                <c:pt idx="138">
                  <c:v>23.632000000000001</c:v>
                </c:pt>
                <c:pt idx="139">
                  <c:v>22.388000000000002</c:v>
                </c:pt>
                <c:pt idx="140">
                  <c:v>22.388000000000002</c:v>
                </c:pt>
                <c:pt idx="141">
                  <c:v>22.388000000000002</c:v>
                </c:pt>
                <c:pt idx="142">
                  <c:v>22.388000000000002</c:v>
                </c:pt>
                <c:pt idx="143">
                  <c:v>22.388000000000002</c:v>
                </c:pt>
                <c:pt idx="144">
                  <c:v>22.388000000000002</c:v>
                </c:pt>
                <c:pt idx="145">
                  <c:v>22.388000000000002</c:v>
                </c:pt>
                <c:pt idx="146">
                  <c:v>22.388000000000002</c:v>
                </c:pt>
                <c:pt idx="147">
                  <c:v>22.388000000000002</c:v>
                </c:pt>
                <c:pt idx="148">
                  <c:v>22.388000000000002</c:v>
                </c:pt>
                <c:pt idx="149">
                  <c:v>21.492000000000001</c:v>
                </c:pt>
                <c:pt idx="150">
                  <c:v>20.597000000000001</c:v>
                </c:pt>
                <c:pt idx="151">
                  <c:v>19.701000000000001</c:v>
                </c:pt>
                <c:pt idx="152">
                  <c:v>19.701000000000001</c:v>
                </c:pt>
                <c:pt idx="153">
                  <c:v>19.701000000000001</c:v>
                </c:pt>
                <c:pt idx="154">
                  <c:v>19.701000000000001</c:v>
                </c:pt>
                <c:pt idx="155">
                  <c:v>19.701000000000001</c:v>
                </c:pt>
                <c:pt idx="156">
                  <c:v>19.701000000000001</c:v>
                </c:pt>
                <c:pt idx="157">
                  <c:v>19.701000000000001</c:v>
                </c:pt>
                <c:pt idx="158">
                  <c:v>19.701000000000001</c:v>
                </c:pt>
                <c:pt idx="159">
                  <c:v>18.542000000000002</c:v>
                </c:pt>
                <c:pt idx="160">
                  <c:v>18.542000000000002</c:v>
                </c:pt>
                <c:pt idx="161">
                  <c:v>18.542000000000002</c:v>
                </c:pt>
                <c:pt idx="162">
                  <c:v>17.382999999999999</c:v>
                </c:pt>
                <c:pt idx="163">
                  <c:v>16.225000000000001</c:v>
                </c:pt>
                <c:pt idx="164">
                  <c:v>16.225000000000001</c:v>
                </c:pt>
                <c:pt idx="165">
                  <c:v>14.977</c:v>
                </c:pt>
                <c:pt idx="166">
                  <c:v>14.977</c:v>
                </c:pt>
                <c:pt idx="167">
                  <c:v>14.977</c:v>
                </c:pt>
                <c:pt idx="168">
                  <c:v>14.977</c:v>
                </c:pt>
              </c:numCache>
            </c:numRef>
          </c:yVal>
          <c:smooth val="0"/>
        </c:ser>
        <c:ser>
          <c:idx val="3"/>
          <c:order val="3"/>
          <c:tx>
            <c:strRef>
              <c:f>Sheet1!$E$1</c:f>
              <c:strCache>
                <c:ptCount val="1"/>
                <c:pt idx="0">
                  <c:v> D(+)/R(+) (N=6,616)</c:v>
                </c:pt>
              </c:strCache>
            </c:strRef>
          </c:tx>
          <c:spPr>
            <a:ln w="41275">
              <a:solidFill>
                <a:srgbClr val="FFFF00"/>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Sheet1!$E$2:$E$170</c:f>
              <c:numCache>
                <c:formatCode>General</c:formatCode>
                <c:ptCount val="169"/>
                <c:pt idx="0">
                  <c:v>100</c:v>
                </c:pt>
                <c:pt idx="1">
                  <c:v>99.984999999999999</c:v>
                </c:pt>
                <c:pt idx="2">
                  <c:v>99.97</c:v>
                </c:pt>
                <c:pt idx="3">
                  <c:v>99.819000000000003</c:v>
                </c:pt>
                <c:pt idx="4">
                  <c:v>99.379000000000005</c:v>
                </c:pt>
                <c:pt idx="5">
                  <c:v>98.646000000000001</c:v>
                </c:pt>
                <c:pt idx="6">
                  <c:v>95.147999999999996</c:v>
                </c:pt>
                <c:pt idx="7">
                  <c:v>90.688000000000002</c:v>
                </c:pt>
                <c:pt idx="8">
                  <c:v>89.873999999999995</c:v>
                </c:pt>
                <c:pt idx="9">
                  <c:v>89.622</c:v>
                </c:pt>
                <c:pt idx="10">
                  <c:v>89.622</c:v>
                </c:pt>
                <c:pt idx="11">
                  <c:v>89.622</c:v>
                </c:pt>
                <c:pt idx="12">
                  <c:v>89.622</c:v>
                </c:pt>
                <c:pt idx="13">
                  <c:v>89.602000000000004</c:v>
                </c:pt>
                <c:pt idx="14">
                  <c:v>89.563000000000002</c:v>
                </c:pt>
                <c:pt idx="15">
                  <c:v>89.424000000000007</c:v>
                </c:pt>
                <c:pt idx="16">
                  <c:v>88.905000000000001</c:v>
                </c:pt>
                <c:pt idx="17">
                  <c:v>87.197000000000003</c:v>
                </c:pt>
                <c:pt idx="18">
                  <c:v>83.025000000000006</c:v>
                </c:pt>
                <c:pt idx="19">
                  <c:v>78.271000000000001</c:v>
                </c:pt>
                <c:pt idx="20">
                  <c:v>77.046999999999997</c:v>
                </c:pt>
                <c:pt idx="21">
                  <c:v>76.552000000000007</c:v>
                </c:pt>
                <c:pt idx="22">
                  <c:v>76.364999999999995</c:v>
                </c:pt>
                <c:pt idx="23">
                  <c:v>76.301000000000002</c:v>
                </c:pt>
                <c:pt idx="24">
                  <c:v>76.301000000000002</c:v>
                </c:pt>
                <c:pt idx="25">
                  <c:v>76.301000000000002</c:v>
                </c:pt>
                <c:pt idx="26">
                  <c:v>76.224999999999994</c:v>
                </c:pt>
                <c:pt idx="27">
                  <c:v>75.94</c:v>
                </c:pt>
                <c:pt idx="28">
                  <c:v>75.055000000000007</c:v>
                </c:pt>
                <c:pt idx="29">
                  <c:v>73.38</c:v>
                </c:pt>
                <c:pt idx="30">
                  <c:v>69.762</c:v>
                </c:pt>
                <c:pt idx="31">
                  <c:v>66.132000000000005</c:v>
                </c:pt>
                <c:pt idx="32">
                  <c:v>65.233999999999995</c:v>
                </c:pt>
                <c:pt idx="33">
                  <c:v>64.808000000000007</c:v>
                </c:pt>
                <c:pt idx="34">
                  <c:v>64.754999999999995</c:v>
                </c:pt>
                <c:pt idx="35">
                  <c:v>64.727000000000004</c:v>
                </c:pt>
                <c:pt idx="36">
                  <c:v>64.727000000000004</c:v>
                </c:pt>
                <c:pt idx="37">
                  <c:v>64.695999999999998</c:v>
                </c:pt>
                <c:pt idx="38">
                  <c:v>64.695999999999998</c:v>
                </c:pt>
                <c:pt idx="39">
                  <c:v>64.5</c:v>
                </c:pt>
                <c:pt idx="40">
                  <c:v>63.777999999999999</c:v>
                </c:pt>
                <c:pt idx="41">
                  <c:v>62.491999999999997</c:v>
                </c:pt>
                <c:pt idx="42">
                  <c:v>59.381999999999998</c:v>
                </c:pt>
                <c:pt idx="43">
                  <c:v>56.46</c:v>
                </c:pt>
                <c:pt idx="44">
                  <c:v>55.555999999999997</c:v>
                </c:pt>
                <c:pt idx="45">
                  <c:v>55.250999999999998</c:v>
                </c:pt>
                <c:pt idx="46">
                  <c:v>55.216999999999999</c:v>
                </c:pt>
                <c:pt idx="47">
                  <c:v>55.183</c:v>
                </c:pt>
                <c:pt idx="48">
                  <c:v>55.183</c:v>
                </c:pt>
                <c:pt idx="49">
                  <c:v>55.183</c:v>
                </c:pt>
                <c:pt idx="50">
                  <c:v>55.100999999999999</c:v>
                </c:pt>
                <c:pt idx="51">
                  <c:v>55.018000000000001</c:v>
                </c:pt>
                <c:pt idx="52">
                  <c:v>54.226999999999997</c:v>
                </c:pt>
                <c:pt idx="53">
                  <c:v>53.012999999999998</c:v>
                </c:pt>
                <c:pt idx="54">
                  <c:v>50.534999999999997</c:v>
                </c:pt>
                <c:pt idx="55">
                  <c:v>47.966000000000001</c:v>
                </c:pt>
                <c:pt idx="56">
                  <c:v>47.328000000000003</c:v>
                </c:pt>
                <c:pt idx="57">
                  <c:v>47.026000000000003</c:v>
                </c:pt>
                <c:pt idx="58">
                  <c:v>46.982999999999997</c:v>
                </c:pt>
                <c:pt idx="59">
                  <c:v>46.982999999999997</c:v>
                </c:pt>
                <c:pt idx="60">
                  <c:v>46.982999999999997</c:v>
                </c:pt>
                <c:pt idx="61">
                  <c:v>46.929000000000002</c:v>
                </c:pt>
                <c:pt idx="62">
                  <c:v>46.929000000000002</c:v>
                </c:pt>
                <c:pt idx="63">
                  <c:v>46.765000000000001</c:v>
                </c:pt>
                <c:pt idx="64">
                  <c:v>46.268999999999998</c:v>
                </c:pt>
                <c:pt idx="65">
                  <c:v>44.831000000000003</c:v>
                </c:pt>
                <c:pt idx="66">
                  <c:v>42.046999999999997</c:v>
                </c:pt>
                <c:pt idx="67">
                  <c:v>40.814</c:v>
                </c:pt>
                <c:pt idx="68">
                  <c:v>40.645000000000003</c:v>
                </c:pt>
                <c:pt idx="69">
                  <c:v>40.645000000000003</c:v>
                </c:pt>
                <c:pt idx="70">
                  <c:v>40.645000000000003</c:v>
                </c:pt>
                <c:pt idx="71">
                  <c:v>40.645000000000003</c:v>
                </c:pt>
                <c:pt idx="72">
                  <c:v>40.582999999999998</c:v>
                </c:pt>
                <c:pt idx="73">
                  <c:v>40.582999999999998</c:v>
                </c:pt>
                <c:pt idx="74">
                  <c:v>40.582999999999998</c:v>
                </c:pt>
                <c:pt idx="75">
                  <c:v>40.365000000000002</c:v>
                </c:pt>
                <c:pt idx="76">
                  <c:v>39.851999999999997</c:v>
                </c:pt>
                <c:pt idx="77">
                  <c:v>38.457000000000001</c:v>
                </c:pt>
                <c:pt idx="78">
                  <c:v>36.618000000000002</c:v>
                </c:pt>
                <c:pt idx="79">
                  <c:v>34.183</c:v>
                </c:pt>
                <c:pt idx="80">
                  <c:v>33.883000000000003</c:v>
                </c:pt>
                <c:pt idx="81">
                  <c:v>33.731000000000002</c:v>
                </c:pt>
                <c:pt idx="82">
                  <c:v>33.731000000000002</c:v>
                </c:pt>
                <c:pt idx="83">
                  <c:v>33.731000000000002</c:v>
                </c:pt>
                <c:pt idx="84">
                  <c:v>33.731000000000002</c:v>
                </c:pt>
                <c:pt idx="85">
                  <c:v>33.731000000000002</c:v>
                </c:pt>
                <c:pt idx="86">
                  <c:v>33.634</c:v>
                </c:pt>
                <c:pt idx="87">
                  <c:v>33.634</c:v>
                </c:pt>
                <c:pt idx="88">
                  <c:v>33.142000000000003</c:v>
                </c:pt>
                <c:pt idx="89">
                  <c:v>31.957999999999998</c:v>
                </c:pt>
                <c:pt idx="90">
                  <c:v>31.07</c:v>
                </c:pt>
                <c:pt idx="91">
                  <c:v>29.984000000000002</c:v>
                </c:pt>
                <c:pt idx="92">
                  <c:v>29.786000000000001</c:v>
                </c:pt>
                <c:pt idx="93">
                  <c:v>29.584</c:v>
                </c:pt>
                <c:pt idx="94">
                  <c:v>29.584</c:v>
                </c:pt>
                <c:pt idx="95">
                  <c:v>29.584</c:v>
                </c:pt>
                <c:pt idx="96">
                  <c:v>29.584</c:v>
                </c:pt>
                <c:pt idx="97">
                  <c:v>29.584</c:v>
                </c:pt>
                <c:pt idx="98">
                  <c:v>29.324999999999999</c:v>
                </c:pt>
                <c:pt idx="99">
                  <c:v>28.806999999999999</c:v>
                </c:pt>
                <c:pt idx="100">
                  <c:v>28.544</c:v>
                </c:pt>
                <c:pt idx="101">
                  <c:v>28.018000000000001</c:v>
                </c:pt>
                <c:pt idx="102">
                  <c:v>27.356999999999999</c:v>
                </c:pt>
                <c:pt idx="103">
                  <c:v>26.158999999999999</c:v>
                </c:pt>
                <c:pt idx="104">
                  <c:v>25.888000000000002</c:v>
                </c:pt>
                <c:pt idx="105">
                  <c:v>25.751999999999999</c:v>
                </c:pt>
                <c:pt idx="106">
                  <c:v>25.614000000000001</c:v>
                </c:pt>
                <c:pt idx="107">
                  <c:v>25.614000000000001</c:v>
                </c:pt>
                <c:pt idx="108">
                  <c:v>25.614000000000001</c:v>
                </c:pt>
                <c:pt idx="109">
                  <c:v>25.614000000000001</c:v>
                </c:pt>
                <c:pt idx="110">
                  <c:v>25.614000000000001</c:v>
                </c:pt>
                <c:pt idx="111">
                  <c:v>25.251999999999999</c:v>
                </c:pt>
                <c:pt idx="112">
                  <c:v>24.882999999999999</c:v>
                </c:pt>
                <c:pt idx="113">
                  <c:v>23.773</c:v>
                </c:pt>
                <c:pt idx="114">
                  <c:v>22.844000000000001</c:v>
                </c:pt>
                <c:pt idx="115">
                  <c:v>21.908000000000001</c:v>
                </c:pt>
                <c:pt idx="116">
                  <c:v>21.716999999999999</c:v>
                </c:pt>
                <c:pt idx="117">
                  <c:v>21.716999999999999</c:v>
                </c:pt>
                <c:pt idx="118">
                  <c:v>21.524000000000001</c:v>
                </c:pt>
                <c:pt idx="119">
                  <c:v>21.524000000000001</c:v>
                </c:pt>
                <c:pt idx="120">
                  <c:v>21.524000000000001</c:v>
                </c:pt>
                <c:pt idx="121">
                  <c:v>21.524000000000001</c:v>
                </c:pt>
                <c:pt idx="122">
                  <c:v>21.524000000000001</c:v>
                </c:pt>
                <c:pt idx="123">
                  <c:v>20.972000000000001</c:v>
                </c:pt>
                <c:pt idx="124">
                  <c:v>20.972000000000001</c:v>
                </c:pt>
                <c:pt idx="125">
                  <c:v>20.972000000000001</c:v>
                </c:pt>
                <c:pt idx="126">
                  <c:v>20.143999999999998</c:v>
                </c:pt>
                <c:pt idx="127">
                  <c:v>19.867999999999999</c:v>
                </c:pt>
                <c:pt idx="128">
                  <c:v>19.867999999999999</c:v>
                </c:pt>
                <c:pt idx="129">
                  <c:v>19.867999999999999</c:v>
                </c:pt>
                <c:pt idx="130">
                  <c:v>19.867999999999999</c:v>
                </c:pt>
                <c:pt idx="131">
                  <c:v>19.867999999999999</c:v>
                </c:pt>
                <c:pt idx="132">
                  <c:v>19.867999999999999</c:v>
                </c:pt>
                <c:pt idx="133">
                  <c:v>19.867999999999999</c:v>
                </c:pt>
                <c:pt idx="134">
                  <c:v>19.867999999999999</c:v>
                </c:pt>
                <c:pt idx="135">
                  <c:v>19.518999999999998</c:v>
                </c:pt>
                <c:pt idx="136">
                  <c:v>18.821999999999999</c:v>
                </c:pt>
                <c:pt idx="137">
                  <c:v>18.821999999999999</c:v>
                </c:pt>
                <c:pt idx="138">
                  <c:v>17.777000000000001</c:v>
                </c:pt>
                <c:pt idx="139">
                  <c:v>17.428000000000001</c:v>
                </c:pt>
                <c:pt idx="140">
                  <c:v>17.428000000000001</c:v>
                </c:pt>
                <c:pt idx="141">
                  <c:v>17.428000000000001</c:v>
                </c:pt>
                <c:pt idx="142">
                  <c:v>17.428000000000001</c:v>
                </c:pt>
                <c:pt idx="143">
                  <c:v>17.428000000000001</c:v>
                </c:pt>
                <c:pt idx="144">
                  <c:v>17.428000000000001</c:v>
                </c:pt>
                <c:pt idx="145">
                  <c:v>17.428000000000001</c:v>
                </c:pt>
                <c:pt idx="146">
                  <c:v>17.428000000000001</c:v>
                </c:pt>
                <c:pt idx="147">
                  <c:v>17.428000000000001</c:v>
                </c:pt>
                <c:pt idx="148">
                  <c:v>17.428000000000001</c:v>
                </c:pt>
                <c:pt idx="149">
                  <c:v>17.428000000000001</c:v>
                </c:pt>
                <c:pt idx="150">
                  <c:v>16.372</c:v>
                </c:pt>
                <c:pt idx="151">
                  <c:v>15.843999999999999</c:v>
                </c:pt>
                <c:pt idx="152">
                  <c:v>15.843999999999999</c:v>
                </c:pt>
                <c:pt idx="153">
                  <c:v>15.843999999999999</c:v>
                </c:pt>
                <c:pt idx="154">
                  <c:v>15.843999999999999</c:v>
                </c:pt>
                <c:pt idx="155">
                  <c:v>15.843999999999999</c:v>
                </c:pt>
                <c:pt idx="156">
                  <c:v>15.843999999999999</c:v>
                </c:pt>
                <c:pt idx="157">
                  <c:v>15.843999999999999</c:v>
                </c:pt>
                <c:pt idx="158">
                  <c:v>15.843999999999999</c:v>
                </c:pt>
                <c:pt idx="159">
                  <c:v>15.843999999999999</c:v>
                </c:pt>
                <c:pt idx="160">
                  <c:v>15.21</c:v>
                </c:pt>
                <c:pt idx="161">
                  <c:v>15.21</c:v>
                </c:pt>
                <c:pt idx="162">
                  <c:v>15.21</c:v>
                </c:pt>
                <c:pt idx="163">
                  <c:v>15.21</c:v>
                </c:pt>
                <c:pt idx="164">
                  <c:v>15.21</c:v>
                </c:pt>
                <c:pt idx="165">
                  <c:v>15.21</c:v>
                </c:pt>
                <c:pt idx="166">
                  <c:v>15.21</c:v>
                </c:pt>
                <c:pt idx="167">
                  <c:v>15.21</c:v>
                </c:pt>
                <c:pt idx="168">
                  <c:v>15.21</c:v>
                </c:pt>
              </c:numCache>
            </c:numRef>
          </c:yVal>
          <c:smooth val="0"/>
        </c:ser>
        <c:dLbls>
          <c:showLegendKey val="0"/>
          <c:showVal val="0"/>
          <c:showCatName val="0"/>
          <c:showSerName val="0"/>
          <c:showPercent val="0"/>
          <c:showBubbleSize val="0"/>
        </c:dLbls>
        <c:axId val="774641656"/>
        <c:axId val="774642048"/>
      </c:scatterChart>
      <c:valAx>
        <c:axId val="774641656"/>
        <c:scaling>
          <c:orientation val="minMax"/>
          <c:max val="14"/>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74642048"/>
        <c:crosses val="autoZero"/>
        <c:crossBetween val="midCat"/>
        <c:majorUnit val="1"/>
      </c:valAx>
      <c:valAx>
        <c:axId val="77464204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Bronchiolitis Obliterans Syndrome</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74641656"/>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44893062039811393"/>
          <c:y val="4.8754339175345017E-2"/>
          <c:w val="0.51387173948389198"/>
          <c:h val="0.17724324781982898"/>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870135798244244E-2"/>
          <c:y val="4.6022612558045933E-2"/>
          <c:w val="0.87655779984021409"/>
          <c:h val="0.77017282455078506"/>
        </c:manualLayout>
      </c:layout>
      <c:areaChart>
        <c:grouping val="stacked"/>
        <c:varyColors val="0"/>
        <c:ser>
          <c:idx val="0"/>
          <c:order val="0"/>
          <c:tx>
            <c:strRef>
              <c:f>Sheet1!$B$1</c:f>
              <c:strCache>
                <c:ptCount val="1"/>
                <c:pt idx="0">
                  <c:v>CF</c:v>
                </c:pt>
              </c:strCache>
            </c:strRef>
          </c:tx>
          <c:spPr>
            <a:solidFill>
              <a:srgbClr val="990099"/>
            </a:solidFill>
            <a:ln>
              <a:solidFill>
                <a:schemeClr val="bg2"/>
              </a:solidFill>
            </a:ln>
          </c:spPr>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Sheet1!$B$2:$B$25</c:f>
              <c:numCache>
                <c:formatCode>General</c:formatCode>
                <c:ptCount val="24"/>
                <c:pt idx="0">
                  <c:v>14.7059</c:v>
                </c:pt>
                <c:pt idx="1">
                  <c:v>13.079499999999999</c:v>
                </c:pt>
                <c:pt idx="2">
                  <c:v>14.824400000000001</c:v>
                </c:pt>
                <c:pt idx="3">
                  <c:v>14.837400000000001</c:v>
                </c:pt>
                <c:pt idx="4">
                  <c:v>14.7598</c:v>
                </c:pt>
                <c:pt idx="5">
                  <c:v>16.843800000000002</c:v>
                </c:pt>
                <c:pt idx="6">
                  <c:v>16.4649</c:v>
                </c:pt>
                <c:pt idx="7">
                  <c:v>17.485499999999998</c:v>
                </c:pt>
                <c:pt idx="8">
                  <c:v>17.809200000000001</c:v>
                </c:pt>
                <c:pt idx="9">
                  <c:v>16.496300000000002</c:v>
                </c:pt>
                <c:pt idx="10">
                  <c:v>16.386299999999999</c:v>
                </c:pt>
                <c:pt idx="11">
                  <c:v>16.4678</c:v>
                </c:pt>
                <c:pt idx="12">
                  <c:v>17.049700000000001</c:v>
                </c:pt>
                <c:pt idx="13">
                  <c:v>17.866499999999998</c:v>
                </c:pt>
                <c:pt idx="14">
                  <c:v>18.177499999999998</c:v>
                </c:pt>
                <c:pt idx="15">
                  <c:v>16.488499999999998</c:v>
                </c:pt>
                <c:pt idx="16">
                  <c:v>17.2727</c:v>
                </c:pt>
                <c:pt idx="17">
                  <c:v>16.191800000000001</c:v>
                </c:pt>
                <c:pt idx="18">
                  <c:v>15.3873</c:v>
                </c:pt>
                <c:pt idx="19">
                  <c:v>16.161899999999999</c:v>
                </c:pt>
                <c:pt idx="20">
                  <c:v>15.846500000000001</c:v>
                </c:pt>
                <c:pt idx="21">
                  <c:v>15.9153</c:v>
                </c:pt>
                <c:pt idx="22">
                  <c:v>15</c:v>
                </c:pt>
                <c:pt idx="23">
                  <c:v>15.098800000000001</c:v>
                </c:pt>
              </c:numCache>
            </c:numRef>
          </c:val>
        </c:ser>
        <c:ser>
          <c:idx val="1"/>
          <c:order val="1"/>
          <c:tx>
            <c:strRef>
              <c:f>Sheet1!$C$1</c:f>
              <c:strCache>
                <c:ptCount val="1"/>
                <c:pt idx="0">
                  <c:v>IPF</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Sheet1!$C$2:$C$25</c:f>
              <c:numCache>
                <c:formatCode>General</c:formatCode>
                <c:ptCount val="24"/>
                <c:pt idx="0">
                  <c:v>20.2941</c:v>
                </c:pt>
                <c:pt idx="1">
                  <c:v>18.708600000000001</c:v>
                </c:pt>
                <c:pt idx="2">
                  <c:v>14.174300000000001</c:v>
                </c:pt>
                <c:pt idx="3">
                  <c:v>13.617900000000001</c:v>
                </c:pt>
                <c:pt idx="4">
                  <c:v>13.4498</c:v>
                </c:pt>
                <c:pt idx="5">
                  <c:v>14.881399999999999</c:v>
                </c:pt>
                <c:pt idx="6">
                  <c:v>18.724799999999998</c:v>
                </c:pt>
                <c:pt idx="7">
                  <c:v>14.2341</c:v>
                </c:pt>
                <c:pt idx="8">
                  <c:v>16.183700000000002</c:v>
                </c:pt>
                <c:pt idx="9">
                  <c:v>15.7464</c:v>
                </c:pt>
                <c:pt idx="10">
                  <c:v>14.5794</c:v>
                </c:pt>
                <c:pt idx="11">
                  <c:v>15.572800000000001</c:v>
                </c:pt>
                <c:pt idx="12">
                  <c:v>16.996300000000002</c:v>
                </c:pt>
                <c:pt idx="13">
                  <c:v>18.339500000000001</c:v>
                </c:pt>
                <c:pt idx="14">
                  <c:v>21.438800000000001</c:v>
                </c:pt>
                <c:pt idx="15">
                  <c:v>23.3553</c:v>
                </c:pt>
                <c:pt idx="16">
                  <c:v>24.431799999999999</c:v>
                </c:pt>
                <c:pt idx="17">
                  <c:v>26.974399999999999</c:v>
                </c:pt>
                <c:pt idx="18">
                  <c:v>27.760300000000001</c:v>
                </c:pt>
                <c:pt idx="19">
                  <c:v>27.924800000000001</c:v>
                </c:pt>
                <c:pt idx="20">
                  <c:v>26.947900000000001</c:v>
                </c:pt>
                <c:pt idx="21">
                  <c:v>28.218399999999999</c:v>
                </c:pt>
                <c:pt idx="22">
                  <c:v>28.4511</c:v>
                </c:pt>
                <c:pt idx="23">
                  <c:v>30.587299999999999</c:v>
                </c:pt>
              </c:numCache>
            </c:numRef>
          </c:val>
        </c:ser>
        <c:ser>
          <c:idx val="2"/>
          <c:order val="2"/>
          <c:tx>
            <c:strRef>
              <c:f>Sheet1!$D$1</c:f>
              <c:strCache>
                <c:ptCount val="1"/>
                <c:pt idx="0">
                  <c:v>COPD</c:v>
                </c:pt>
              </c:strCache>
            </c:strRef>
          </c:tx>
          <c:spPr>
            <a:gradFill flip="none" rotWithShape="1">
              <a:gsLst>
                <a:gs pos="0">
                  <a:srgbClr val="00B050"/>
                </a:gs>
                <a:gs pos="50000">
                  <a:srgbClr val="00FF00"/>
                </a:gs>
                <a:gs pos="100000">
                  <a:srgbClr val="00B050"/>
                </a:gs>
              </a:gsLst>
              <a:lin ang="10800000" scaled="1"/>
              <a:tileRect/>
            </a:gradFill>
            <a:ln>
              <a:solidFill>
                <a:srgbClr val="000000"/>
              </a:solidFill>
            </a:ln>
          </c:spPr>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Sheet1!$D$2:$D$25</c:f>
              <c:numCache>
                <c:formatCode>General</c:formatCode>
                <c:ptCount val="24"/>
                <c:pt idx="0">
                  <c:v>20.588200000000001</c:v>
                </c:pt>
                <c:pt idx="1">
                  <c:v>25.8278</c:v>
                </c:pt>
                <c:pt idx="2">
                  <c:v>30.819199999999999</c:v>
                </c:pt>
                <c:pt idx="3">
                  <c:v>37.093499999999999</c:v>
                </c:pt>
                <c:pt idx="4">
                  <c:v>37.467199999999998</c:v>
                </c:pt>
                <c:pt idx="5">
                  <c:v>35.813600000000001</c:v>
                </c:pt>
                <c:pt idx="6">
                  <c:v>35.8354</c:v>
                </c:pt>
                <c:pt idx="7">
                  <c:v>35.910400000000003</c:v>
                </c:pt>
                <c:pt idx="8">
                  <c:v>37.738500000000002</c:v>
                </c:pt>
                <c:pt idx="9">
                  <c:v>40.286299999999997</c:v>
                </c:pt>
                <c:pt idx="10">
                  <c:v>40.0623</c:v>
                </c:pt>
                <c:pt idx="11">
                  <c:v>40.035800000000002</c:v>
                </c:pt>
                <c:pt idx="12">
                  <c:v>37.947600000000001</c:v>
                </c:pt>
                <c:pt idx="13">
                  <c:v>37.3095</c:v>
                </c:pt>
                <c:pt idx="14">
                  <c:v>34.628300000000003</c:v>
                </c:pt>
                <c:pt idx="15">
                  <c:v>32.319099999999999</c:v>
                </c:pt>
                <c:pt idx="16">
                  <c:v>32.5379</c:v>
                </c:pt>
                <c:pt idx="17">
                  <c:v>31.0855</c:v>
                </c:pt>
                <c:pt idx="18">
                  <c:v>30.739599999999999</c:v>
                </c:pt>
                <c:pt idx="19">
                  <c:v>29.454899999999999</c:v>
                </c:pt>
                <c:pt idx="20">
                  <c:v>28.441700000000001</c:v>
                </c:pt>
                <c:pt idx="21">
                  <c:v>29.223199999999999</c:v>
                </c:pt>
                <c:pt idx="22">
                  <c:v>27.853300000000001</c:v>
                </c:pt>
                <c:pt idx="23">
                  <c:v>26.793099999999999</c:v>
                </c:pt>
              </c:numCache>
            </c:numRef>
          </c:val>
        </c:ser>
        <c:ser>
          <c:idx val="3"/>
          <c:order val="3"/>
          <c:tx>
            <c:strRef>
              <c:f>Sheet1!$E$1</c:f>
              <c:strCache>
                <c:ptCount val="1"/>
                <c:pt idx="0">
                  <c:v>Alpha-1</c:v>
                </c:pt>
              </c:strCache>
            </c:strRef>
          </c:tx>
          <c:spPr>
            <a:solidFill>
              <a:srgbClr val="FF0000"/>
            </a:solidFill>
            <a:ln>
              <a:solidFill>
                <a:srgbClr val="000000"/>
              </a:solidFill>
            </a:ln>
          </c:spPr>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Sheet1!$E$2:$E$25</c:f>
              <c:numCache>
                <c:formatCode>General</c:formatCode>
                <c:ptCount val="24"/>
                <c:pt idx="0">
                  <c:v>17.058800000000002</c:v>
                </c:pt>
                <c:pt idx="1">
                  <c:v>15.894</c:v>
                </c:pt>
                <c:pt idx="2">
                  <c:v>17.685300000000002</c:v>
                </c:pt>
                <c:pt idx="3">
                  <c:v>12.7033</c:v>
                </c:pt>
                <c:pt idx="4">
                  <c:v>10.829700000000001</c:v>
                </c:pt>
                <c:pt idx="5">
                  <c:v>10.9567</c:v>
                </c:pt>
                <c:pt idx="6">
                  <c:v>9.0395000000000003</c:v>
                </c:pt>
                <c:pt idx="7">
                  <c:v>10.115600000000001</c:v>
                </c:pt>
                <c:pt idx="8">
                  <c:v>10.1767</c:v>
                </c:pt>
                <c:pt idx="9">
                  <c:v>8.0435999999999996</c:v>
                </c:pt>
                <c:pt idx="10">
                  <c:v>8.7226999999999997</c:v>
                </c:pt>
                <c:pt idx="11">
                  <c:v>8.5321999999999996</c:v>
                </c:pt>
                <c:pt idx="12">
                  <c:v>8.4981000000000009</c:v>
                </c:pt>
                <c:pt idx="13">
                  <c:v>7.0415000000000001</c:v>
                </c:pt>
                <c:pt idx="14">
                  <c:v>6.7145999999999999</c:v>
                </c:pt>
                <c:pt idx="15">
                  <c:v>5.0164</c:v>
                </c:pt>
                <c:pt idx="16">
                  <c:v>4.4318</c:v>
                </c:pt>
                <c:pt idx="17">
                  <c:v>4.1471</c:v>
                </c:pt>
                <c:pt idx="18">
                  <c:v>3.5400999999999998</c:v>
                </c:pt>
                <c:pt idx="19">
                  <c:v>3.5065</c:v>
                </c:pt>
                <c:pt idx="20">
                  <c:v>3.5442</c:v>
                </c:pt>
                <c:pt idx="21">
                  <c:v>3.7208000000000001</c:v>
                </c:pt>
                <c:pt idx="22">
                  <c:v>3.2065000000000001</c:v>
                </c:pt>
                <c:pt idx="23">
                  <c:v>3.1185</c:v>
                </c:pt>
              </c:numCache>
            </c:numRef>
          </c:val>
        </c:ser>
        <c:ser>
          <c:idx val="4"/>
          <c:order val="4"/>
          <c:tx>
            <c:strRef>
              <c:f>Sheet1!$F$1</c:f>
              <c:strCache>
                <c:ptCount val="1"/>
                <c:pt idx="0">
                  <c:v>IPAH</c:v>
                </c:pt>
              </c:strCache>
            </c:strRef>
          </c:tx>
          <c:spPr>
            <a:solidFill>
              <a:schemeClr val="bg1">
                <a:lumMod val="50000"/>
                <a:lumOff val="50000"/>
              </a:schemeClr>
            </a:solidFill>
            <a:ln>
              <a:solidFill>
                <a:srgbClr val="000000"/>
              </a:solidFill>
            </a:ln>
          </c:spPr>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Sheet1!$F$2:$F$25</c:f>
              <c:numCache>
                <c:formatCode>General</c:formatCode>
                <c:ptCount val="24"/>
                <c:pt idx="0">
                  <c:v>11.764699999999999</c:v>
                </c:pt>
                <c:pt idx="1">
                  <c:v>10.264900000000001</c:v>
                </c:pt>
                <c:pt idx="2">
                  <c:v>10.013</c:v>
                </c:pt>
                <c:pt idx="3">
                  <c:v>6.5041000000000002</c:v>
                </c:pt>
                <c:pt idx="4">
                  <c:v>7.4236000000000004</c:v>
                </c:pt>
                <c:pt idx="5">
                  <c:v>6.1325000000000003</c:v>
                </c:pt>
                <c:pt idx="6">
                  <c:v>4.7618999999999998</c:v>
                </c:pt>
                <c:pt idx="7">
                  <c:v>4.2629999999999999</c:v>
                </c:pt>
                <c:pt idx="8">
                  <c:v>3.8163</c:v>
                </c:pt>
                <c:pt idx="9">
                  <c:v>4.0217999999999998</c:v>
                </c:pt>
                <c:pt idx="10">
                  <c:v>3.4891000000000001</c:v>
                </c:pt>
                <c:pt idx="11">
                  <c:v>3.5203000000000002</c:v>
                </c:pt>
                <c:pt idx="12">
                  <c:v>3.5274999999999999</c:v>
                </c:pt>
                <c:pt idx="13">
                  <c:v>3.4681999999999999</c:v>
                </c:pt>
                <c:pt idx="14">
                  <c:v>2.5899000000000001</c:v>
                </c:pt>
                <c:pt idx="15">
                  <c:v>2.7138</c:v>
                </c:pt>
                <c:pt idx="16">
                  <c:v>2.0832999999999999</c:v>
                </c:pt>
                <c:pt idx="17">
                  <c:v>2.0554999999999999</c:v>
                </c:pt>
                <c:pt idx="18">
                  <c:v>2.3835000000000002</c:v>
                </c:pt>
                <c:pt idx="19">
                  <c:v>2.3589000000000002</c:v>
                </c:pt>
                <c:pt idx="20">
                  <c:v>2.7827000000000002</c:v>
                </c:pt>
                <c:pt idx="21">
                  <c:v>2.5257999999999998</c:v>
                </c:pt>
                <c:pt idx="22">
                  <c:v>2.7989000000000002</c:v>
                </c:pt>
                <c:pt idx="23">
                  <c:v>2.5728</c:v>
                </c:pt>
              </c:numCache>
            </c:numRef>
          </c:val>
        </c:ser>
        <c:ser>
          <c:idx val="5"/>
          <c:order val="5"/>
          <c:tx>
            <c:strRef>
              <c:f>Sheet1!$G$1</c:f>
              <c:strCache>
                <c:ptCount val="1"/>
                <c:pt idx="0">
                  <c:v>Retx</c:v>
                </c:pt>
              </c:strCache>
            </c:strRef>
          </c:tx>
          <c:spPr>
            <a:solidFill>
              <a:srgbClr val="FF00FF"/>
            </a:solidFill>
            <a:ln>
              <a:solidFill>
                <a:srgbClr val="000000"/>
              </a:solidFill>
            </a:ln>
          </c:spPr>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Sheet1!$G$2:$G$25</c:f>
              <c:numCache>
                <c:formatCode>General</c:formatCode>
                <c:ptCount val="24"/>
                <c:pt idx="0">
                  <c:v>4.4117600000000001</c:v>
                </c:pt>
                <c:pt idx="1">
                  <c:v>2.9801299999999999</c:v>
                </c:pt>
                <c:pt idx="2">
                  <c:v>2.73082</c:v>
                </c:pt>
                <c:pt idx="3">
                  <c:v>1.5243899999999999</c:v>
                </c:pt>
                <c:pt idx="4">
                  <c:v>3.3187799999999998</c:v>
                </c:pt>
                <c:pt idx="5">
                  <c:v>1.4717899999999999</c:v>
                </c:pt>
                <c:pt idx="6">
                  <c:v>1.9370499999999999</c:v>
                </c:pt>
                <c:pt idx="7">
                  <c:v>2.74566</c:v>
                </c:pt>
                <c:pt idx="8">
                  <c:v>1.55477</c:v>
                </c:pt>
                <c:pt idx="9">
                  <c:v>1.7723199999999999</c:v>
                </c:pt>
                <c:pt idx="10">
                  <c:v>1.43302</c:v>
                </c:pt>
                <c:pt idx="11">
                  <c:v>2.1479699999999999</c:v>
                </c:pt>
                <c:pt idx="12">
                  <c:v>1.9240999999999999</c:v>
                </c:pt>
                <c:pt idx="13">
                  <c:v>2.15449</c:v>
                </c:pt>
                <c:pt idx="14">
                  <c:v>1.82254</c:v>
                </c:pt>
                <c:pt idx="15">
                  <c:v>2.9194100000000001</c:v>
                </c:pt>
                <c:pt idx="16">
                  <c:v>2.6136400000000002</c:v>
                </c:pt>
                <c:pt idx="17">
                  <c:v>3.8586399999999998</c:v>
                </c:pt>
                <c:pt idx="18">
                  <c:v>3.2597299999999998</c:v>
                </c:pt>
                <c:pt idx="19">
                  <c:v>3.6340499999999998</c:v>
                </c:pt>
                <c:pt idx="20">
                  <c:v>3.10486</c:v>
                </c:pt>
                <c:pt idx="21">
                  <c:v>2.41716</c:v>
                </c:pt>
                <c:pt idx="22">
                  <c:v>3.2608700000000002</c:v>
                </c:pt>
                <c:pt idx="23">
                  <c:v>3.0925199999999999</c:v>
                </c:pt>
              </c:numCache>
            </c:numRef>
          </c:val>
        </c:ser>
        <c:dLbls>
          <c:showLegendKey val="0"/>
          <c:showVal val="0"/>
          <c:showCatName val="0"/>
          <c:showSerName val="0"/>
          <c:showPercent val="0"/>
          <c:showBubbleSize val="0"/>
        </c:dLbls>
        <c:axId val="530996816"/>
        <c:axId val="530997208"/>
      </c:areaChart>
      <c:catAx>
        <c:axId val="530996816"/>
        <c:scaling>
          <c:orientation val="minMax"/>
        </c:scaling>
        <c:delete val="0"/>
        <c:axPos val="b"/>
        <c:title>
          <c:tx>
            <c:rich>
              <a:bodyPr/>
              <a:lstStyle/>
              <a:p>
                <a:pPr>
                  <a:defRPr sz="1700"/>
                </a:pPr>
                <a:r>
                  <a:rPr lang="en-US" sz="1700" dirty="0" smtClean="0"/>
                  <a:t>Transplant Year</a:t>
                </a:r>
                <a:endParaRPr lang="en-US" sz="1700" dirty="0"/>
              </a:p>
            </c:rich>
          </c:tx>
          <c:layout/>
          <c:overlay val="0"/>
        </c:title>
        <c:numFmt formatCode="0" sourceLinked="0"/>
        <c:majorTickMark val="out"/>
        <c:minorTickMark val="none"/>
        <c:tickLblPos val="nextTo"/>
        <c:txPr>
          <a:bodyPr rot="-2700000" vert="horz"/>
          <a:lstStyle/>
          <a:p>
            <a:pPr>
              <a:defRPr sz="1400" b="1"/>
            </a:pPr>
            <a:endParaRPr lang="en-US"/>
          </a:p>
        </c:txPr>
        <c:crossAx val="530997208"/>
        <c:crosses val="autoZero"/>
        <c:auto val="1"/>
        <c:lblAlgn val="ctr"/>
        <c:lblOffset val="100"/>
        <c:tickLblSkip val="1"/>
        <c:noMultiLvlLbl val="0"/>
      </c:catAx>
      <c:valAx>
        <c:axId val="530997208"/>
        <c:scaling>
          <c:orientation val="minMax"/>
          <c:max val="10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7841803865425948E-3"/>
              <c:y val="0.2576608669884124"/>
            </c:manualLayout>
          </c:layout>
          <c:overlay val="0"/>
        </c:title>
        <c:numFmt formatCode="General" sourceLinked="1"/>
        <c:majorTickMark val="out"/>
        <c:minorTickMark val="none"/>
        <c:tickLblPos val="nextTo"/>
        <c:txPr>
          <a:bodyPr/>
          <a:lstStyle/>
          <a:p>
            <a:pPr>
              <a:defRPr sz="1500" b="1"/>
            </a:pPr>
            <a:endParaRPr lang="en-US"/>
          </a:p>
        </c:txPr>
        <c:crossAx val="530996816"/>
        <c:crosses val="autoZero"/>
        <c:crossBetween val="midCat"/>
        <c:majorUnit val="20"/>
      </c:valAx>
      <c:spPr>
        <a:solidFill>
          <a:srgbClr val="000000"/>
        </a:solidFill>
        <a:ln w="15875">
          <a:solidFill>
            <a:srgbClr val="FFFFFF"/>
          </a:solidFill>
        </a:ln>
      </c:spPr>
    </c:plotArea>
    <c:legend>
      <c:legendPos val="t"/>
      <c:layout>
        <c:manualLayout>
          <c:xMode val="edge"/>
          <c:yMode val="edge"/>
          <c:x val="0.13864247403857127"/>
          <c:y val="1.6873410054512521E-2"/>
          <c:w val="0.79517870592261175"/>
          <c:h val="8.3265899454879527E-2"/>
        </c:manualLayout>
      </c:layout>
      <c:overlay val="0"/>
      <c:spPr>
        <a:solidFill>
          <a:schemeClr val="bg2"/>
        </a:solidFill>
        <a:ln w="12700">
          <a:solidFill>
            <a:srgbClr val="FFFFFF"/>
          </a:solidFill>
        </a:ln>
      </c:spPr>
      <c:txPr>
        <a:bodyPr/>
        <a:lstStyle/>
        <a:p>
          <a:pPr>
            <a:defRPr sz="1400" b="1"/>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625"/>
          <c:h val="0.77074260114040638"/>
        </c:manualLayout>
      </c:layout>
      <c:scatterChart>
        <c:scatterStyle val="smoothMarker"/>
        <c:varyColors val="0"/>
        <c:ser>
          <c:idx val="0"/>
          <c:order val="0"/>
          <c:tx>
            <c:strRef>
              <c:f>Sheet1!$B$1</c:f>
              <c:strCache>
                <c:ptCount val="1"/>
                <c:pt idx="0">
                  <c:v> D(-)/R(-) (N=2,816)</c:v>
                </c:pt>
              </c:strCache>
            </c:strRef>
          </c:tx>
          <c:spPr>
            <a:ln w="41275">
              <a:solidFill>
                <a:srgbClr val="00FFFF"/>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Sheet1!$B$2:$B$170</c:f>
              <c:numCache>
                <c:formatCode>General</c:formatCode>
                <c:ptCount val="169"/>
                <c:pt idx="0">
                  <c:v>100</c:v>
                </c:pt>
                <c:pt idx="1">
                  <c:v>100</c:v>
                </c:pt>
                <c:pt idx="2">
                  <c:v>100</c:v>
                </c:pt>
                <c:pt idx="3">
                  <c:v>100</c:v>
                </c:pt>
                <c:pt idx="4">
                  <c:v>99.929000000000002</c:v>
                </c:pt>
                <c:pt idx="5">
                  <c:v>99.787000000000006</c:v>
                </c:pt>
                <c:pt idx="6">
                  <c:v>96.661000000000001</c:v>
                </c:pt>
                <c:pt idx="7">
                  <c:v>91.935000000000002</c:v>
                </c:pt>
                <c:pt idx="8">
                  <c:v>91.507999999999996</c:v>
                </c:pt>
                <c:pt idx="9">
                  <c:v>91.295000000000002</c:v>
                </c:pt>
                <c:pt idx="10">
                  <c:v>91.295000000000002</c:v>
                </c:pt>
                <c:pt idx="11">
                  <c:v>91.295000000000002</c:v>
                </c:pt>
                <c:pt idx="12">
                  <c:v>91.295000000000002</c:v>
                </c:pt>
                <c:pt idx="13">
                  <c:v>91.295000000000002</c:v>
                </c:pt>
                <c:pt idx="14">
                  <c:v>91.295000000000002</c:v>
                </c:pt>
                <c:pt idx="15">
                  <c:v>91.253</c:v>
                </c:pt>
                <c:pt idx="16">
                  <c:v>90.57</c:v>
                </c:pt>
                <c:pt idx="17">
                  <c:v>89.326999999999998</c:v>
                </c:pt>
                <c:pt idx="18">
                  <c:v>84.471999999999994</c:v>
                </c:pt>
                <c:pt idx="19">
                  <c:v>79.483000000000004</c:v>
                </c:pt>
                <c:pt idx="20">
                  <c:v>78.358999999999995</c:v>
                </c:pt>
                <c:pt idx="21">
                  <c:v>77.966999999999999</c:v>
                </c:pt>
                <c:pt idx="22">
                  <c:v>77.923000000000002</c:v>
                </c:pt>
                <c:pt idx="23">
                  <c:v>77.876999999999995</c:v>
                </c:pt>
                <c:pt idx="24">
                  <c:v>77.876999999999995</c:v>
                </c:pt>
                <c:pt idx="25">
                  <c:v>77.876999999999995</c:v>
                </c:pt>
                <c:pt idx="26">
                  <c:v>77.772000000000006</c:v>
                </c:pt>
                <c:pt idx="27">
                  <c:v>77.611999999999995</c:v>
                </c:pt>
                <c:pt idx="28">
                  <c:v>76.968000000000004</c:v>
                </c:pt>
                <c:pt idx="29">
                  <c:v>75.03</c:v>
                </c:pt>
                <c:pt idx="30">
                  <c:v>71.58</c:v>
                </c:pt>
                <c:pt idx="31">
                  <c:v>68.713999999999999</c:v>
                </c:pt>
                <c:pt idx="32">
                  <c:v>68.004999999999995</c:v>
                </c:pt>
                <c:pt idx="33">
                  <c:v>67.619</c:v>
                </c:pt>
                <c:pt idx="34">
                  <c:v>67.450999999999993</c:v>
                </c:pt>
                <c:pt idx="35">
                  <c:v>67.450999999999993</c:v>
                </c:pt>
                <c:pt idx="36">
                  <c:v>67.450999999999993</c:v>
                </c:pt>
                <c:pt idx="37">
                  <c:v>67.450999999999993</c:v>
                </c:pt>
                <c:pt idx="38">
                  <c:v>67.384</c:v>
                </c:pt>
                <c:pt idx="39">
                  <c:v>66.974999999999994</c:v>
                </c:pt>
                <c:pt idx="40">
                  <c:v>66.286000000000001</c:v>
                </c:pt>
                <c:pt idx="41">
                  <c:v>64.834000000000003</c:v>
                </c:pt>
                <c:pt idx="42">
                  <c:v>62.061999999999998</c:v>
                </c:pt>
                <c:pt idx="43">
                  <c:v>58.857999999999997</c:v>
                </c:pt>
                <c:pt idx="44">
                  <c:v>58.018999999999998</c:v>
                </c:pt>
                <c:pt idx="45">
                  <c:v>57.948999999999998</c:v>
                </c:pt>
                <c:pt idx="46">
                  <c:v>57.805</c:v>
                </c:pt>
                <c:pt idx="47">
                  <c:v>57.805</c:v>
                </c:pt>
                <c:pt idx="48">
                  <c:v>57.805</c:v>
                </c:pt>
                <c:pt idx="49">
                  <c:v>57.805</c:v>
                </c:pt>
                <c:pt idx="50">
                  <c:v>57.719000000000001</c:v>
                </c:pt>
                <c:pt idx="51">
                  <c:v>57.286999999999999</c:v>
                </c:pt>
                <c:pt idx="52">
                  <c:v>56.499000000000002</c:v>
                </c:pt>
                <c:pt idx="53">
                  <c:v>55.353999999999999</c:v>
                </c:pt>
                <c:pt idx="54">
                  <c:v>53.414999999999999</c:v>
                </c:pt>
                <c:pt idx="55">
                  <c:v>51.12</c:v>
                </c:pt>
                <c:pt idx="56">
                  <c:v>50.322000000000003</c:v>
                </c:pt>
                <c:pt idx="57">
                  <c:v>50.143999999999998</c:v>
                </c:pt>
                <c:pt idx="58">
                  <c:v>50.052999999999997</c:v>
                </c:pt>
                <c:pt idx="59">
                  <c:v>50.052999999999997</c:v>
                </c:pt>
                <c:pt idx="60">
                  <c:v>50.052999999999997</c:v>
                </c:pt>
                <c:pt idx="61">
                  <c:v>50.052999999999997</c:v>
                </c:pt>
                <c:pt idx="62">
                  <c:v>49.942999999999998</c:v>
                </c:pt>
                <c:pt idx="63">
                  <c:v>49.942999999999998</c:v>
                </c:pt>
                <c:pt idx="64">
                  <c:v>49.048000000000002</c:v>
                </c:pt>
                <c:pt idx="65">
                  <c:v>48.152000000000001</c:v>
                </c:pt>
                <c:pt idx="66">
                  <c:v>45.575000000000003</c:v>
                </c:pt>
                <c:pt idx="67">
                  <c:v>44.228000000000002</c:v>
                </c:pt>
                <c:pt idx="68">
                  <c:v>43.552999999999997</c:v>
                </c:pt>
                <c:pt idx="69">
                  <c:v>43.091000000000001</c:v>
                </c:pt>
                <c:pt idx="70">
                  <c:v>43.091000000000001</c:v>
                </c:pt>
                <c:pt idx="71">
                  <c:v>43.091000000000001</c:v>
                </c:pt>
                <c:pt idx="72">
                  <c:v>43.091000000000001</c:v>
                </c:pt>
                <c:pt idx="73">
                  <c:v>43.091000000000001</c:v>
                </c:pt>
                <c:pt idx="74">
                  <c:v>43.091000000000001</c:v>
                </c:pt>
                <c:pt idx="75">
                  <c:v>43.091000000000001</c:v>
                </c:pt>
                <c:pt idx="76">
                  <c:v>41.398000000000003</c:v>
                </c:pt>
                <c:pt idx="77">
                  <c:v>40.549999999999997</c:v>
                </c:pt>
                <c:pt idx="78">
                  <c:v>38.994999999999997</c:v>
                </c:pt>
                <c:pt idx="79">
                  <c:v>37.006</c:v>
                </c:pt>
                <c:pt idx="80">
                  <c:v>36.72</c:v>
                </c:pt>
                <c:pt idx="81">
                  <c:v>36.427999999999997</c:v>
                </c:pt>
                <c:pt idx="82">
                  <c:v>36.427999999999997</c:v>
                </c:pt>
                <c:pt idx="83">
                  <c:v>36.427999999999997</c:v>
                </c:pt>
                <c:pt idx="84">
                  <c:v>36.427999999999997</c:v>
                </c:pt>
                <c:pt idx="85">
                  <c:v>36.427999999999997</c:v>
                </c:pt>
                <c:pt idx="86">
                  <c:v>36.255000000000003</c:v>
                </c:pt>
                <c:pt idx="87">
                  <c:v>35.893000000000001</c:v>
                </c:pt>
                <c:pt idx="88">
                  <c:v>35.530999999999999</c:v>
                </c:pt>
                <c:pt idx="89">
                  <c:v>34.624000000000002</c:v>
                </c:pt>
                <c:pt idx="90">
                  <c:v>33.536999999999999</c:v>
                </c:pt>
                <c:pt idx="91">
                  <c:v>31.361000000000001</c:v>
                </c:pt>
                <c:pt idx="92">
                  <c:v>30.81</c:v>
                </c:pt>
                <c:pt idx="93">
                  <c:v>30.81</c:v>
                </c:pt>
                <c:pt idx="94">
                  <c:v>30.81</c:v>
                </c:pt>
                <c:pt idx="95">
                  <c:v>30.81</c:v>
                </c:pt>
                <c:pt idx="96">
                  <c:v>30.81</c:v>
                </c:pt>
                <c:pt idx="97">
                  <c:v>30.81</c:v>
                </c:pt>
                <c:pt idx="98">
                  <c:v>30.81</c:v>
                </c:pt>
                <c:pt idx="99">
                  <c:v>30.571000000000002</c:v>
                </c:pt>
                <c:pt idx="100">
                  <c:v>30.571000000000002</c:v>
                </c:pt>
                <c:pt idx="101">
                  <c:v>29.837</c:v>
                </c:pt>
                <c:pt idx="102">
                  <c:v>27.881</c:v>
                </c:pt>
                <c:pt idx="103">
                  <c:v>27.635999999999999</c:v>
                </c:pt>
                <c:pt idx="104">
                  <c:v>27.635999999999999</c:v>
                </c:pt>
                <c:pt idx="105">
                  <c:v>27.635999999999999</c:v>
                </c:pt>
                <c:pt idx="106">
                  <c:v>27.36</c:v>
                </c:pt>
                <c:pt idx="107">
                  <c:v>27.36</c:v>
                </c:pt>
                <c:pt idx="108">
                  <c:v>27.36</c:v>
                </c:pt>
                <c:pt idx="109">
                  <c:v>27.36</c:v>
                </c:pt>
                <c:pt idx="110">
                  <c:v>27.36</c:v>
                </c:pt>
                <c:pt idx="111">
                  <c:v>27.36</c:v>
                </c:pt>
                <c:pt idx="112">
                  <c:v>27.36</c:v>
                </c:pt>
                <c:pt idx="113">
                  <c:v>26.98</c:v>
                </c:pt>
                <c:pt idx="114">
                  <c:v>23.56</c:v>
                </c:pt>
                <c:pt idx="115">
                  <c:v>23.18</c:v>
                </c:pt>
                <c:pt idx="116">
                  <c:v>22.8</c:v>
                </c:pt>
                <c:pt idx="117">
                  <c:v>22.42</c:v>
                </c:pt>
                <c:pt idx="118">
                  <c:v>22.42</c:v>
                </c:pt>
                <c:pt idx="119">
                  <c:v>22.42</c:v>
                </c:pt>
                <c:pt idx="120">
                  <c:v>22.02</c:v>
                </c:pt>
                <c:pt idx="121">
                  <c:v>22.02</c:v>
                </c:pt>
                <c:pt idx="122">
                  <c:v>21.579000000000001</c:v>
                </c:pt>
                <c:pt idx="123">
                  <c:v>21.579000000000001</c:v>
                </c:pt>
                <c:pt idx="124">
                  <c:v>21.579000000000001</c:v>
                </c:pt>
                <c:pt idx="125">
                  <c:v>21.13</c:v>
                </c:pt>
                <c:pt idx="126">
                  <c:v>20.68</c:v>
                </c:pt>
                <c:pt idx="127">
                  <c:v>18.882000000000001</c:v>
                </c:pt>
                <c:pt idx="128">
                  <c:v>18.431999999999999</c:v>
                </c:pt>
                <c:pt idx="129">
                  <c:v>18.431999999999999</c:v>
                </c:pt>
                <c:pt idx="130">
                  <c:v>18.431999999999999</c:v>
                </c:pt>
                <c:pt idx="131">
                  <c:v>17.946999999999999</c:v>
                </c:pt>
                <c:pt idx="132">
                  <c:v>17.946999999999999</c:v>
                </c:pt>
                <c:pt idx="133">
                  <c:v>17.946999999999999</c:v>
                </c:pt>
                <c:pt idx="134">
                  <c:v>17.946999999999999</c:v>
                </c:pt>
                <c:pt idx="135">
                  <c:v>17.946999999999999</c:v>
                </c:pt>
                <c:pt idx="136">
                  <c:v>17.946999999999999</c:v>
                </c:pt>
                <c:pt idx="137">
                  <c:v>17.946999999999999</c:v>
                </c:pt>
                <c:pt idx="138">
                  <c:v>16.152000000000001</c:v>
                </c:pt>
                <c:pt idx="139">
                  <c:v>16.152000000000001</c:v>
                </c:pt>
                <c:pt idx="140">
                  <c:v>16.152000000000001</c:v>
                </c:pt>
                <c:pt idx="141">
                  <c:v>16.152000000000001</c:v>
                </c:pt>
                <c:pt idx="142">
                  <c:v>16.152000000000001</c:v>
                </c:pt>
                <c:pt idx="143">
                  <c:v>16.152000000000001</c:v>
                </c:pt>
                <c:pt idx="144">
                  <c:v>16.152000000000001</c:v>
                </c:pt>
                <c:pt idx="145">
                  <c:v>16.152000000000001</c:v>
                </c:pt>
                <c:pt idx="146">
                  <c:v>16.152000000000001</c:v>
                </c:pt>
                <c:pt idx="147">
                  <c:v>16.152000000000001</c:v>
                </c:pt>
                <c:pt idx="148">
                  <c:v>16.152000000000001</c:v>
                </c:pt>
                <c:pt idx="149">
                  <c:v>16.152000000000001</c:v>
                </c:pt>
                <c:pt idx="150">
                  <c:v>14.358000000000001</c:v>
                </c:pt>
                <c:pt idx="151">
                  <c:v>14.358000000000001</c:v>
                </c:pt>
                <c:pt idx="152">
                  <c:v>14.358000000000001</c:v>
                </c:pt>
                <c:pt idx="153">
                  <c:v>14.358000000000001</c:v>
                </c:pt>
                <c:pt idx="154">
                  <c:v>14.358000000000001</c:v>
                </c:pt>
                <c:pt idx="155">
                  <c:v>14.358000000000001</c:v>
                </c:pt>
                <c:pt idx="156">
                  <c:v>14.358000000000001</c:v>
                </c:pt>
                <c:pt idx="157">
                  <c:v>14.358000000000001</c:v>
                </c:pt>
                <c:pt idx="158">
                  <c:v>14.358000000000001</c:v>
                </c:pt>
                <c:pt idx="159">
                  <c:v>14.358000000000001</c:v>
                </c:pt>
                <c:pt idx="160">
                  <c:v>14.358000000000001</c:v>
                </c:pt>
                <c:pt idx="161">
                  <c:v>13.053000000000001</c:v>
                </c:pt>
                <c:pt idx="162">
                  <c:v>13.053000000000001</c:v>
                </c:pt>
              </c:numCache>
            </c:numRef>
          </c:yVal>
          <c:smooth val="0"/>
        </c:ser>
        <c:ser>
          <c:idx val="1"/>
          <c:order val="1"/>
          <c:tx>
            <c:strRef>
              <c:f>Sheet1!$C$1</c:f>
              <c:strCache>
                <c:ptCount val="1"/>
                <c:pt idx="0">
                  <c:v> D(-)/R(+) (N=3,633)</c:v>
                </c:pt>
              </c:strCache>
            </c:strRef>
          </c:tx>
          <c:spPr>
            <a:ln w="41275">
              <a:solidFill>
                <a:srgbClr val="00FF00"/>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Sheet1!$C$2:$C$170</c:f>
              <c:numCache>
                <c:formatCode>General</c:formatCode>
                <c:ptCount val="169"/>
                <c:pt idx="0">
                  <c:v>100</c:v>
                </c:pt>
                <c:pt idx="1">
                  <c:v>100</c:v>
                </c:pt>
                <c:pt idx="2">
                  <c:v>100</c:v>
                </c:pt>
                <c:pt idx="3">
                  <c:v>99.944999999999993</c:v>
                </c:pt>
                <c:pt idx="4">
                  <c:v>99.834999999999994</c:v>
                </c:pt>
                <c:pt idx="5">
                  <c:v>99.724999999999994</c:v>
                </c:pt>
                <c:pt idx="6">
                  <c:v>96.531000000000006</c:v>
                </c:pt>
                <c:pt idx="7">
                  <c:v>92.206999999999994</c:v>
                </c:pt>
                <c:pt idx="8">
                  <c:v>91.710999999999999</c:v>
                </c:pt>
                <c:pt idx="9">
                  <c:v>91.572999999999993</c:v>
                </c:pt>
                <c:pt idx="10">
                  <c:v>91.572999999999993</c:v>
                </c:pt>
                <c:pt idx="11">
                  <c:v>91.572999999999993</c:v>
                </c:pt>
                <c:pt idx="12">
                  <c:v>91.572999999999993</c:v>
                </c:pt>
                <c:pt idx="13">
                  <c:v>91.572999999999993</c:v>
                </c:pt>
                <c:pt idx="14">
                  <c:v>91.54</c:v>
                </c:pt>
                <c:pt idx="15">
                  <c:v>91.408000000000001</c:v>
                </c:pt>
                <c:pt idx="16">
                  <c:v>90.707999999999998</c:v>
                </c:pt>
                <c:pt idx="17">
                  <c:v>89.403999999999996</c:v>
                </c:pt>
                <c:pt idx="18">
                  <c:v>84.975999999999999</c:v>
                </c:pt>
                <c:pt idx="19">
                  <c:v>81.010999999999996</c:v>
                </c:pt>
                <c:pt idx="20">
                  <c:v>79.692999999999998</c:v>
                </c:pt>
                <c:pt idx="21">
                  <c:v>79.385000000000005</c:v>
                </c:pt>
                <c:pt idx="22">
                  <c:v>79.247</c:v>
                </c:pt>
                <c:pt idx="23">
                  <c:v>79.247</c:v>
                </c:pt>
                <c:pt idx="24">
                  <c:v>79.247</c:v>
                </c:pt>
                <c:pt idx="25">
                  <c:v>79.247</c:v>
                </c:pt>
                <c:pt idx="26">
                  <c:v>79.247</c:v>
                </c:pt>
                <c:pt idx="27">
                  <c:v>79.122</c:v>
                </c:pt>
                <c:pt idx="28">
                  <c:v>78.495000000000005</c:v>
                </c:pt>
                <c:pt idx="29">
                  <c:v>77.066999999999993</c:v>
                </c:pt>
                <c:pt idx="30">
                  <c:v>72.897000000000006</c:v>
                </c:pt>
                <c:pt idx="31">
                  <c:v>69.429000000000002</c:v>
                </c:pt>
                <c:pt idx="32">
                  <c:v>68.447999999999993</c:v>
                </c:pt>
                <c:pt idx="33">
                  <c:v>68.231999999999999</c:v>
                </c:pt>
                <c:pt idx="34">
                  <c:v>68.146000000000001</c:v>
                </c:pt>
                <c:pt idx="35">
                  <c:v>68.146000000000001</c:v>
                </c:pt>
                <c:pt idx="36">
                  <c:v>68.146000000000001</c:v>
                </c:pt>
                <c:pt idx="37">
                  <c:v>68.146000000000001</c:v>
                </c:pt>
                <c:pt idx="38">
                  <c:v>68.094999999999999</c:v>
                </c:pt>
                <c:pt idx="39">
                  <c:v>67.734999999999999</c:v>
                </c:pt>
                <c:pt idx="40">
                  <c:v>66.855000000000004</c:v>
                </c:pt>
                <c:pt idx="41">
                  <c:v>65.290999999999997</c:v>
                </c:pt>
                <c:pt idx="42">
                  <c:v>62.579000000000001</c:v>
                </c:pt>
                <c:pt idx="43">
                  <c:v>60.012</c:v>
                </c:pt>
                <c:pt idx="44">
                  <c:v>59.167999999999999</c:v>
                </c:pt>
                <c:pt idx="45">
                  <c:v>58.795999999999999</c:v>
                </c:pt>
                <c:pt idx="46">
                  <c:v>58.688000000000002</c:v>
                </c:pt>
                <c:pt idx="47">
                  <c:v>58.688000000000002</c:v>
                </c:pt>
                <c:pt idx="48">
                  <c:v>58.688000000000002</c:v>
                </c:pt>
                <c:pt idx="49">
                  <c:v>58.688000000000002</c:v>
                </c:pt>
                <c:pt idx="50">
                  <c:v>58.688000000000002</c:v>
                </c:pt>
                <c:pt idx="51">
                  <c:v>58.433</c:v>
                </c:pt>
                <c:pt idx="52">
                  <c:v>57.728000000000002</c:v>
                </c:pt>
                <c:pt idx="53">
                  <c:v>56.121000000000002</c:v>
                </c:pt>
                <c:pt idx="54">
                  <c:v>53.613</c:v>
                </c:pt>
                <c:pt idx="55">
                  <c:v>51.222999999999999</c:v>
                </c:pt>
                <c:pt idx="56">
                  <c:v>50.896999999999998</c:v>
                </c:pt>
                <c:pt idx="57">
                  <c:v>50.831000000000003</c:v>
                </c:pt>
                <c:pt idx="58">
                  <c:v>50.697000000000003</c:v>
                </c:pt>
                <c:pt idx="59">
                  <c:v>50.697000000000003</c:v>
                </c:pt>
                <c:pt idx="60">
                  <c:v>50.697000000000003</c:v>
                </c:pt>
                <c:pt idx="61">
                  <c:v>50.697000000000003</c:v>
                </c:pt>
                <c:pt idx="62">
                  <c:v>50.616</c:v>
                </c:pt>
                <c:pt idx="63">
                  <c:v>50.45</c:v>
                </c:pt>
                <c:pt idx="64">
                  <c:v>49.948999999999998</c:v>
                </c:pt>
                <c:pt idx="65">
                  <c:v>49.030999999999999</c:v>
                </c:pt>
                <c:pt idx="66">
                  <c:v>45.847999999999999</c:v>
                </c:pt>
                <c:pt idx="67">
                  <c:v>43.75</c:v>
                </c:pt>
                <c:pt idx="68">
                  <c:v>43.158999999999999</c:v>
                </c:pt>
                <c:pt idx="69">
                  <c:v>42.988</c:v>
                </c:pt>
                <c:pt idx="70">
                  <c:v>42.814999999999998</c:v>
                </c:pt>
                <c:pt idx="71">
                  <c:v>42.814999999999998</c:v>
                </c:pt>
                <c:pt idx="72">
                  <c:v>42.814999999999998</c:v>
                </c:pt>
                <c:pt idx="73">
                  <c:v>42.814999999999998</c:v>
                </c:pt>
                <c:pt idx="74">
                  <c:v>42.712000000000003</c:v>
                </c:pt>
                <c:pt idx="75">
                  <c:v>42.503</c:v>
                </c:pt>
                <c:pt idx="76">
                  <c:v>41.875999999999998</c:v>
                </c:pt>
                <c:pt idx="77">
                  <c:v>40.929000000000002</c:v>
                </c:pt>
                <c:pt idx="78">
                  <c:v>39.232999999999997</c:v>
                </c:pt>
                <c:pt idx="79">
                  <c:v>37.417000000000002</c:v>
                </c:pt>
                <c:pt idx="80">
                  <c:v>37.200000000000003</c:v>
                </c:pt>
                <c:pt idx="81">
                  <c:v>37.200000000000003</c:v>
                </c:pt>
                <c:pt idx="82">
                  <c:v>37.088999999999999</c:v>
                </c:pt>
                <c:pt idx="83">
                  <c:v>37.088999999999999</c:v>
                </c:pt>
                <c:pt idx="84">
                  <c:v>37.088999999999999</c:v>
                </c:pt>
                <c:pt idx="85">
                  <c:v>37.088999999999999</c:v>
                </c:pt>
                <c:pt idx="86">
                  <c:v>37.088999999999999</c:v>
                </c:pt>
                <c:pt idx="87">
                  <c:v>36.819000000000003</c:v>
                </c:pt>
                <c:pt idx="88">
                  <c:v>35.600999999999999</c:v>
                </c:pt>
                <c:pt idx="89">
                  <c:v>34.640999999999998</c:v>
                </c:pt>
                <c:pt idx="90">
                  <c:v>32.853999999999999</c:v>
                </c:pt>
                <c:pt idx="91">
                  <c:v>31.748999999999999</c:v>
                </c:pt>
                <c:pt idx="92">
                  <c:v>31.190999999999999</c:v>
                </c:pt>
                <c:pt idx="93">
                  <c:v>31.190999999999999</c:v>
                </c:pt>
                <c:pt idx="94">
                  <c:v>31.045999999999999</c:v>
                </c:pt>
                <c:pt idx="95">
                  <c:v>30.901</c:v>
                </c:pt>
                <c:pt idx="96">
                  <c:v>30.901</c:v>
                </c:pt>
                <c:pt idx="97">
                  <c:v>30.901</c:v>
                </c:pt>
                <c:pt idx="98">
                  <c:v>30.725000000000001</c:v>
                </c:pt>
                <c:pt idx="99">
                  <c:v>30.54</c:v>
                </c:pt>
                <c:pt idx="100">
                  <c:v>30.17</c:v>
                </c:pt>
                <c:pt idx="101">
                  <c:v>29.425000000000001</c:v>
                </c:pt>
                <c:pt idx="102">
                  <c:v>27.745999999999999</c:v>
                </c:pt>
                <c:pt idx="103">
                  <c:v>26.809000000000001</c:v>
                </c:pt>
                <c:pt idx="104">
                  <c:v>26.245000000000001</c:v>
                </c:pt>
                <c:pt idx="105">
                  <c:v>26.055</c:v>
                </c:pt>
                <c:pt idx="106">
                  <c:v>26.055</c:v>
                </c:pt>
                <c:pt idx="107">
                  <c:v>25.850999999999999</c:v>
                </c:pt>
                <c:pt idx="108">
                  <c:v>25.850999999999999</c:v>
                </c:pt>
                <c:pt idx="109">
                  <c:v>25.850999999999999</c:v>
                </c:pt>
                <c:pt idx="110">
                  <c:v>25.850999999999999</c:v>
                </c:pt>
                <c:pt idx="111">
                  <c:v>25.850999999999999</c:v>
                </c:pt>
                <c:pt idx="112">
                  <c:v>25.850999999999999</c:v>
                </c:pt>
                <c:pt idx="113">
                  <c:v>25.338999999999999</c:v>
                </c:pt>
                <c:pt idx="114">
                  <c:v>24.06</c:v>
                </c:pt>
                <c:pt idx="115">
                  <c:v>23.036000000000001</c:v>
                </c:pt>
                <c:pt idx="116">
                  <c:v>22.78</c:v>
                </c:pt>
                <c:pt idx="117">
                  <c:v>22.78</c:v>
                </c:pt>
                <c:pt idx="118">
                  <c:v>22.78</c:v>
                </c:pt>
                <c:pt idx="119">
                  <c:v>22.78</c:v>
                </c:pt>
                <c:pt idx="120">
                  <c:v>22.78</c:v>
                </c:pt>
                <c:pt idx="121">
                  <c:v>22.78</c:v>
                </c:pt>
                <c:pt idx="122">
                  <c:v>22.78</c:v>
                </c:pt>
                <c:pt idx="123">
                  <c:v>22.78</c:v>
                </c:pt>
                <c:pt idx="124">
                  <c:v>22.78</c:v>
                </c:pt>
                <c:pt idx="125">
                  <c:v>22.1</c:v>
                </c:pt>
                <c:pt idx="126">
                  <c:v>21.42</c:v>
                </c:pt>
                <c:pt idx="127">
                  <c:v>20.382999999999999</c:v>
                </c:pt>
                <c:pt idx="128">
                  <c:v>20.382999999999999</c:v>
                </c:pt>
                <c:pt idx="129">
                  <c:v>20.382999999999999</c:v>
                </c:pt>
                <c:pt idx="130">
                  <c:v>20.382999999999999</c:v>
                </c:pt>
                <c:pt idx="131">
                  <c:v>20.382999999999999</c:v>
                </c:pt>
                <c:pt idx="132">
                  <c:v>20.382999999999999</c:v>
                </c:pt>
                <c:pt idx="133">
                  <c:v>20.382999999999999</c:v>
                </c:pt>
                <c:pt idx="134">
                  <c:v>19.95</c:v>
                </c:pt>
                <c:pt idx="135">
                  <c:v>19.495999999999999</c:v>
                </c:pt>
                <c:pt idx="136">
                  <c:v>19.042999999999999</c:v>
                </c:pt>
                <c:pt idx="137">
                  <c:v>19.042999999999999</c:v>
                </c:pt>
                <c:pt idx="138">
                  <c:v>18.567</c:v>
                </c:pt>
                <c:pt idx="139">
                  <c:v>17.614999999999998</c:v>
                </c:pt>
                <c:pt idx="140">
                  <c:v>17.614999999999998</c:v>
                </c:pt>
                <c:pt idx="141">
                  <c:v>17.614999999999998</c:v>
                </c:pt>
                <c:pt idx="142">
                  <c:v>17.097000000000001</c:v>
                </c:pt>
                <c:pt idx="143">
                  <c:v>17.097000000000001</c:v>
                </c:pt>
                <c:pt idx="144">
                  <c:v>17.097000000000001</c:v>
                </c:pt>
                <c:pt idx="145">
                  <c:v>17.097000000000001</c:v>
                </c:pt>
                <c:pt idx="146">
                  <c:v>17.097000000000001</c:v>
                </c:pt>
                <c:pt idx="147">
                  <c:v>17.097000000000001</c:v>
                </c:pt>
                <c:pt idx="148">
                  <c:v>17.097000000000001</c:v>
                </c:pt>
                <c:pt idx="149">
                  <c:v>15.61</c:v>
                </c:pt>
                <c:pt idx="150">
                  <c:v>15.61</c:v>
                </c:pt>
                <c:pt idx="151">
                  <c:v>14.867000000000001</c:v>
                </c:pt>
                <c:pt idx="152">
                  <c:v>14.867000000000001</c:v>
                </c:pt>
                <c:pt idx="153">
                  <c:v>14.867000000000001</c:v>
                </c:pt>
                <c:pt idx="154">
                  <c:v>14.867000000000001</c:v>
                </c:pt>
                <c:pt idx="155">
                  <c:v>14.867000000000001</c:v>
                </c:pt>
                <c:pt idx="156">
                  <c:v>14.867000000000001</c:v>
                </c:pt>
                <c:pt idx="157">
                  <c:v>14.867000000000001</c:v>
                </c:pt>
                <c:pt idx="158">
                  <c:v>14.867000000000001</c:v>
                </c:pt>
                <c:pt idx="159">
                  <c:v>14.867000000000001</c:v>
                </c:pt>
                <c:pt idx="160">
                  <c:v>14.867000000000001</c:v>
                </c:pt>
                <c:pt idx="161">
                  <c:v>14.867000000000001</c:v>
                </c:pt>
                <c:pt idx="162">
                  <c:v>14.867000000000001</c:v>
                </c:pt>
                <c:pt idx="163">
                  <c:v>14.867000000000001</c:v>
                </c:pt>
                <c:pt idx="164">
                  <c:v>14.867000000000001</c:v>
                </c:pt>
                <c:pt idx="165">
                  <c:v>14.867000000000001</c:v>
                </c:pt>
                <c:pt idx="166">
                  <c:v>14.867000000000001</c:v>
                </c:pt>
                <c:pt idx="167">
                  <c:v>14.867000000000001</c:v>
                </c:pt>
                <c:pt idx="168">
                  <c:v>14.867000000000001</c:v>
                </c:pt>
              </c:numCache>
            </c:numRef>
          </c:yVal>
          <c:smooth val="0"/>
        </c:ser>
        <c:ser>
          <c:idx val="2"/>
          <c:order val="2"/>
          <c:tx>
            <c:strRef>
              <c:f>Sheet1!$D$1</c:f>
              <c:strCache>
                <c:ptCount val="1"/>
                <c:pt idx="0">
                  <c:v> D(+)/R(-) (N=3,615)</c:v>
                </c:pt>
              </c:strCache>
            </c:strRef>
          </c:tx>
          <c:spPr>
            <a:ln w="41275">
              <a:solidFill>
                <a:srgbClr val="FF0000"/>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Sheet1!$D$2:$D$170</c:f>
              <c:numCache>
                <c:formatCode>General</c:formatCode>
                <c:ptCount val="169"/>
                <c:pt idx="0">
                  <c:v>100</c:v>
                </c:pt>
                <c:pt idx="1">
                  <c:v>100</c:v>
                </c:pt>
                <c:pt idx="2">
                  <c:v>100</c:v>
                </c:pt>
                <c:pt idx="3">
                  <c:v>99.971999999999994</c:v>
                </c:pt>
                <c:pt idx="4">
                  <c:v>99.917000000000002</c:v>
                </c:pt>
                <c:pt idx="5">
                  <c:v>99.751000000000005</c:v>
                </c:pt>
                <c:pt idx="6">
                  <c:v>97.094999999999999</c:v>
                </c:pt>
                <c:pt idx="7">
                  <c:v>92.334999999999994</c:v>
                </c:pt>
                <c:pt idx="8">
                  <c:v>91.698999999999998</c:v>
                </c:pt>
                <c:pt idx="9">
                  <c:v>91.477000000000004</c:v>
                </c:pt>
                <c:pt idx="10">
                  <c:v>91.477000000000004</c:v>
                </c:pt>
                <c:pt idx="11">
                  <c:v>91.477000000000004</c:v>
                </c:pt>
                <c:pt idx="12">
                  <c:v>91.477000000000004</c:v>
                </c:pt>
                <c:pt idx="13">
                  <c:v>91.477000000000004</c:v>
                </c:pt>
                <c:pt idx="14">
                  <c:v>91.444000000000003</c:v>
                </c:pt>
                <c:pt idx="15">
                  <c:v>91.24</c:v>
                </c:pt>
                <c:pt idx="16">
                  <c:v>90.558000000000007</c:v>
                </c:pt>
                <c:pt idx="17">
                  <c:v>89.323999999999998</c:v>
                </c:pt>
                <c:pt idx="18">
                  <c:v>85.238</c:v>
                </c:pt>
                <c:pt idx="19">
                  <c:v>79.507999999999996</c:v>
                </c:pt>
                <c:pt idx="20">
                  <c:v>78.602000000000004</c:v>
                </c:pt>
                <c:pt idx="21">
                  <c:v>78.355000000000004</c:v>
                </c:pt>
                <c:pt idx="22">
                  <c:v>78.284000000000006</c:v>
                </c:pt>
                <c:pt idx="23">
                  <c:v>78.284000000000006</c:v>
                </c:pt>
                <c:pt idx="24">
                  <c:v>78.247</c:v>
                </c:pt>
                <c:pt idx="25">
                  <c:v>78.247</c:v>
                </c:pt>
                <c:pt idx="26">
                  <c:v>78.025999999999996</c:v>
                </c:pt>
                <c:pt idx="27">
                  <c:v>77.936999999999998</c:v>
                </c:pt>
                <c:pt idx="28">
                  <c:v>77.396000000000001</c:v>
                </c:pt>
                <c:pt idx="29">
                  <c:v>75.948999999999998</c:v>
                </c:pt>
                <c:pt idx="30">
                  <c:v>72.545000000000002</c:v>
                </c:pt>
                <c:pt idx="31">
                  <c:v>69.040000000000006</c:v>
                </c:pt>
                <c:pt idx="32">
                  <c:v>68.215000000000003</c:v>
                </c:pt>
                <c:pt idx="33">
                  <c:v>68.028999999999996</c:v>
                </c:pt>
                <c:pt idx="34">
                  <c:v>67.981999999999999</c:v>
                </c:pt>
                <c:pt idx="35">
                  <c:v>67.935000000000002</c:v>
                </c:pt>
                <c:pt idx="36">
                  <c:v>67.935000000000002</c:v>
                </c:pt>
                <c:pt idx="37">
                  <c:v>67.879000000000005</c:v>
                </c:pt>
                <c:pt idx="38">
                  <c:v>67.879000000000005</c:v>
                </c:pt>
                <c:pt idx="39">
                  <c:v>67.534000000000006</c:v>
                </c:pt>
                <c:pt idx="40">
                  <c:v>67.009</c:v>
                </c:pt>
                <c:pt idx="41">
                  <c:v>65.433000000000007</c:v>
                </c:pt>
                <c:pt idx="42">
                  <c:v>62.337000000000003</c:v>
                </c:pt>
                <c:pt idx="43">
                  <c:v>58.761000000000003</c:v>
                </c:pt>
                <c:pt idx="44">
                  <c:v>57.874000000000002</c:v>
                </c:pt>
                <c:pt idx="45">
                  <c:v>57.753999999999998</c:v>
                </c:pt>
                <c:pt idx="46">
                  <c:v>57.753999999999998</c:v>
                </c:pt>
                <c:pt idx="47">
                  <c:v>57.753999999999998</c:v>
                </c:pt>
                <c:pt idx="48">
                  <c:v>57.753999999999998</c:v>
                </c:pt>
                <c:pt idx="49">
                  <c:v>57.753999999999998</c:v>
                </c:pt>
                <c:pt idx="50">
                  <c:v>57.683</c:v>
                </c:pt>
                <c:pt idx="51">
                  <c:v>57.61</c:v>
                </c:pt>
                <c:pt idx="52">
                  <c:v>57.39</c:v>
                </c:pt>
                <c:pt idx="53">
                  <c:v>56.067</c:v>
                </c:pt>
                <c:pt idx="54">
                  <c:v>53.476999999999997</c:v>
                </c:pt>
                <c:pt idx="55">
                  <c:v>51.838000000000001</c:v>
                </c:pt>
                <c:pt idx="56">
                  <c:v>51.084000000000003</c:v>
                </c:pt>
                <c:pt idx="57">
                  <c:v>50.932000000000002</c:v>
                </c:pt>
                <c:pt idx="58">
                  <c:v>50.853000000000002</c:v>
                </c:pt>
                <c:pt idx="59">
                  <c:v>50.853000000000002</c:v>
                </c:pt>
                <c:pt idx="60">
                  <c:v>50.853000000000002</c:v>
                </c:pt>
                <c:pt idx="61">
                  <c:v>50.853000000000002</c:v>
                </c:pt>
                <c:pt idx="62">
                  <c:v>50.664000000000001</c:v>
                </c:pt>
                <c:pt idx="63">
                  <c:v>50.378</c:v>
                </c:pt>
                <c:pt idx="64">
                  <c:v>50.09</c:v>
                </c:pt>
                <c:pt idx="65">
                  <c:v>49.124000000000002</c:v>
                </c:pt>
                <c:pt idx="66">
                  <c:v>46.9</c:v>
                </c:pt>
                <c:pt idx="67">
                  <c:v>44.765000000000001</c:v>
                </c:pt>
                <c:pt idx="68">
                  <c:v>44.371000000000002</c:v>
                </c:pt>
                <c:pt idx="69">
                  <c:v>44.271000000000001</c:v>
                </c:pt>
                <c:pt idx="70">
                  <c:v>44.271000000000001</c:v>
                </c:pt>
                <c:pt idx="71">
                  <c:v>44.271000000000001</c:v>
                </c:pt>
                <c:pt idx="72">
                  <c:v>44.271000000000001</c:v>
                </c:pt>
                <c:pt idx="73">
                  <c:v>44.271000000000001</c:v>
                </c:pt>
                <c:pt idx="74">
                  <c:v>44.271000000000001</c:v>
                </c:pt>
                <c:pt idx="75">
                  <c:v>44.148000000000003</c:v>
                </c:pt>
                <c:pt idx="76">
                  <c:v>43.651000000000003</c:v>
                </c:pt>
                <c:pt idx="77">
                  <c:v>42.277000000000001</c:v>
                </c:pt>
                <c:pt idx="78">
                  <c:v>41.021999999999998</c:v>
                </c:pt>
                <c:pt idx="79">
                  <c:v>39.51</c:v>
                </c:pt>
                <c:pt idx="80">
                  <c:v>39.128</c:v>
                </c:pt>
                <c:pt idx="81">
                  <c:v>38.999000000000002</c:v>
                </c:pt>
                <c:pt idx="82">
                  <c:v>38.999000000000002</c:v>
                </c:pt>
                <c:pt idx="83">
                  <c:v>38.866</c:v>
                </c:pt>
                <c:pt idx="84">
                  <c:v>38.866</c:v>
                </c:pt>
                <c:pt idx="85">
                  <c:v>38.715000000000003</c:v>
                </c:pt>
                <c:pt idx="86">
                  <c:v>38.715000000000003</c:v>
                </c:pt>
                <c:pt idx="87">
                  <c:v>38.558999999999997</c:v>
                </c:pt>
                <c:pt idx="88">
                  <c:v>38.087000000000003</c:v>
                </c:pt>
                <c:pt idx="89">
                  <c:v>36.814999999999998</c:v>
                </c:pt>
                <c:pt idx="90">
                  <c:v>34.895000000000003</c:v>
                </c:pt>
                <c:pt idx="91">
                  <c:v>33.935000000000002</c:v>
                </c:pt>
                <c:pt idx="92">
                  <c:v>33.935000000000002</c:v>
                </c:pt>
                <c:pt idx="93">
                  <c:v>33.935000000000002</c:v>
                </c:pt>
                <c:pt idx="94">
                  <c:v>33.935000000000002</c:v>
                </c:pt>
                <c:pt idx="95">
                  <c:v>33.935000000000002</c:v>
                </c:pt>
                <c:pt idx="96">
                  <c:v>33.935000000000002</c:v>
                </c:pt>
                <c:pt idx="97">
                  <c:v>33.935000000000002</c:v>
                </c:pt>
                <c:pt idx="98">
                  <c:v>33.935000000000002</c:v>
                </c:pt>
                <c:pt idx="99">
                  <c:v>33.935000000000002</c:v>
                </c:pt>
                <c:pt idx="100">
                  <c:v>33.710999999999999</c:v>
                </c:pt>
                <c:pt idx="101">
                  <c:v>32.579000000000001</c:v>
                </c:pt>
                <c:pt idx="102">
                  <c:v>31.204000000000001</c:v>
                </c:pt>
                <c:pt idx="103">
                  <c:v>30.51</c:v>
                </c:pt>
                <c:pt idx="104">
                  <c:v>30.276</c:v>
                </c:pt>
                <c:pt idx="105">
                  <c:v>30.276</c:v>
                </c:pt>
                <c:pt idx="106">
                  <c:v>30.276</c:v>
                </c:pt>
                <c:pt idx="107">
                  <c:v>30.276</c:v>
                </c:pt>
                <c:pt idx="108">
                  <c:v>30.276</c:v>
                </c:pt>
                <c:pt idx="109">
                  <c:v>30.276</c:v>
                </c:pt>
                <c:pt idx="110">
                  <c:v>30.276</c:v>
                </c:pt>
                <c:pt idx="111">
                  <c:v>29.96</c:v>
                </c:pt>
                <c:pt idx="112">
                  <c:v>29.329000000000001</c:v>
                </c:pt>
                <c:pt idx="113">
                  <c:v>29.329000000000001</c:v>
                </c:pt>
                <c:pt idx="114">
                  <c:v>28.068000000000001</c:v>
                </c:pt>
                <c:pt idx="115">
                  <c:v>27.122</c:v>
                </c:pt>
                <c:pt idx="116">
                  <c:v>27.122</c:v>
                </c:pt>
                <c:pt idx="117">
                  <c:v>27.122</c:v>
                </c:pt>
                <c:pt idx="118">
                  <c:v>27.122</c:v>
                </c:pt>
                <c:pt idx="119">
                  <c:v>27.122</c:v>
                </c:pt>
                <c:pt idx="120">
                  <c:v>27.122</c:v>
                </c:pt>
                <c:pt idx="121">
                  <c:v>27.122</c:v>
                </c:pt>
                <c:pt idx="122">
                  <c:v>27.122</c:v>
                </c:pt>
                <c:pt idx="123">
                  <c:v>27.122</c:v>
                </c:pt>
                <c:pt idx="124">
                  <c:v>27.122</c:v>
                </c:pt>
                <c:pt idx="125">
                  <c:v>26.638000000000002</c:v>
                </c:pt>
                <c:pt idx="126">
                  <c:v>26.152999999999999</c:v>
                </c:pt>
                <c:pt idx="127">
                  <c:v>25.65</c:v>
                </c:pt>
                <c:pt idx="128">
                  <c:v>25.65</c:v>
                </c:pt>
                <c:pt idx="129">
                  <c:v>25.65</c:v>
                </c:pt>
                <c:pt idx="130">
                  <c:v>25.65</c:v>
                </c:pt>
                <c:pt idx="131">
                  <c:v>25.65</c:v>
                </c:pt>
                <c:pt idx="132">
                  <c:v>25.65</c:v>
                </c:pt>
                <c:pt idx="133">
                  <c:v>25.65</c:v>
                </c:pt>
                <c:pt idx="134">
                  <c:v>25.65</c:v>
                </c:pt>
                <c:pt idx="135">
                  <c:v>25.65</c:v>
                </c:pt>
                <c:pt idx="136">
                  <c:v>25.65</c:v>
                </c:pt>
                <c:pt idx="137">
                  <c:v>25.024999999999999</c:v>
                </c:pt>
                <c:pt idx="138">
                  <c:v>23.773</c:v>
                </c:pt>
                <c:pt idx="139">
                  <c:v>22.521999999999998</c:v>
                </c:pt>
                <c:pt idx="140">
                  <c:v>22.521999999999998</c:v>
                </c:pt>
                <c:pt idx="141">
                  <c:v>22.521999999999998</c:v>
                </c:pt>
                <c:pt idx="142">
                  <c:v>22.521999999999998</c:v>
                </c:pt>
                <c:pt idx="143">
                  <c:v>22.521999999999998</c:v>
                </c:pt>
                <c:pt idx="144">
                  <c:v>22.521999999999998</c:v>
                </c:pt>
                <c:pt idx="145">
                  <c:v>22.521999999999998</c:v>
                </c:pt>
                <c:pt idx="146">
                  <c:v>22.521999999999998</c:v>
                </c:pt>
                <c:pt idx="147">
                  <c:v>22.521999999999998</c:v>
                </c:pt>
                <c:pt idx="148">
                  <c:v>22.521999999999998</c:v>
                </c:pt>
                <c:pt idx="149">
                  <c:v>21.620999999999999</c:v>
                </c:pt>
                <c:pt idx="150">
                  <c:v>20.72</c:v>
                </c:pt>
                <c:pt idx="151">
                  <c:v>19.82</c:v>
                </c:pt>
                <c:pt idx="152">
                  <c:v>19.82</c:v>
                </c:pt>
                <c:pt idx="153">
                  <c:v>19.82</c:v>
                </c:pt>
                <c:pt idx="154">
                  <c:v>19.82</c:v>
                </c:pt>
                <c:pt idx="155">
                  <c:v>19.82</c:v>
                </c:pt>
                <c:pt idx="156">
                  <c:v>19.82</c:v>
                </c:pt>
                <c:pt idx="157">
                  <c:v>19.82</c:v>
                </c:pt>
                <c:pt idx="158">
                  <c:v>19.82</c:v>
                </c:pt>
                <c:pt idx="159">
                  <c:v>18.654</c:v>
                </c:pt>
                <c:pt idx="160">
                  <c:v>18.654</c:v>
                </c:pt>
                <c:pt idx="161">
                  <c:v>18.654</c:v>
                </c:pt>
                <c:pt idx="162">
                  <c:v>17.488</c:v>
                </c:pt>
                <c:pt idx="163">
                  <c:v>16.321999999999999</c:v>
                </c:pt>
                <c:pt idx="164">
                  <c:v>16.321999999999999</c:v>
                </c:pt>
                <c:pt idx="165">
                  <c:v>15.066000000000001</c:v>
                </c:pt>
                <c:pt idx="166">
                  <c:v>15.066000000000001</c:v>
                </c:pt>
                <c:pt idx="167">
                  <c:v>15.066000000000001</c:v>
                </c:pt>
                <c:pt idx="168">
                  <c:v>15.066000000000001</c:v>
                </c:pt>
              </c:numCache>
            </c:numRef>
          </c:yVal>
          <c:smooth val="0"/>
        </c:ser>
        <c:ser>
          <c:idx val="3"/>
          <c:order val="3"/>
          <c:tx>
            <c:strRef>
              <c:f>Sheet1!$E$1</c:f>
              <c:strCache>
                <c:ptCount val="1"/>
                <c:pt idx="0">
                  <c:v> D(+)/R(+) (N=5,958)</c:v>
                </c:pt>
              </c:strCache>
            </c:strRef>
          </c:tx>
          <c:spPr>
            <a:ln w="41275">
              <a:solidFill>
                <a:srgbClr val="FFFF00"/>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Sheet1!$E$2:$E$170</c:f>
              <c:numCache>
                <c:formatCode>General</c:formatCode>
                <c:ptCount val="169"/>
                <c:pt idx="0">
                  <c:v>100</c:v>
                </c:pt>
                <c:pt idx="1">
                  <c:v>100</c:v>
                </c:pt>
                <c:pt idx="2">
                  <c:v>100</c:v>
                </c:pt>
                <c:pt idx="3">
                  <c:v>100</c:v>
                </c:pt>
                <c:pt idx="4">
                  <c:v>99.965999999999994</c:v>
                </c:pt>
                <c:pt idx="5">
                  <c:v>99.680999999999997</c:v>
                </c:pt>
                <c:pt idx="6">
                  <c:v>96.608000000000004</c:v>
                </c:pt>
                <c:pt idx="7">
                  <c:v>91.771000000000001</c:v>
                </c:pt>
                <c:pt idx="8">
                  <c:v>90.897999999999996</c:v>
                </c:pt>
                <c:pt idx="9">
                  <c:v>90.628</c:v>
                </c:pt>
                <c:pt idx="10">
                  <c:v>90.628</c:v>
                </c:pt>
                <c:pt idx="11">
                  <c:v>90.628</c:v>
                </c:pt>
                <c:pt idx="12">
                  <c:v>90.628</c:v>
                </c:pt>
                <c:pt idx="13">
                  <c:v>90.608999999999995</c:v>
                </c:pt>
                <c:pt idx="14">
                  <c:v>90.57</c:v>
                </c:pt>
                <c:pt idx="15">
                  <c:v>90.429000000000002</c:v>
                </c:pt>
                <c:pt idx="16">
                  <c:v>89.903000000000006</c:v>
                </c:pt>
                <c:pt idx="17">
                  <c:v>88.177000000000007</c:v>
                </c:pt>
                <c:pt idx="18">
                  <c:v>83.957999999999998</c:v>
                </c:pt>
                <c:pt idx="19">
                  <c:v>79.150000000000006</c:v>
                </c:pt>
                <c:pt idx="20">
                  <c:v>77.912999999999997</c:v>
                </c:pt>
                <c:pt idx="21">
                  <c:v>77.412999999999997</c:v>
                </c:pt>
                <c:pt idx="22">
                  <c:v>77.222999999999999</c:v>
                </c:pt>
                <c:pt idx="23">
                  <c:v>77.159000000000006</c:v>
                </c:pt>
                <c:pt idx="24">
                  <c:v>77.159000000000006</c:v>
                </c:pt>
                <c:pt idx="25">
                  <c:v>77.159000000000006</c:v>
                </c:pt>
                <c:pt idx="26">
                  <c:v>77.081999999999994</c:v>
                </c:pt>
                <c:pt idx="27">
                  <c:v>76.793999999999997</c:v>
                </c:pt>
                <c:pt idx="28">
                  <c:v>75.897999999999996</c:v>
                </c:pt>
                <c:pt idx="29">
                  <c:v>74.204999999999998</c:v>
                </c:pt>
                <c:pt idx="30">
                  <c:v>70.546000000000006</c:v>
                </c:pt>
                <c:pt idx="31">
                  <c:v>66.875</c:v>
                </c:pt>
                <c:pt idx="32">
                  <c:v>65.966999999999999</c:v>
                </c:pt>
                <c:pt idx="33">
                  <c:v>65.537000000000006</c:v>
                </c:pt>
                <c:pt idx="34">
                  <c:v>65.481999999999999</c:v>
                </c:pt>
                <c:pt idx="35">
                  <c:v>65.453999999999994</c:v>
                </c:pt>
                <c:pt idx="36">
                  <c:v>65.453999999999994</c:v>
                </c:pt>
                <c:pt idx="37">
                  <c:v>65.421999999999997</c:v>
                </c:pt>
                <c:pt idx="38">
                  <c:v>65.421999999999997</c:v>
                </c:pt>
                <c:pt idx="39">
                  <c:v>65.224000000000004</c:v>
                </c:pt>
                <c:pt idx="40">
                  <c:v>64.494</c:v>
                </c:pt>
                <c:pt idx="41">
                  <c:v>63.194000000000003</c:v>
                </c:pt>
                <c:pt idx="42">
                  <c:v>60.048999999999999</c:v>
                </c:pt>
                <c:pt idx="43">
                  <c:v>57.094999999999999</c:v>
                </c:pt>
                <c:pt idx="44">
                  <c:v>56.18</c:v>
                </c:pt>
                <c:pt idx="45">
                  <c:v>55.872</c:v>
                </c:pt>
                <c:pt idx="46">
                  <c:v>55.838000000000001</c:v>
                </c:pt>
                <c:pt idx="47">
                  <c:v>55.802999999999997</c:v>
                </c:pt>
                <c:pt idx="48">
                  <c:v>55.802999999999997</c:v>
                </c:pt>
                <c:pt idx="49">
                  <c:v>55.802999999999997</c:v>
                </c:pt>
                <c:pt idx="50">
                  <c:v>55.72</c:v>
                </c:pt>
                <c:pt idx="51">
                  <c:v>55.636000000000003</c:v>
                </c:pt>
                <c:pt idx="52">
                  <c:v>54.835999999999999</c:v>
                </c:pt>
                <c:pt idx="53">
                  <c:v>53.609000000000002</c:v>
                </c:pt>
                <c:pt idx="54">
                  <c:v>51.103000000000002</c:v>
                </c:pt>
                <c:pt idx="55">
                  <c:v>48.505000000000003</c:v>
                </c:pt>
                <c:pt idx="56">
                  <c:v>47.86</c:v>
                </c:pt>
                <c:pt idx="57">
                  <c:v>47.555</c:v>
                </c:pt>
                <c:pt idx="58">
                  <c:v>47.511000000000003</c:v>
                </c:pt>
                <c:pt idx="59">
                  <c:v>47.511000000000003</c:v>
                </c:pt>
                <c:pt idx="60">
                  <c:v>47.511000000000003</c:v>
                </c:pt>
                <c:pt idx="61">
                  <c:v>47.456000000000003</c:v>
                </c:pt>
                <c:pt idx="62">
                  <c:v>47.456000000000003</c:v>
                </c:pt>
                <c:pt idx="63">
                  <c:v>47.290999999999997</c:v>
                </c:pt>
                <c:pt idx="64">
                  <c:v>46.789000000000001</c:v>
                </c:pt>
                <c:pt idx="65">
                  <c:v>45.335000000000001</c:v>
                </c:pt>
                <c:pt idx="66">
                  <c:v>42.518999999999998</c:v>
                </c:pt>
                <c:pt idx="67">
                  <c:v>41.273000000000003</c:v>
                </c:pt>
                <c:pt idx="68">
                  <c:v>41.101999999999997</c:v>
                </c:pt>
                <c:pt idx="69">
                  <c:v>41.101999999999997</c:v>
                </c:pt>
                <c:pt idx="70">
                  <c:v>41.101999999999997</c:v>
                </c:pt>
                <c:pt idx="71">
                  <c:v>41.101999999999997</c:v>
                </c:pt>
                <c:pt idx="72">
                  <c:v>41.039000000000001</c:v>
                </c:pt>
                <c:pt idx="73">
                  <c:v>41.039000000000001</c:v>
                </c:pt>
                <c:pt idx="74">
                  <c:v>41.039000000000001</c:v>
                </c:pt>
                <c:pt idx="75">
                  <c:v>40.819000000000003</c:v>
                </c:pt>
                <c:pt idx="76">
                  <c:v>40.299999999999997</c:v>
                </c:pt>
                <c:pt idx="77">
                  <c:v>38.889000000000003</c:v>
                </c:pt>
                <c:pt idx="78">
                  <c:v>37.03</c:v>
                </c:pt>
                <c:pt idx="79">
                  <c:v>34.567</c:v>
                </c:pt>
                <c:pt idx="80">
                  <c:v>34.264000000000003</c:v>
                </c:pt>
                <c:pt idx="81">
                  <c:v>34.11</c:v>
                </c:pt>
                <c:pt idx="82">
                  <c:v>34.11</c:v>
                </c:pt>
                <c:pt idx="83">
                  <c:v>34.11</c:v>
                </c:pt>
                <c:pt idx="84">
                  <c:v>34.11</c:v>
                </c:pt>
                <c:pt idx="85">
                  <c:v>34.11</c:v>
                </c:pt>
                <c:pt idx="86">
                  <c:v>34.012</c:v>
                </c:pt>
                <c:pt idx="87">
                  <c:v>34.012</c:v>
                </c:pt>
                <c:pt idx="88">
                  <c:v>33.514000000000003</c:v>
                </c:pt>
                <c:pt idx="89">
                  <c:v>32.317</c:v>
                </c:pt>
                <c:pt idx="90">
                  <c:v>31.419</c:v>
                </c:pt>
                <c:pt idx="91">
                  <c:v>30.321000000000002</c:v>
                </c:pt>
                <c:pt idx="92">
                  <c:v>30.120999999999999</c:v>
                </c:pt>
                <c:pt idx="93">
                  <c:v>29.916</c:v>
                </c:pt>
                <c:pt idx="94">
                  <c:v>29.916</c:v>
                </c:pt>
                <c:pt idx="95">
                  <c:v>29.916</c:v>
                </c:pt>
                <c:pt idx="96">
                  <c:v>29.916</c:v>
                </c:pt>
                <c:pt idx="97">
                  <c:v>29.916</c:v>
                </c:pt>
                <c:pt idx="98">
                  <c:v>29.655000000000001</c:v>
                </c:pt>
                <c:pt idx="99">
                  <c:v>29.131</c:v>
                </c:pt>
                <c:pt idx="100">
                  <c:v>28.864999999999998</c:v>
                </c:pt>
                <c:pt idx="101">
                  <c:v>28.332999999999998</c:v>
                </c:pt>
                <c:pt idx="102">
                  <c:v>27.664999999999999</c:v>
                </c:pt>
                <c:pt idx="103">
                  <c:v>26.452999999999999</c:v>
                </c:pt>
                <c:pt idx="104">
                  <c:v>26.178999999999998</c:v>
                </c:pt>
                <c:pt idx="105">
                  <c:v>26.041</c:v>
                </c:pt>
                <c:pt idx="106">
                  <c:v>25.901</c:v>
                </c:pt>
                <c:pt idx="107">
                  <c:v>25.901</c:v>
                </c:pt>
                <c:pt idx="108">
                  <c:v>25.901</c:v>
                </c:pt>
                <c:pt idx="109">
                  <c:v>25.901</c:v>
                </c:pt>
                <c:pt idx="110">
                  <c:v>25.901</c:v>
                </c:pt>
                <c:pt idx="111">
                  <c:v>25.535</c:v>
                </c:pt>
                <c:pt idx="112">
                  <c:v>25.163</c:v>
                </c:pt>
                <c:pt idx="113">
                  <c:v>24.04</c:v>
                </c:pt>
                <c:pt idx="114">
                  <c:v>23.100999999999999</c:v>
                </c:pt>
                <c:pt idx="115">
                  <c:v>22.154</c:v>
                </c:pt>
                <c:pt idx="116">
                  <c:v>21.960999999999999</c:v>
                </c:pt>
                <c:pt idx="117">
                  <c:v>21.960999999999999</c:v>
                </c:pt>
                <c:pt idx="118">
                  <c:v>21.765000000000001</c:v>
                </c:pt>
                <c:pt idx="119">
                  <c:v>21.765000000000001</c:v>
                </c:pt>
                <c:pt idx="120">
                  <c:v>21.765000000000001</c:v>
                </c:pt>
                <c:pt idx="121">
                  <c:v>21.765000000000001</c:v>
                </c:pt>
                <c:pt idx="122">
                  <c:v>21.765000000000001</c:v>
                </c:pt>
                <c:pt idx="123">
                  <c:v>21.207000000000001</c:v>
                </c:pt>
                <c:pt idx="124">
                  <c:v>21.207000000000001</c:v>
                </c:pt>
                <c:pt idx="125">
                  <c:v>21.207000000000001</c:v>
                </c:pt>
                <c:pt idx="126">
                  <c:v>20.37</c:v>
                </c:pt>
                <c:pt idx="127">
                  <c:v>20.091000000000001</c:v>
                </c:pt>
                <c:pt idx="128">
                  <c:v>20.091000000000001</c:v>
                </c:pt>
                <c:pt idx="129">
                  <c:v>20.091000000000001</c:v>
                </c:pt>
                <c:pt idx="130">
                  <c:v>20.091000000000001</c:v>
                </c:pt>
                <c:pt idx="131">
                  <c:v>20.091000000000001</c:v>
                </c:pt>
                <c:pt idx="132">
                  <c:v>20.091000000000001</c:v>
                </c:pt>
                <c:pt idx="133">
                  <c:v>20.091000000000001</c:v>
                </c:pt>
                <c:pt idx="134">
                  <c:v>20.091000000000001</c:v>
                </c:pt>
                <c:pt idx="135">
                  <c:v>19.739000000000001</c:v>
                </c:pt>
                <c:pt idx="136">
                  <c:v>19.033999999999999</c:v>
                </c:pt>
                <c:pt idx="137">
                  <c:v>19.033999999999999</c:v>
                </c:pt>
                <c:pt idx="138">
                  <c:v>17.975999999999999</c:v>
                </c:pt>
                <c:pt idx="139">
                  <c:v>17.623999999999999</c:v>
                </c:pt>
                <c:pt idx="140">
                  <c:v>17.623999999999999</c:v>
                </c:pt>
                <c:pt idx="141">
                  <c:v>17.623999999999999</c:v>
                </c:pt>
                <c:pt idx="142">
                  <c:v>17.623999999999999</c:v>
                </c:pt>
                <c:pt idx="143">
                  <c:v>17.623999999999999</c:v>
                </c:pt>
                <c:pt idx="144">
                  <c:v>17.623999999999999</c:v>
                </c:pt>
                <c:pt idx="145">
                  <c:v>17.623999999999999</c:v>
                </c:pt>
                <c:pt idx="146">
                  <c:v>17.623999999999999</c:v>
                </c:pt>
                <c:pt idx="147">
                  <c:v>17.623999999999999</c:v>
                </c:pt>
                <c:pt idx="148">
                  <c:v>17.623999999999999</c:v>
                </c:pt>
                <c:pt idx="149">
                  <c:v>17.623999999999999</c:v>
                </c:pt>
                <c:pt idx="150">
                  <c:v>16.556000000000001</c:v>
                </c:pt>
                <c:pt idx="151">
                  <c:v>16.021999999999998</c:v>
                </c:pt>
                <c:pt idx="152">
                  <c:v>16.021999999999998</c:v>
                </c:pt>
                <c:pt idx="153">
                  <c:v>16.021999999999998</c:v>
                </c:pt>
                <c:pt idx="154">
                  <c:v>16.021999999999998</c:v>
                </c:pt>
                <c:pt idx="155">
                  <c:v>16.021999999999998</c:v>
                </c:pt>
                <c:pt idx="156">
                  <c:v>16.021999999999998</c:v>
                </c:pt>
                <c:pt idx="157">
                  <c:v>16.021999999999998</c:v>
                </c:pt>
                <c:pt idx="158">
                  <c:v>16.021999999999998</c:v>
                </c:pt>
                <c:pt idx="159">
                  <c:v>16.021999999999998</c:v>
                </c:pt>
                <c:pt idx="160">
                  <c:v>15.381</c:v>
                </c:pt>
                <c:pt idx="161">
                  <c:v>15.381</c:v>
                </c:pt>
                <c:pt idx="162">
                  <c:v>15.381</c:v>
                </c:pt>
                <c:pt idx="163">
                  <c:v>15.381</c:v>
                </c:pt>
                <c:pt idx="164">
                  <c:v>15.381</c:v>
                </c:pt>
                <c:pt idx="165">
                  <c:v>15.381</c:v>
                </c:pt>
                <c:pt idx="166">
                  <c:v>15.381</c:v>
                </c:pt>
                <c:pt idx="167">
                  <c:v>15.381</c:v>
                </c:pt>
                <c:pt idx="168">
                  <c:v>15.381</c:v>
                </c:pt>
              </c:numCache>
            </c:numRef>
          </c:yVal>
          <c:smooth val="0"/>
        </c:ser>
        <c:dLbls>
          <c:showLegendKey val="0"/>
          <c:showVal val="0"/>
          <c:showCatName val="0"/>
          <c:showSerName val="0"/>
          <c:showPercent val="0"/>
          <c:showBubbleSize val="0"/>
        </c:dLbls>
        <c:axId val="774642440"/>
        <c:axId val="774642832"/>
      </c:scatterChart>
      <c:valAx>
        <c:axId val="774642440"/>
        <c:scaling>
          <c:orientation val="minMax"/>
          <c:max val="14"/>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74642832"/>
        <c:crosses val="autoZero"/>
        <c:crossBetween val="midCat"/>
        <c:majorUnit val="1"/>
      </c:valAx>
      <c:valAx>
        <c:axId val="77464283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Bronchiolitis Obliterans Syndrome</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74642440"/>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45636424871669806"/>
          <c:y val="4.8754339175345017E-2"/>
          <c:w val="0.50682159199126653"/>
          <c:h val="0.177243247819829"/>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537"/>
          <c:h val="0.83794682922699193"/>
        </c:manualLayout>
      </c:layout>
      <c:scatterChart>
        <c:scatterStyle val="lineMarker"/>
        <c:varyColors val="0"/>
        <c:ser>
          <c:idx val="0"/>
          <c:order val="0"/>
          <c:tx>
            <c:strRef>
              <c:f>Sheet1!$B$1</c:f>
              <c:strCache>
                <c:ptCount val="1"/>
                <c:pt idx="0">
                  <c:v>Freedom from Severe Renal Dysfunction (N=20,570)</c:v>
                </c:pt>
              </c:strCache>
            </c:strRef>
          </c:tx>
          <c:spPr>
            <a:ln w="41275">
              <a:solidFill>
                <a:srgbClr val="00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100</c:v>
                </c:pt>
                <c:pt idx="2">
                  <c:v>99.771000000000001</c:v>
                </c:pt>
                <c:pt idx="3">
                  <c:v>99.29</c:v>
                </c:pt>
                <c:pt idx="4">
                  <c:v>98.866</c:v>
                </c:pt>
                <c:pt idx="5">
                  <c:v>98.247</c:v>
                </c:pt>
                <c:pt idx="6">
                  <c:v>96.147999999999996</c:v>
                </c:pt>
                <c:pt idx="7">
                  <c:v>93.418000000000006</c:v>
                </c:pt>
                <c:pt idx="8">
                  <c:v>93.007000000000005</c:v>
                </c:pt>
                <c:pt idx="9">
                  <c:v>92.905000000000001</c:v>
                </c:pt>
                <c:pt idx="10">
                  <c:v>92.905000000000001</c:v>
                </c:pt>
                <c:pt idx="11">
                  <c:v>92.905000000000001</c:v>
                </c:pt>
                <c:pt idx="12">
                  <c:v>92.905000000000001</c:v>
                </c:pt>
                <c:pt idx="13">
                  <c:v>92.899000000000001</c:v>
                </c:pt>
                <c:pt idx="14">
                  <c:v>92.887</c:v>
                </c:pt>
                <c:pt idx="15">
                  <c:v>92.811999999999998</c:v>
                </c:pt>
                <c:pt idx="16">
                  <c:v>92.543000000000006</c:v>
                </c:pt>
                <c:pt idx="17">
                  <c:v>92.076999999999998</c:v>
                </c:pt>
                <c:pt idx="18">
                  <c:v>90.64</c:v>
                </c:pt>
                <c:pt idx="19">
                  <c:v>89.100999999999999</c:v>
                </c:pt>
                <c:pt idx="20">
                  <c:v>88.582999999999998</c:v>
                </c:pt>
                <c:pt idx="21">
                  <c:v>88.382000000000005</c:v>
                </c:pt>
                <c:pt idx="22">
                  <c:v>88.355999999999995</c:v>
                </c:pt>
                <c:pt idx="23">
                  <c:v>88.335999999999999</c:v>
                </c:pt>
                <c:pt idx="24">
                  <c:v>88.335999999999999</c:v>
                </c:pt>
                <c:pt idx="25">
                  <c:v>88.320999999999998</c:v>
                </c:pt>
                <c:pt idx="26">
                  <c:v>88.305000000000007</c:v>
                </c:pt>
                <c:pt idx="27">
                  <c:v>88.25</c:v>
                </c:pt>
                <c:pt idx="28">
                  <c:v>87.930999999999997</c:v>
                </c:pt>
                <c:pt idx="29">
                  <c:v>87.411000000000001</c:v>
                </c:pt>
                <c:pt idx="30">
                  <c:v>86.055999999999997</c:v>
                </c:pt>
                <c:pt idx="31">
                  <c:v>84.628</c:v>
                </c:pt>
                <c:pt idx="32">
                  <c:v>84.286000000000001</c:v>
                </c:pt>
                <c:pt idx="33">
                  <c:v>84.12</c:v>
                </c:pt>
                <c:pt idx="34">
                  <c:v>84.087000000000003</c:v>
                </c:pt>
                <c:pt idx="35">
                  <c:v>84.087000000000003</c:v>
                </c:pt>
                <c:pt idx="36">
                  <c:v>84.087000000000003</c:v>
                </c:pt>
                <c:pt idx="37">
                  <c:v>84.066999999999993</c:v>
                </c:pt>
                <c:pt idx="38">
                  <c:v>84.066999999999993</c:v>
                </c:pt>
                <c:pt idx="39">
                  <c:v>83.965000000000003</c:v>
                </c:pt>
                <c:pt idx="40">
                  <c:v>83.727999999999994</c:v>
                </c:pt>
                <c:pt idx="41">
                  <c:v>83.221000000000004</c:v>
                </c:pt>
                <c:pt idx="42">
                  <c:v>82.132000000000005</c:v>
                </c:pt>
                <c:pt idx="43">
                  <c:v>80.954999999999998</c:v>
                </c:pt>
                <c:pt idx="44">
                  <c:v>80.513000000000005</c:v>
                </c:pt>
                <c:pt idx="45">
                  <c:v>80.290000000000006</c:v>
                </c:pt>
                <c:pt idx="46">
                  <c:v>80.236000000000004</c:v>
                </c:pt>
                <c:pt idx="47">
                  <c:v>80.224999999999994</c:v>
                </c:pt>
                <c:pt idx="48">
                  <c:v>80.224999999999994</c:v>
                </c:pt>
                <c:pt idx="49">
                  <c:v>80.224999999999994</c:v>
                </c:pt>
                <c:pt idx="50">
                  <c:v>80.198999999999998</c:v>
                </c:pt>
                <c:pt idx="51">
                  <c:v>80.12</c:v>
                </c:pt>
                <c:pt idx="52">
                  <c:v>79.816999999999993</c:v>
                </c:pt>
                <c:pt idx="53">
                  <c:v>79.141000000000005</c:v>
                </c:pt>
                <c:pt idx="54">
                  <c:v>77.986000000000004</c:v>
                </c:pt>
                <c:pt idx="55">
                  <c:v>77.105000000000004</c:v>
                </c:pt>
                <c:pt idx="56">
                  <c:v>76.834999999999994</c:v>
                </c:pt>
                <c:pt idx="57">
                  <c:v>76.698999999999998</c:v>
                </c:pt>
                <c:pt idx="58">
                  <c:v>76.643000000000001</c:v>
                </c:pt>
                <c:pt idx="59">
                  <c:v>76.643000000000001</c:v>
                </c:pt>
                <c:pt idx="60">
                  <c:v>76.643000000000001</c:v>
                </c:pt>
                <c:pt idx="61">
                  <c:v>76.626999999999995</c:v>
                </c:pt>
                <c:pt idx="62">
                  <c:v>76.56</c:v>
                </c:pt>
                <c:pt idx="63">
                  <c:v>76.475999999999999</c:v>
                </c:pt>
                <c:pt idx="64">
                  <c:v>76.031999999999996</c:v>
                </c:pt>
                <c:pt idx="65">
                  <c:v>75.569999999999993</c:v>
                </c:pt>
                <c:pt idx="66">
                  <c:v>74.385000000000005</c:v>
                </c:pt>
                <c:pt idx="67">
                  <c:v>73.453999999999994</c:v>
                </c:pt>
                <c:pt idx="68">
                  <c:v>73.138999999999996</c:v>
                </c:pt>
                <c:pt idx="69">
                  <c:v>73.05</c:v>
                </c:pt>
                <c:pt idx="70">
                  <c:v>73.013999999999996</c:v>
                </c:pt>
                <c:pt idx="71">
                  <c:v>73.013999999999996</c:v>
                </c:pt>
                <c:pt idx="72">
                  <c:v>73.013999999999996</c:v>
                </c:pt>
                <c:pt idx="73">
                  <c:v>73.013999999999996</c:v>
                </c:pt>
                <c:pt idx="74">
                  <c:v>72.992000000000004</c:v>
                </c:pt>
                <c:pt idx="75">
                  <c:v>72.816000000000003</c:v>
                </c:pt>
                <c:pt idx="76">
                  <c:v>72.373000000000005</c:v>
                </c:pt>
                <c:pt idx="77">
                  <c:v>71.884</c:v>
                </c:pt>
                <c:pt idx="78">
                  <c:v>70.59</c:v>
                </c:pt>
                <c:pt idx="79">
                  <c:v>69.692999999999998</c:v>
                </c:pt>
                <c:pt idx="80">
                  <c:v>69.488</c:v>
                </c:pt>
                <c:pt idx="81">
                  <c:v>69.396000000000001</c:v>
                </c:pt>
                <c:pt idx="82">
                  <c:v>69.373000000000005</c:v>
                </c:pt>
                <c:pt idx="83">
                  <c:v>69.373000000000005</c:v>
                </c:pt>
                <c:pt idx="84">
                  <c:v>69.373000000000005</c:v>
                </c:pt>
                <c:pt idx="85">
                  <c:v>69.373000000000005</c:v>
                </c:pt>
                <c:pt idx="86">
                  <c:v>69.343999999999994</c:v>
                </c:pt>
                <c:pt idx="87">
                  <c:v>69.227000000000004</c:v>
                </c:pt>
                <c:pt idx="88">
                  <c:v>68.906000000000006</c:v>
                </c:pt>
                <c:pt idx="89">
                  <c:v>68.436999999999998</c:v>
                </c:pt>
                <c:pt idx="90">
                  <c:v>67.584999999999994</c:v>
                </c:pt>
                <c:pt idx="91">
                  <c:v>66.817999999999998</c:v>
                </c:pt>
                <c:pt idx="92">
                  <c:v>66.578999999999994</c:v>
                </c:pt>
                <c:pt idx="93">
                  <c:v>66.518000000000001</c:v>
                </c:pt>
                <c:pt idx="94">
                  <c:v>66.424999999999997</c:v>
                </c:pt>
                <c:pt idx="95">
                  <c:v>66.424999999999997</c:v>
                </c:pt>
                <c:pt idx="96">
                  <c:v>66.424999999999997</c:v>
                </c:pt>
                <c:pt idx="97">
                  <c:v>66.424999999999997</c:v>
                </c:pt>
                <c:pt idx="98">
                  <c:v>66.385999999999996</c:v>
                </c:pt>
                <c:pt idx="99">
                  <c:v>66.105999999999995</c:v>
                </c:pt>
                <c:pt idx="100">
                  <c:v>65.823999999999998</c:v>
                </c:pt>
                <c:pt idx="101">
                  <c:v>65.379000000000005</c:v>
                </c:pt>
                <c:pt idx="102">
                  <c:v>64.525000000000006</c:v>
                </c:pt>
                <c:pt idx="103">
                  <c:v>63.790999999999997</c:v>
                </c:pt>
                <c:pt idx="104">
                  <c:v>63.707999999999998</c:v>
                </c:pt>
                <c:pt idx="105">
                  <c:v>63.624000000000002</c:v>
                </c:pt>
                <c:pt idx="106">
                  <c:v>63.581000000000003</c:v>
                </c:pt>
                <c:pt idx="107">
                  <c:v>63.581000000000003</c:v>
                </c:pt>
                <c:pt idx="108">
                  <c:v>63.530999999999999</c:v>
                </c:pt>
                <c:pt idx="109">
                  <c:v>63.530999999999999</c:v>
                </c:pt>
                <c:pt idx="110">
                  <c:v>63.475000000000001</c:v>
                </c:pt>
                <c:pt idx="111">
                  <c:v>63.304000000000002</c:v>
                </c:pt>
                <c:pt idx="112">
                  <c:v>62.789000000000001</c:v>
                </c:pt>
                <c:pt idx="113">
                  <c:v>62.039000000000001</c:v>
                </c:pt>
                <c:pt idx="114">
                  <c:v>61.115000000000002</c:v>
                </c:pt>
                <c:pt idx="115">
                  <c:v>60.536000000000001</c:v>
                </c:pt>
                <c:pt idx="116">
                  <c:v>60.417999999999999</c:v>
                </c:pt>
                <c:pt idx="117">
                  <c:v>60.417999999999999</c:v>
                </c:pt>
                <c:pt idx="118">
                  <c:v>60.417999999999999</c:v>
                </c:pt>
                <c:pt idx="119">
                  <c:v>60.417999999999999</c:v>
                </c:pt>
                <c:pt idx="120">
                  <c:v>60.417999999999999</c:v>
                </c:pt>
                <c:pt idx="121">
                  <c:v>60.417999999999999</c:v>
                </c:pt>
                <c:pt idx="122">
                  <c:v>60.338000000000001</c:v>
                </c:pt>
                <c:pt idx="123">
                  <c:v>60.174999999999997</c:v>
                </c:pt>
                <c:pt idx="124">
                  <c:v>59.93</c:v>
                </c:pt>
                <c:pt idx="125">
                  <c:v>59.439</c:v>
                </c:pt>
                <c:pt idx="126">
                  <c:v>58.537999999999997</c:v>
                </c:pt>
                <c:pt idx="127">
                  <c:v>57.875999999999998</c:v>
                </c:pt>
                <c:pt idx="128">
                  <c:v>57.536000000000001</c:v>
                </c:pt>
                <c:pt idx="129">
                  <c:v>57.536000000000001</c:v>
                </c:pt>
                <c:pt idx="130">
                  <c:v>57.536000000000001</c:v>
                </c:pt>
                <c:pt idx="131">
                  <c:v>57.536000000000001</c:v>
                </c:pt>
                <c:pt idx="132">
                  <c:v>57.536000000000001</c:v>
                </c:pt>
                <c:pt idx="133">
                  <c:v>57.427</c:v>
                </c:pt>
                <c:pt idx="134">
                  <c:v>57.427</c:v>
                </c:pt>
                <c:pt idx="135">
                  <c:v>57.311999999999998</c:v>
                </c:pt>
                <c:pt idx="136">
                  <c:v>57.082000000000001</c:v>
                </c:pt>
                <c:pt idx="137">
                  <c:v>56.506</c:v>
                </c:pt>
                <c:pt idx="138">
                  <c:v>56.042999999999999</c:v>
                </c:pt>
                <c:pt idx="139">
                  <c:v>55.697000000000003</c:v>
                </c:pt>
                <c:pt idx="140">
                  <c:v>55.697000000000003</c:v>
                </c:pt>
                <c:pt idx="141">
                  <c:v>55.697000000000003</c:v>
                </c:pt>
                <c:pt idx="142">
                  <c:v>55.697000000000003</c:v>
                </c:pt>
                <c:pt idx="143">
                  <c:v>55.697000000000003</c:v>
                </c:pt>
                <c:pt idx="144">
                  <c:v>55.697000000000003</c:v>
                </c:pt>
                <c:pt idx="145">
                  <c:v>55.697000000000003</c:v>
                </c:pt>
                <c:pt idx="146">
                  <c:v>55.697000000000003</c:v>
                </c:pt>
                <c:pt idx="147">
                  <c:v>55.533999999999999</c:v>
                </c:pt>
                <c:pt idx="148">
                  <c:v>55.204999999999998</c:v>
                </c:pt>
                <c:pt idx="149">
                  <c:v>54.712000000000003</c:v>
                </c:pt>
                <c:pt idx="150">
                  <c:v>54.546999999999997</c:v>
                </c:pt>
                <c:pt idx="151">
                  <c:v>53.887</c:v>
                </c:pt>
                <c:pt idx="152">
                  <c:v>53.718000000000004</c:v>
                </c:pt>
                <c:pt idx="153">
                  <c:v>53.718000000000004</c:v>
                </c:pt>
                <c:pt idx="154">
                  <c:v>53.718000000000004</c:v>
                </c:pt>
                <c:pt idx="155">
                  <c:v>53.718000000000004</c:v>
                </c:pt>
                <c:pt idx="156">
                  <c:v>53.718000000000004</c:v>
                </c:pt>
                <c:pt idx="157">
                  <c:v>53.718000000000004</c:v>
                </c:pt>
                <c:pt idx="158">
                  <c:v>53.718000000000004</c:v>
                </c:pt>
                <c:pt idx="159">
                  <c:v>53.207000000000001</c:v>
                </c:pt>
                <c:pt idx="160">
                  <c:v>52.439</c:v>
                </c:pt>
                <c:pt idx="161">
                  <c:v>52.183999999999997</c:v>
                </c:pt>
                <c:pt idx="162">
                  <c:v>51.670999999999999</c:v>
                </c:pt>
                <c:pt idx="163">
                  <c:v>51.155999999999999</c:v>
                </c:pt>
                <c:pt idx="164">
                  <c:v>50.893999999999998</c:v>
                </c:pt>
                <c:pt idx="165">
                  <c:v>50.893999999999998</c:v>
                </c:pt>
                <c:pt idx="166">
                  <c:v>50.893999999999998</c:v>
                </c:pt>
                <c:pt idx="167">
                  <c:v>50.893999999999998</c:v>
                </c:pt>
                <c:pt idx="168">
                  <c:v>50.893999999999998</c:v>
                </c:pt>
                <c:pt idx="169">
                  <c:v>50.893999999999998</c:v>
                </c:pt>
                <c:pt idx="170">
                  <c:v>50.893999999999998</c:v>
                </c:pt>
                <c:pt idx="171">
                  <c:v>50.893999999999998</c:v>
                </c:pt>
                <c:pt idx="172">
                  <c:v>50.893999999999998</c:v>
                </c:pt>
                <c:pt idx="173">
                  <c:v>50.506</c:v>
                </c:pt>
                <c:pt idx="174">
                  <c:v>48.951999999999998</c:v>
                </c:pt>
                <c:pt idx="175">
                  <c:v>48.951999999999998</c:v>
                </c:pt>
                <c:pt idx="176">
                  <c:v>48.55</c:v>
                </c:pt>
                <c:pt idx="177">
                  <c:v>48.55</c:v>
                </c:pt>
                <c:pt idx="178">
                  <c:v>48.55</c:v>
                </c:pt>
                <c:pt idx="179">
                  <c:v>48.55</c:v>
                </c:pt>
                <c:pt idx="180">
                  <c:v>48.55</c:v>
                </c:pt>
              </c:numCache>
            </c:numRef>
          </c:yVal>
          <c:smooth val="0"/>
        </c:ser>
        <c:dLbls>
          <c:showLegendKey val="0"/>
          <c:showVal val="0"/>
          <c:showCatName val="0"/>
          <c:showSerName val="0"/>
          <c:showPercent val="0"/>
          <c:showBubbleSize val="0"/>
        </c:dLbls>
        <c:axId val="763590456"/>
        <c:axId val="487460784"/>
      </c:scatterChart>
      <c:valAx>
        <c:axId val="763590456"/>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87460784"/>
        <c:crosses val="autoZero"/>
        <c:crossBetween val="midCat"/>
        <c:majorUnit val="1"/>
      </c:valAx>
      <c:valAx>
        <c:axId val="48746078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Severe Renal Dysfunction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63590456"/>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57435834901168326"/>
          <c:y val="6.488337143340954E-2"/>
          <c:w val="0.38139386337769726"/>
          <c:h val="0.11281517229701124"/>
        </c:manualLayout>
      </c:layout>
      <c:overlay val="0"/>
      <c:spPr>
        <a:solidFill>
          <a:srgbClr val="000000"/>
        </a:solidFill>
        <a:ln>
          <a:solidFill>
            <a:srgbClr val="FFFFFF"/>
          </a:solidFill>
        </a:ln>
      </c:spPr>
    </c:legend>
    <c:plotVisOnly val="1"/>
    <c:dispBlanksAs val="gap"/>
    <c:showDLblsOverMax val="0"/>
  </c:chart>
  <c:txPr>
    <a:bodyPr/>
    <a:lstStyle/>
    <a:p>
      <a:pPr>
        <a:defRPr sz="1800"/>
      </a:pPr>
      <a:endParaRPr lang="en-US"/>
    </a:p>
  </c:txPr>
  <c:externalData r:id="rId1">
    <c:autoUpdate val="0"/>
  </c:externalData>
  <c:userShapes r:id="rId2"/>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581"/>
          <c:h val="0.83794682922699193"/>
        </c:manualLayout>
      </c:layout>
      <c:scatterChart>
        <c:scatterStyle val="lineMarker"/>
        <c:varyColors val="0"/>
        <c:ser>
          <c:idx val="0"/>
          <c:order val="0"/>
          <c:tx>
            <c:strRef>
              <c:f>Sheet1!$B$1</c:f>
              <c:strCache>
                <c:ptCount val="1"/>
                <c:pt idx="0">
                  <c:v>Freedom from Severe Renal Dysfunction (N=18,459)</c:v>
                </c:pt>
              </c:strCache>
            </c:strRef>
          </c:tx>
          <c:spPr>
            <a:ln w="41275">
              <a:solidFill>
                <a:srgbClr val="00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100</c:v>
                </c:pt>
                <c:pt idx="2">
                  <c:v>99.995000000000005</c:v>
                </c:pt>
                <c:pt idx="3">
                  <c:v>99.977999999999994</c:v>
                </c:pt>
                <c:pt idx="4">
                  <c:v>99.956999999999994</c:v>
                </c:pt>
                <c:pt idx="5">
                  <c:v>99.816000000000003</c:v>
                </c:pt>
                <c:pt idx="6">
                  <c:v>98.075999999999993</c:v>
                </c:pt>
                <c:pt idx="7">
                  <c:v>95.1</c:v>
                </c:pt>
                <c:pt idx="8">
                  <c:v>94.661000000000001</c:v>
                </c:pt>
                <c:pt idx="9">
                  <c:v>94.552000000000007</c:v>
                </c:pt>
                <c:pt idx="10">
                  <c:v>94.552000000000007</c:v>
                </c:pt>
                <c:pt idx="11">
                  <c:v>94.552000000000007</c:v>
                </c:pt>
                <c:pt idx="12">
                  <c:v>94.552000000000007</c:v>
                </c:pt>
                <c:pt idx="13">
                  <c:v>94.546000000000006</c:v>
                </c:pt>
                <c:pt idx="14">
                  <c:v>94.534000000000006</c:v>
                </c:pt>
                <c:pt idx="15">
                  <c:v>94.456999999999994</c:v>
                </c:pt>
                <c:pt idx="16">
                  <c:v>94.183000000000007</c:v>
                </c:pt>
                <c:pt idx="17">
                  <c:v>93.709000000000003</c:v>
                </c:pt>
                <c:pt idx="18">
                  <c:v>92.245999999999995</c:v>
                </c:pt>
                <c:pt idx="19">
                  <c:v>90.68</c:v>
                </c:pt>
                <c:pt idx="20">
                  <c:v>90.153000000000006</c:v>
                </c:pt>
                <c:pt idx="21">
                  <c:v>89.948999999999998</c:v>
                </c:pt>
                <c:pt idx="22">
                  <c:v>89.921999999999997</c:v>
                </c:pt>
                <c:pt idx="23">
                  <c:v>89.902000000000001</c:v>
                </c:pt>
                <c:pt idx="24">
                  <c:v>89.902000000000001</c:v>
                </c:pt>
                <c:pt idx="25">
                  <c:v>89.887</c:v>
                </c:pt>
                <c:pt idx="26">
                  <c:v>89.870999999999995</c:v>
                </c:pt>
                <c:pt idx="27">
                  <c:v>89.813999999999993</c:v>
                </c:pt>
                <c:pt idx="28">
                  <c:v>89.49</c:v>
                </c:pt>
                <c:pt idx="29">
                  <c:v>88.960999999999999</c:v>
                </c:pt>
                <c:pt idx="30">
                  <c:v>87.581000000000003</c:v>
                </c:pt>
                <c:pt idx="31">
                  <c:v>86.128</c:v>
                </c:pt>
                <c:pt idx="32">
                  <c:v>85.78</c:v>
                </c:pt>
                <c:pt idx="33">
                  <c:v>85.611000000000004</c:v>
                </c:pt>
                <c:pt idx="34">
                  <c:v>85.576999999999998</c:v>
                </c:pt>
                <c:pt idx="35">
                  <c:v>85.576999999999998</c:v>
                </c:pt>
                <c:pt idx="36">
                  <c:v>85.576999999999998</c:v>
                </c:pt>
                <c:pt idx="37">
                  <c:v>85.557000000000002</c:v>
                </c:pt>
                <c:pt idx="38">
                  <c:v>85.557000000000002</c:v>
                </c:pt>
                <c:pt idx="39">
                  <c:v>85.453000000000003</c:v>
                </c:pt>
                <c:pt idx="40">
                  <c:v>85.212000000000003</c:v>
                </c:pt>
                <c:pt idx="41">
                  <c:v>84.695999999999998</c:v>
                </c:pt>
                <c:pt idx="42">
                  <c:v>83.587999999999994</c:v>
                </c:pt>
                <c:pt idx="43">
                  <c:v>82.39</c:v>
                </c:pt>
                <c:pt idx="44">
                  <c:v>81.94</c:v>
                </c:pt>
                <c:pt idx="45">
                  <c:v>81.712999999999994</c:v>
                </c:pt>
                <c:pt idx="46">
                  <c:v>81.658000000000001</c:v>
                </c:pt>
                <c:pt idx="47">
                  <c:v>81.647000000000006</c:v>
                </c:pt>
                <c:pt idx="48">
                  <c:v>81.647000000000006</c:v>
                </c:pt>
                <c:pt idx="49">
                  <c:v>81.647000000000006</c:v>
                </c:pt>
                <c:pt idx="50">
                  <c:v>81.620999999999995</c:v>
                </c:pt>
                <c:pt idx="51">
                  <c:v>81.540000000000006</c:v>
                </c:pt>
                <c:pt idx="52">
                  <c:v>81.230999999999995</c:v>
                </c:pt>
                <c:pt idx="53">
                  <c:v>80.543999999999997</c:v>
                </c:pt>
                <c:pt idx="54">
                  <c:v>79.367999999999995</c:v>
                </c:pt>
                <c:pt idx="55">
                  <c:v>78.471999999999994</c:v>
                </c:pt>
                <c:pt idx="56">
                  <c:v>78.197000000000003</c:v>
                </c:pt>
                <c:pt idx="57">
                  <c:v>78.058000000000007</c:v>
                </c:pt>
                <c:pt idx="58">
                  <c:v>78.001999999999995</c:v>
                </c:pt>
                <c:pt idx="59">
                  <c:v>78.001999999999995</c:v>
                </c:pt>
                <c:pt idx="60">
                  <c:v>78.001999999999995</c:v>
                </c:pt>
                <c:pt idx="61">
                  <c:v>77.984999999999999</c:v>
                </c:pt>
                <c:pt idx="62">
                  <c:v>77.917000000000002</c:v>
                </c:pt>
                <c:pt idx="63">
                  <c:v>77.831000000000003</c:v>
                </c:pt>
                <c:pt idx="64">
                  <c:v>77.379000000000005</c:v>
                </c:pt>
                <c:pt idx="65">
                  <c:v>76.909000000000006</c:v>
                </c:pt>
                <c:pt idx="66">
                  <c:v>75.703999999999994</c:v>
                </c:pt>
                <c:pt idx="67">
                  <c:v>74.756</c:v>
                </c:pt>
                <c:pt idx="68">
                  <c:v>74.435000000000002</c:v>
                </c:pt>
                <c:pt idx="69">
                  <c:v>74.344999999999999</c:v>
                </c:pt>
                <c:pt idx="70">
                  <c:v>74.308000000000007</c:v>
                </c:pt>
                <c:pt idx="71">
                  <c:v>74.308000000000007</c:v>
                </c:pt>
                <c:pt idx="72">
                  <c:v>74.308000000000007</c:v>
                </c:pt>
                <c:pt idx="73">
                  <c:v>74.308000000000007</c:v>
                </c:pt>
                <c:pt idx="74">
                  <c:v>74.286000000000001</c:v>
                </c:pt>
                <c:pt idx="75">
                  <c:v>74.106999999999999</c:v>
                </c:pt>
                <c:pt idx="76">
                  <c:v>73.656000000000006</c:v>
                </c:pt>
                <c:pt idx="77">
                  <c:v>73.158000000000001</c:v>
                </c:pt>
                <c:pt idx="78">
                  <c:v>71.840999999999994</c:v>
                </c:pt>
                <c:pt idx="79">
                  <c:v>70.927999999999997</c:v>
                </c:pt>
                <c:pt idx="80">
                  <c:v>70.72</c:v>
                </c:pt>
                <c:pt idx="81">
                  <c:v>70.626000000000005</c:v>
                </c:pt>
                <c:pt idx="82">
                  <c:v>70.602000000000004</c:v>
                </c:pt>
                <c:pt idx="83">
                  <c:v>70.602000000000004</c:v>
                </c:pt>
                <c:pt idx="84">
                  <c:v>70.602000000000004</c:v>
                </c:pt>
                <c:pt idx="85">
                  <c:v>70.602000000000004</c:v>
                </c:pt>
                <c:pt idx="86">
                  <c:v>70.572999999999993</c:v>
                </c:pt>
                <c:pt idx="87">
                  <c:v>70.453999999999994</c:v>
                </c:pt>
                <c:pt idx="88">
                  <c:v>70.126999999999995</c:v>
                </c:pt>
                <c:pt idx="89">
                  <c:v>69.650000000000006</c:v>
                </c:pt>
                <c:pt idx="90">
                  <c:v>68.783000000000001</c:v>
                </c:pt>
                <c:pt idx="91">
                  <c:v>68.001999999999995</c:v>
                </c:pt>
                <c:pt idx="92">
                  <c:v>67.760000000000005</c:v>
                </c:pt>
                <c:pt idx="93">
                  <c:v>67.697000000000003</c:v>
                </c:pt>
                <c:pt idx="94">
                  <c:v>67.602999999999994</c:v>
                </c:pt>
                <c:pt idx="95">
                  <c:v>67.602999999999994</c:v>
                </c:pt>
                <c:pt idx="96">
                  <c:v>67.602999999999994</c:v>
                </c:pt>
                <c:pt idx="97">
                  <c:v>67.602999999999994</c:v>
                </c:pt>
                <c:pt idx="98">
                  <c:v>67.561999999999998</c:v>
                </c:pt>
                <c:pt idx="99">
                  <c:v>67.278000000000006</c:v>
                </c:pt>
                <c:pt idx="100">
                  <c:v>66.991</c:v>
                </c:pt>
                <c:pt idx="101">
                  <c:v>66.537999999999997</c:v>
                </c:pt>
                <c:pt idx="102">
                  <c:v>65.668999999999997</c:v>
                </c:pt>
                <c:pt idx="103">
                  <c:v>64.921999999999997</c:v>
                </c:pt>
                <c:pt idx="104">
                  <c:v>64.837000000000003</c:v>
                </c:pt>
                <c:pt idx="105">
                  <c:v>64.751999999999995</c:v>
                </c:pt>
                <c:pt idx="106">
                  <c:v>64.706999999999994</c:v>
                </c:pt>
                <c:pt idx="107">
                  <c:v>64.706999999999994</c:v>
                </c:pt>
                <c:pt idx="108">
                  <c:v>64.658000000000001</c:v>
                </c:pt>
                <c:pt idx="109">
                  <c:v>64.658000000000001</c:v>
                </c:pt>
                <c:pt idx="110">
                  <c:v>64.599999999999994</c:v>
                </c:pt>
                <c:pt idx="111">
                  <c:v>64.426000000000002</c:v>
                </c:pt>
                <c:pt idx="112">
                  <c:v>63.902000000000001</c:v>
                </c:pt>
                <c:pt idx="113">
                  <c:v>63.137999999999998</c:v>
                </c:pt>
                <c:pt idx="114">
                  <c:v>62.198</c:v>
                </c:pt>
                <c:pt idx="115">
                  <c:v>61.609000000000002</c:v>
                </c:pt>
                <c:pt idx="116">
                  <c:v>61.488999999999997</c:v>
                </c:pt>
                <c:pt idx="117">
                  <c:v>61.488999999999997</c:v>
                </c:pt>
                <c:pt idx="118">
                  <c:v>61.488999999999997</c:v>
                </c:pt>
                <c:pt idx="119">
                  <c:v>61.488999999999997</c:v>
                </c:pt>
                <c:pt idx="120">
                  <c:v>61.488999999999997</c:v>
                </c:pt>
                <c:pt idx="121">
                  <c:v>61.488999999999997</c:v>
                </c:pt>
                <c:pt idx="122">
                  <c:v>61.406999999999996</c:v>
                </c:pt>
                <c:pt idx="123">
                  <c:v>61.241999999999997</c:v>
                </c:pt>
                <c:pt idx="124">
                  <c:v>60.991999999999997</c:v>
                </c:pt>
                <c:pt idx="125">
                  <c:v>60.493000000000002</c:v>
                </c:pt>
                <c:pt idx="126">
                  <c:v>59.576000000000001</c:v>
                </c:pt>
                <c:pt idx="127">
                  <c:v>58.902000000000001</c:v>
                </c:pt>
                <c:pt idx="128">
                  <c:v>58.555999999999997</c:v>
                </c:pt>
                <c:pt idx="129">
                  <c:v>58.555999999999997</c:v>
                </c:pt>
                <c:pt idx="130">
                  <c:v>58.555999999999997</c:v>
                </c:pt>
                <c:pt idx="131">
                  <c:v>58.555999999999997</c:v>
                </c:pt>
                <c:pt idx="132">
                  <c:v>58.555999999999997</c:v>
                </c:pt>
                <c:pt idx="133">
                  <c:v>58.445</c:v>
                </c:pt>
                <c:pt idx="134">
                  <c:v>58.445</c:v>
                </c:pt>
                <c:pt idx="135">
                  <c:v>58.328000000000003</c:v>
                </c:pt>
                <c:pt idx="136">
                  <c:v>58.094000000000001</c:v>
                </c:pt>
                <c:pt idx="137">
                  <c:v>57.506999999999998</c:v>
                </c:pt>
                <c:pt idx="138">
                  <c:v>57.036999999999999</c:v>
                </c:pt>
                <c:pt idx="139">
                  <c:v>56.683999999999997</c:v>
                </c:pt>
                <c:pt idx="140">
                  <c:v>56.683999999999997</c:v>
                </c:pt>
                <c:pt idx="141">
                  <c:v>56.683999999999997</c:v>
                </c:pt>
                <c:pt idx="142">
                  <c:v>56.683999999999997</c:v>
                </c:pt>
                <c:pt idx="143">
                  <c:v>56.683999999999997</c:v>
                </c:pt>
                <c:pt idx="144">
                  <c:v>56.683999999999997</c:v>
                </c:pt>
                <c:pt idx="145">
                  <c:v>56.683999999999997</c:v>
                </c:pt>
                <c:pt idx="146">
                  <c:v>56.683999999999997</c:v>
                </c:pt>
                <c:pt idx="147">
                  <c:v>56.518000000000001</c:v>
                </c:pt>
                <c:pt idx="148">
                  <c:v>56.183999999999997</c:v>
                </c:pt>
                <c:pt idx="149">
                  <c:v>55.682000000000002</c:v>
                </c:pt>
                <c:pt idx="150">
                  <c:v>55.514000000000003</c:v>
                </c:pt>
                <c:pt idx="151">
                  <c:v>54.841999999999999</c:v>
                </c:pt>
                <c:pt idx="152">
                  <c:v>54.67</c:v>
                </c:pt>
                <c:pt idx="153">
                  <c:v>54.67</c:v>
                </c:pt>
                <c:pt idx="154">
                  <c:v>54.67</c:v>
                </c:pt>
                <c:pt idx="155">
                  <c:v>54.67</c:v>
                </c:pt>
                <c:pt idx="156">
                  <c:v>54.67</c:v>
                </c:pt>
                <c:pt idx="157">
                  <c:v>54.67</c:v>
                </c:pt>
                <c:pt idx="158">
                  <c:v>54.67</c:v>
                </c:pt>
                <c:pt idx="159">
                  <c:v>54.15</c:v>
                </c:pt>
                <c:pt idx="160">
                  <c:v>53.369</c:v>
                </c:pt>
                <c:pt idx="161">
                  <c:v>53.107999999999997</c:v>
                </c:pt>
                <c:pt idx="162">
                  <c:v>52.585999999999999</c:v>
                </c:pt>
                <c:pt idx="163">
                  <c:v>52.063000000000002</c:v>
                </c:pt>
                <c:pt idx="164">
                  <c:v>51.795999999999999</c:v>
                </c:pt>
                <c:pt idx="165">
                  <c:v>51.795999999999999</c:v>
                </c:pt>
                <c:pt idx="166">
                  <c:v>51.795999999999999</c:v>
                </c:pt>
                <c:pt idx="167">
                  <c:v>51.795999999999999</c:v>
                </c:pt>
                <c:pt idx="168">
                  <c:v>51.795999999999999</c:v>
                </c:pt>
                <c:pt idx="169">
                  <c:v>51.795999999999999</c:v>
                </c:pt>
                <c:pt idx="170">
                  <c:v>51.795999999999999</c:v>
                </c:pt>
                <c:pt idx="171">
                  <c:v>51.795999999999999</c:v>
                </c:pt>
                <c:pt idx="172">
                  <c:v>51.795999999999999</c:v>
                </c:pt>
                <c:pt idx="173">
                  <c:v>51.401000000000003</c:v>
                </c:pt>
                <c:pt idx="174">
                  <c:v>49.819000000000003</c:v>
                </c:pt>
                <c:pt idx="175">
                  <c:v>49.819000000000003</c:v>
                </c:pt>
                <c:pt idx="176">
                  <c:v>49.411000000000001</c:v>
                </c:pt>
                <c:pt idx="177">
                  <c:v>49.411000000000001</c:v>
                </c:pt>
                <c:pt idx="178">
                  <c:v>49.411000000000001</c:v>
                </c:pt>
                <c:pt idx="179">
                  <c:v>49.411000000000001</c:v>
                </c:pt>
                <c:pt idx="180">
                  <c:v>49.411000000000001</c:v>
                </c:pt>
              </c:numCache>
            </c:numRef>
          </c:yVal>
          <c:smooth val="0"/>
        </c:ser>
        <c:dLbls>
          <c:showLegendKey val="0"/>
          <c:showVal val="0"/>
          <c:showCatName val="0"/>
          <c:showSerName val="0"/>
          <c:showPercent val="0"/>
          <c:showBubbleSize val="0"/>
        </c:dLbls>
        <c:axId val="494874232"/>
        <c:axId val="494874624"/>
      </c:scatterChart>
      <c:valAx>
        <c:axId val="494874232"/>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94874624"/>
        <c:crosses val="autoZero"/>
        <c:crossBetween val="midCat"/>
        <c:majorUnit val="1"/>
      </c:valAx>
      <c:valAx>
        <c:axId val="49487462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Severe Renal Dysfunction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94874232"/>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57435834901168326"/>
          <c:y val="6.2195199390398782E-2"/>
          <c:w val="0.37844401087032264"/>
          <c:h val="0.11281517229701124"/>
        </c:manualLayout>
      </c:layout>
      <c:overlay val="0"/>
      <c:spPr>
        <a:solidFill>
          <a:srgbClr val="000000"/>
        </a:solidFill>
        <a:ln>
          <a:solidFill>
            <a:srgbClr val="FFFFFF"/>
          </a:solidFill>
        </a:ln>
      </c:spPr>
    </c:legend>
    <c:plotVisOnly val="1"/>
    <c:dispBlanksAs val="gap"/>
    <c:showDLblsOverMax val="0"/>
  </c:chart>
  <c:txPr>
    <a:bodyPr/>
    <a:lstStyle/>
    <a:p>
      <a:pPr>
        <a:defRPr sz="1800"/>
      </a:pPr>
      <a:endParaRPr lang="en-US"/>
    </a:p>
  </c:txPr>
  <c:externalData r:id="rId1">
    <c:autoUpdate val="0"/>
  </c:externalData>
  <c:userShapes r:id="rId2"/>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4.6411064001615189E-2"/>
          <c:w val="0.85968051006900581"/>
          <c:h val="0.78356309307490413"/>
        </c:manualLayout>
      </c:layout>
      <c:scatterChart>
        <c:scatterStyle val="lineMarker"/>
        <c:varyColors val="0"/>
        <c:ser>
          <c:idx val="0"/>
          <c:order val="0"/>
          <c:tx>
            <c:strRef>
              <c:f>Sheet1!$B$1</c:f>
              <c:strCache>
                <c:ptCount val="1"/>
                <c:pt idx="0">
                  <c:v> All Malignancy</c:v>
                </c:pt>
              </c:strCache>
            </c:strRef>
          </c:tx>
          <c:spPr>
            <a:ln w="41275">
              <a:solidFill>
                <a:srgbClr val="FFFF00"/>
              </a:solidFill>
            </a:ln>
          </c:spPr>
          <c:marker>
            <c:symbol val="none"/>
          </c:marker>
          <c:xVal>
            <c:numRef>
              <c:f>Sheet1!$A$2:$A$218</c:f>
              <c:numCache>
                <c:formatCode>General</c:formatCode>
                <c:ptCount val="21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numCache>
            </c:numRef>
          </c:xVal>
          <c:yVal>
            <c:numRef>
              <c:f>Sheet1!$B$2:$B$218</c:f>
              <c:numCache>
                <c:formatCode>General</c:formatCode>
                <c:ptCount val="217"/>
                <c:pt idx="0">
                  <c:v>100</c:v>
                </c:pt>
                <c:pt idx="1">
                  <c:v>100</c:v>
                </c:pt>
                <c:pt idx="2">
                  <c:v>99.915999999999997</c:v>
                </c:pt>
                <c:pt idx="3">
                  <c:v>99.628</c:v>
                </c:pt>
                <c:pt idx="4">
                  <c:v>99.182000000000002</c:v>
                </c:pt>
                <c:pt idx="5">
                  <c:v>98.768000000000001</c:v>
                </c:pt>
                <c:pt idx="6">
                  <c:v>97.399000000000001</c:v>
                </c:pt>
                <c:pt idx="7">
                  <c:v>95.472999999999999</c:v>
                </c:pt>
                <c:pt idx="8">
                  <c:v>95.183999999999997</c:v>
                </c:pt>
                <c:pt idx="9">
                  <c:v>95.078999999999994</c:v>
                </c:pt>
                <c:pt idx="10">
                  <c:v>95.078999999999994</c:v>
                </c:pt>
                <c:pt idx="11">
                  <c:v>95.072999999999993</c:v>
                </c:pt>
                <c:pt idx="12">
                  <c:v>95.049000000000007</c:v>
                </c:pt>
                <c:pt idx="13">
                  <c:v>95.022999999999996</c:v>
                </c:pt>
                <c:pt idx="14">
                  <c:v>94.99</c:v>
                </c:pt>
                <c:pt idx="15">
                  <c:v>94.948999999999998</c:v>
                </c:pt>
                <c:pt idx="16">
                  <c:v>94.710999999999999</c:v>
                </c:pt>
                <c:pt idx="17">
                  <c:v>94.281999999999996</c:v>
                </c:pt>
                <c:pt idx="18">
                  <c:v>92.792000000000002</c:v>
                </c:pt>
                <c:pt idx="19">
                  <c:v>91.275000000000006</c:v>
                </c:pt>
                <c:pt idx="20">
                  <c:v>90.921000000000006</c:v>
                </c:pt>
                <c:pt idx="21">
                  <c:v>90.787999999999997</c:v>
                </c:pt>
                <c:pt idx="22">
                  <c:v>90.751999999999995</c:v>
                </c:pt>
                <c:pt idx="23">
                  <c:v>90.738</c:v>
                </c:pt>
                <c:pt idx="24">
                  <c:v>90.707999999999998</c:v>
                </c:pt>
                <c:pt idx="25">
                  <c:v>90.674999999999997</c:v>
                </c:pt>
                <c:pt idx="26">
                  <c:v>90.632999999999996</c:v>
                </c:pt>
                <c:pt idx="27">
                  <c:v>90.557000000000002</c:v>
                </c:pt>
                <c:pt idx="28">
                  <c:v>90.265000000000001</c:v>
                </c:pt>
                <c:pt idx="29">
                  <c:v>89.603999999999999</c:v>
                </c:pt>
                <c:pt idx="30">
                  <c:v>88.313000000000002</c:v>
                </c:pt>
                <c:pt idx="31">
                  <c:v>86.816000000000003</c:v>
                </c:pt>
                <c:pt idx="32">
                  <c:v>86.387</c:v>
                </c:pt>
                <c:pt idx="33">
                  <c:v>86.245999999999995</c:v>
                </c:pt>
                <c:pt idx="34">
                  <c:v>86.174000000000007</c:v>
                </c:pt>
                <c:pt idx="35">
                  <c:v>86.155000000000001</c:v>
                </c:pt>
                <c:pt idx="36">
                  <c:v>86.135999999999996</c:v>
                </c:pt>
                <c:pt idx="37">
                  <c:v>86.073999999999998</c:v>
                </c:pt>
                <c:pt idx="38">
                  <c:v>86.052000000000007</c:v>
                </c:pt>
                <c:pt idx="39">
                  <c:v>85.954999999999998</c:v>
                </c:pt>
                <c:pt idx="40">
                  <c:v>85.584999999999994</c:v>
                </c:pt>
                <c:pt idx="41">
                  <c:v>84.852999999999994</c:v>
                </c:pt>
                <c:pt idx="42">
                  <c:v>83.519000000000005</c:v>
                </c:pt>
                <c:pt idx="43">
                  <c:v>82.078999999999994</c:v>
                </c:pt>
                <c:pt idx="44">
                  <c:v>81.634</c:v>
                </c:pt>
                <c:pt idx="45">
                  <c:v>81.543999999999997</c:v>
                </c:pt>
                <c:pt idx="46">
                  <c:v>81.486999999999995</c:v>
                </c:pt>
                <c:pt idx="47">
                  <c:v>81.463999999999999</c:v>
                </c:pt>
                <c:pt idx="48">
                  <c:v>81.451999999999998</c:v>
                </c:pt>
                <c:pt idx="49">
                  <c:v>81.426000000000002</c:v>
                </c:pt>
                <c:pt idx="50">
                  <c:v>81.385000000000005</c:v>
                </c:pt>
                <c:pt idx="51">
                  <c:v>81.316999999999993</c:v>
                </c:pt>
                <c:pt idx="52">
                  <c:v>80.891999999999996</c:v>
                </c:pt>
                <c:pt idx="53">
                  <c:v>80.231999999999999</c:v>
                </c:pt>
                <c:pt idx="54">
                  <c:v>78.992000000000004</c:v>
                </c:pt>
                <c:pt idx="55">
                  <c:v>77.581000000000003</c:v>
                </c:pt>
                <c:pt idx="56">
                  <c:v>77.301000000000002</c:v>
                </c:pt>
                <c:pt idx="57">
                  <c:v>77.200999999999993</c:v>
                </c:pt>
                <c:pt idx="58">
                  <c:v>77.171999999999997</c:v>
                </c:pt>
                <c:pt idx="59">
                  <c:v>77.156999999999996</c:v>
                </c:pt>
                <c:pt idx="60">
                  <c:v>77.126999999999995</c:v>
                </c:pt>
                <c:pt idx="61">
                  <c:v>77.126999999999995</c:v>
                </c:pt>
                <c:pt idx="62">
                  <c:v>77.075999999999993</c:v>
                </c:pt>
                <c:pt idx="63">
                  <c:v>76.954999999999998</c:v>
                </c:pt>
                <c:pt idx="64">
                  <c:v>76.643000000000001</c:v>
                </c:pt>
                <c:pt idx="65">
                  <c:v>75.86</c:v>
                </c:pt>
                <c:pt idx="66">
                  <c:v>74.465999999999994</c:v>
                </c:pt>
                <c:pt idx="67">
                  <c:v>73.153999999999996</c:v>
                </c:pt>
                <c:pt idx="68">
                  <c:v>72.959000000000003</c:v>
                </c:pt>
                <c:pt idx="69">
                  <c:v>72.887</c:v>
                </c:pt>
                <c:pt idx="70">
                  <c:v>72.887</c:v>
                </c:pt>
                <c:pt idx="71">
                  <c:v>72.887</c:v>
                </c:pt>
                <c:pt idx="72">
                  <c:v>72.887</c:v>
                </c:pt>
                <c:pt idx="73">
                  <c:v>72.804000000000002</c:v>
                </c:pt>
                <c:pt idx="74">
                  <c:v>72.739000000000004</c:v>
                </c:pt>
                <c:pt idx="75">
                  <c:v>72.606999999999999</c:v>
                </c:pt>
                <c:pt idx="76">
                  <c:v>72.233999999999995</c:v>
                </c:pt>
                <c:pt idx="77">
                  <c:v>71.484999999999999</c:v>
                </c:pt>
                <c:pt idx="78">
                  <c:v>70.138999999999996</c:v>
                </c:pt>
                <c:pt idx="79">
                  <c:v>68.876000000000005</c:v>
                </c:pt>
                <c:pt idx="80">
                  <c:v>68.539000000000001</c:v>
                </c:pt>
                <c:pt idx="81">
                  <c:v>68.471000000000004</c:v>
                </c:pt>
                <c:pt idx="82">
                  <c:v>68.424000000000007</c:v>
                </c:pt>
                <c:pt idx="83">
                  <c:v>68.400000000000006</c:v>
                </c:pt>
                <c:pt idx="84">
                  <c:v>68.400000000000006</c:v>
                </c:pt>
                <c:pt idx="85">
                  <c:v>68.373000000000005</c:v>
                </c:pt>
                <c:pt idx="86">
                  <c:v>68.344999999999999</c:v>
                </c:pt>
                <c:pt idx="87">
                  <c:v>68.233000000000004</c:v>
                </c:pt>
                <c:pt idx="88">
                  <c:v>67.923000000000002</c:v>
                </c:pt>
                <c:pt idx="89">
                  <c:v>67.498999999999995</c:v>
                </c:pt>
                <c:pt idx="90">
                  <c:v>66.168999999999997</c:v>
                </c:pt>
                <c:pt idx="91">
                  <c:v>64.888999999999996</c:v>
                </c:pt>
                <c:pt idx="92">
                  <c:v>64.572000000000003</c:v>
                </c:pt>
                <c:pt idx="93">
                  <c:v>64.513000000000005</c:v>
                </c:pt>
                <c:pt idx="94">
                  <c:v>64.513000000000005</c:v>
                </c:pt>
                <c:pt idx="95">
                  <c:v>64.483000000000004</c:v>
                </c:pt>
                <c:pt idx="96">
                  <c:v>64.417000000000002</c:v>
                </c:pt>
                <c:pt idx="97">
                  <c:v>64.382000000000005</c:v>
                </c:pt>
                <c:pt idx="98">
                  <c:v>64.308999999999997</c:v>
                </c:pt>
                <c:pt idx="99">
                  <c:v>64.16</c:v>
                </c:pt>
                <c:pt idx="100">
                  <c:v>63.973999999999997</c:v>
                </c:pt>
                <c:pt idx="101">
                  <c:v>63.375999999999998</c:v>
                </c:pt>
                <c:pt idx="102">
                  <c:v>62.140999999999998</c:v>
                </c:pt>
                <c:pt idx="103">
                  <c:v>61.048999999999999</c:v>
                </c:pt>
                <c:pt idx="104">
                  <c:v>60.741</c:v>
                </c:pt>
                <c:pt idx="105">
                  <c:v>60.585000000000001</c:v>
                </c:pt>
                <c:pt idx="106">
                  <c:v>60.585000000000001</c:v>
                </c:pt>
                <c:pt idx="107">
                  <c:v>60.585000000000001</c:v>
                </c:pt>
                <c:pt idx="108">
                  <c:v>60.54</c:v>
                </c:pt>
                <c:pt idx="109">
                  <c:v>60.54</c:v>
                </c:pt>
                <c:pt idx="110">
                  <c:v>60.49</c:v>
                </c:pt>
                <c:pt idx="111">
                  <c:v>60.49</c:v>
                </c:pt>
                <c:pt idx="112">
                  <c:v>60.088999999999999</c:v>
                </c:pt>
                <c:pt idx="113">
                  <c:v>59.180999999999997</c:v>
                </c:pt>
                <c:pt idx="114">
                  <c:v>57.917999999999999</c:v>
                </c:pt>
                <c:pt idx="115">
                  <c:v>56.802</c:v>
                </c:pt>
                <c:pt idx="116">
                  <c:v>56.646999999999998</c:v>
                </c:pt>
                <c:pt idx="117">
                  <c:v>56.594000000000001</c:v>
                </c:pt>
                <c:pt idx="118">
                  <c:v>56.594000000000001</c:v>
                </c:pt>
                <c:pt idx="119">
                  <c:v>56.594000000000001</c:v>
                </c:pt>
                <c:pt idx="120">
                  <c:v>56.536999999999999</c:v>
                </c:pt>
                <c:pt idx="121">
                  <c:v>56.408000000000001</c:v>
                </c:pt>
                <c:pt idx="122">
                  <c:v>56.408000000000001</c:v>
                </c:pt>
                <c:pt idx="123">
                  <c:v>56.341000000000001</c:v>
                </c:pt>
                <c:pt idx="124">
                  <c:v>56.000999999999998</c:v>
                </c:pt>
                <c:pt idx="125">
                  <c:v>55.116</c:v>
                </c:pt>
                <c:pt idx="126">
                  <c:v>54.162999999999997</c:v>
                </c:pt>
                <c:pt idx="127">
                  <c:v>53.411000000000001</c:v>
                </c:pt>
                <c:pt idx="128">
                  <c:v>53.273000000000003</c:v>
                </c:pt>
                <c:pt idx="129">
                  <c:v>53.273000000000003</c:v>
                </c:pt>
                <c:pt idx="130">
                  <c:v>53.201000000000001</c:v>
                </c:pt>
                <c:pt idx="131">
                  <c:v>53.201000000000001</c:v>
                </c:pt>
                <c:pt idx="132">
                  <c:v>53.125</c:v>
                </c:pt>
                <c:pt idx="133">
                  <c:v>53.125</c:v>
                </c:pt>
                <c:pt idx="134">
                  <c:v>53.125</c:v>
                </c:pt>
                <c:pt idx="135">
                  <c:v>53.031999999999996</c:v>
                </c:pt>
                <c:pt idx="136">
                  <c:v>52.844999999999999</c:v>
                </c:pt>
                <c:pt idx="137">
                  <c:v>52.469000000000001</c:v>
                </c:pt>
                <c:pt idx="138">
                  <c:v>51.244999999999997</c:v>
                </c:pt>
                <c:pt idx="139">
                  <c:v>50.771000000000001</c:v>
                </c:pt>
                <c:pt idx="140">
                  <c:v>50.771000000000001</c:v>
                </c:pt>
                <c:pt idx="141">
                  <c:v>50.673000000000002</c:v>
                </c:pt>
                <c:pt idx="142">
                  <c:v>50.572000000000003</c:v>
                </c:pt>
                <c:pt idx="143">
                  <c:v>50.572000000000003</c:v>
                </c:pt>
                <c:pt idx="144">
                  <c:v>50.572000000000003</c:v>
                </c:pt>
                <c:pt idx="145">
                  <c:v>50.572000000000003</c:v>
                </c:pt>
                <c:pt idx="146">
                  <c:v>50.572000000000003</c:v>
                </c:pt>
                <c:pt idx="147">
                  <c:v>50.444000000000003</c:v>
                </c:pt>
                <c:pt idx="148">
                  <c:v>50.061</c:v>
                </c:pt>
                <c:pt idx="149">
                  <c:v>49.548999999999999</c:v>
                </c:pt>
                <c:pt idx="150">
                  <c:v>48.52</c:v>
                </c:pt>
                <c:pt idx="151">
                  <c:v>47.743000000000002</c:v>
                </c:pt>
                <c:pt idx="152">
                  <c:v>47.61</c:v>
                </c:pt>
                <c:pt idx="153">
                  <c:v>47.475000000000001</c:v>
                </c:pt>
                <c:pt idx="154">
                  <c:v>47.475000000000001</c:v>
                </c:pt>
                <c:pt idx="155">
                  <c:v>47.475000000000001</c:v>
                </c:pt>
                <c:pt idx="156">
                  <c:v>47.475000000000001</c:v>
                </c:pt>
                <c:pt idx="157">
                  <c:v>47.475000000000001</c:v>
                </c:pt>
                <c:pt idx="158">
                  <c:v>47.475000000000001</c:v>
                </c:pt>
                <c:pt idx="159">
                  <c:v>47.475000000000001</c:v>
                </c:pt>
                <c:pt idx="160">
                  <c:v>47.286000000000001</c:v>
                </c:pt>
                <c:pt idx="161">
                  <c:v>46.529000000000003</c:v>
                </c:pt>
                <c:pt idx="162">
                  <c:v>45.204999999999998</c:v>
                </c:pt>
                <c:pt idx="163">
                  <c:v>44.442999999999998</c:v>
                </c:pt>
                <c:pt idx="164">
                  <c:v>44.06</c:v>
                </c:pt>
                <c:pt idx="165">
                  <c:v>44.06</c:v>
                </c:pt>
                <c:pt idx="166">
                  <c:v>44.06</c:v>
                </c:pt>
                <c:pt idx="167">
                  <c:v>44.06</c:v>
                </c:pt>
                <c:pt idx="168">
                  <c:v>44.06</c:v>
                </c:pt>
                <c:pt idx="169">
                  <c:v>44.06</c:v>
                </c:pt>
                <c:pt idx="170">
                  <c:v>44.06</c:v>
                </c:pt>
                <c:pt idx="171">
                  <c:v>43.79</c:v>
                </c:pt>
                <c:pt idx="172">
                  <c:v>43.79</c:v>
                </c:pt>
                <c:pt idx="173">
                  <c:v>43.246000000000002</c:v>
                </c:pt>
                <c:pt idx="174">
                  <c:v>42.701999999999998</c:v>
                </c:pt>
                <c:pt idx="175">
                  <c:v>42.154000000000003</c:v>
                </c:pt>
                <c:pt idx="176">
                  <c:v>42.154000000000003</c:v>
                </c:pt>
                <c:pt idx="177">
                  <c:v>42.154000000000003</c:v>
                </c:pt>
                <c:pt idx="178">
                  <c:v>42.154000000000003</c:v>
                </c:pt>
                <c:pt idx="179">
                  <c:v>42.154000000000003</c:v>
                </c:pt>
                <c:pt idx="180">
                  <c:v>42.154000000000003</c:v>
                </c:pt>
                <c:pt idx="181">
                  <c:v>42.154000000000003</c:v>
                </c:pt>
                <c:pt idx="182">
                  <c:v>42.154000000000003</c:v>
                </c:pt>
                <c:pt idx="183">
                  <c:v>42.154000000000003</c:v>
                </c:pt>
                <c:pt idx="184">
                  <c:v>41.737000000000002</c:v>
                </c:pt>
                <c:pt idx="185">
                  <c:v>41.32</c:v>
                </c:pt>
                <c:pt idx="186">
                  <c:v>40.902000000000001</c:v>
                </c:pt>
                <c:pt idx="187">
                  <c:v>40.484999999999999</c:v>
                </c:pt>
                <c:pt idx="188">
                  <c:v>40.048999999999999</c:v>
                </c:pt>
                <c:pt idx="189">
                  <c:v>40.048999999999999</c:v>
                </c:pt>
                <c:pt idx="190">
                  <c:v>39.603999999999999</c:v>
                </c:pt>
                <c:pt idx="191">
                  <c:v>39.603999999999999</c:v>
                </c:pt>
                <c:pt idx="192">
                  <c:v>39.603999999999999</c:v>
                </c:pt>
                <c:pt idx="193">
                  <c:v>39.603999999999999</c:v>
                </c:pt>
                <c:pt idx="194">
                  <c:v>39.603999999999999</c:v>
                </c:pt>
                <c:pt idx="195">
                  <c:v>39.603999999999999</c:v>
                </c:pt>
                <c:pt idx="196">
                  <c:v>39.603999999999999</c:v>
                </c:pt>
                <c:pt idx="197">
                  <c:v>38.975999999999999</c:v>
                </c:pt>
                <c:pt idx="198">
                  <c:v>37.719000000000001</c:v>
                </c:pt>
                <c:pt idx="199">
                  <c:v>36.460999999999999</c:v>
                </c:pt>
                <c:pt idx="200">
                  <c:v>36.460999999999999</c:v>
                </c:pt>
                <c:pt idx="201">
                  <c:v>36.460999999999999</c:v>
                </c:pt>
                <c:pt idx="202">
                  <c:v>36.460999999999999</c:v>
                </c:pt>
                <c:pt idx="203">
                  <c:v>36.460999999999999</c:v>
                </c:pt>
                <c:pt idx="204">
                  <c:v>36.460999999999999</c:v>
                </c:pt>
                <c:pt idx="205">
                  <c:v>36.460999999999999</c:v>
                </c:pt>
                <c:pt idx="206">
                  <c:v>36.460999999999999</c:v>
                </c:pt>
                <c:pt idx="207">
                  <c:v>36.460999999999999</c:v>
                </c:pt>
                <c:pt idx="208">
                  <c:v>36.460999999999999</c:v>
                </c:pt>
                <c:pt idx="209">
                  <c:v>36.460999999999999</c:v>
                </c:pt>
                <c:pt idx="210">
                  <c:v>36.460999999999999</c:v>
                </c:pt>
                <c:pt idx="211">
                  <c:v>36.460999999999999</c:v>
                </c:pt>
                <c:pt idx="212">
                  <c:v>36.460999999999999</c:v>
                </c:pt>
                <c:pt idx="213">
                  <c:v>36.460999999999999</c:v>
                </c:pt>
                <c:pt idx="214">
                  <c:v>36.460999999999999</c:v>
                </c:pt>
                <c:pt idx="215">
                  <c:v>36.460999999999999</c:v>
                </c:pt>
                <c:pt idx="216">
                  <c:v>36.460999999999999</c:v>
                </c:pt>
              </c:numCache>
            </c:numRef>
          </c:yVal>
          <c:smooth val="0"/>
        </c:ser>
        <c:ser>
          <c:idx val="1"/>
          <c:order val="1"/>
          <c:tx>
            <c:strRef>
              <c:f>Sheet1!$C$1</c:f>
              <c:strCache>
                <c:ptCount val="1"/>
                <c:pt idx="0">
                  <c:v> Lymphoma</c:v>
                </c:pt>
              </c:strCache>
            </c:strRef>
          </c:tx>
          <c:spPr>
            <a:ln w="41275">
              <a:solidFill>
                <a:srgbClr val="FF00FF"/>
              </a:solidFill>
              <a:prstDash val="solid"/>
            </a:ln>
          </c:spPr>
          <c:marker>
            <c:symbol val="none"/>
          </c:marker>
          <c:xVal>
            <c:numRef>
              <c:f>Sheet1!$A$2:$A$218</c:f>
              <c:numCache>
                <c:formatCode>General</c:formatCode>
                <c:ptCount val="21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numCache>
            </c:numRef>
          </c:xVal>
          <c:yVal>
            <c:numRef>
              <c:f>Sheet1!$C$2:$C$218</c:f>
              <c:numCache>
                <c:formatCode>General</c:formatCode>
                <c:ptCount val="217"/>
                <c:pt idx="0">
                  <c:v>100</c:v>
                </c:pt>
                <c:pt idx="1">
                  <c:v>100</c:v>
                </c:pt>
                <c:pt idx="2">
                  <c:v>99.951999999999998</c:v>
                </c:pt>
                <c:pt idx="3">
                  <c:v>99.792000000000002</c:v>
                </c:pt>
                <c:pt idx="4">
                  <c:v>99.557000000000002</c:v>
                </c:pt>
                <c:pt idx="5">
                  <c:v>99.384</c:v>
                </c:pt>
                <c:pt idx="6">
                  <c:v>98.995999999999995</c:v>
                </c:pt>
                <c:pt idx="7">
                  <c:v>98.412999999999997</c:v>
                </c:pt>
                <c:pt idx="8">
                  <c:v>98.323999999999998</c:v>
                </c:pt>
                <c:pt idx="9">
                  <c:v>98.302000000000007</c:v>
                </c:pt>
                <c:pt idx="10">
                  <c:v>98.302000000000007</c:v>
                </c:pt>
                <c:pt idx="11">
                  <c:v>98.296000000000006</c:v>
                </c:pt>
                <c:pt idx="12">
                  <c:v>98.296000000000006</c:v>
                </c:pt>
                <c:pt idx="13">
                  <c:v>98.296000000000006</c:v>
                </c:pt>
                <c:pt idx="14">
                  <c:v>98.296000000000006</c:v>
                </c:pt>
                <c:pt idx="15">
                  <c:v>98.281999999999996</c:v>
                </c:pt>
                <c:pt idx="16">
                  <c:v>98.247</c:v>
                </c:pt>
                <c:pt idx="17">
                  <c:v>98.218000000000004</c:v>
                </c:pt>
                <c:pt idx="18">
                  <c:v>98.119</c:v>
                </c:pt>
                <c:pt idx="19">
                  <c:v>97.948999999999998</c:v>
                </c:pt>
                <c:pt idx="20">
                  <c:v>97.933999999999997</c:v>
                </c:pt>
                <c:pt idx="21">
                  <c:v>97.92</c:v>
                </c:pt>
                <c:pt idx="22">
                  <c:v>97.92</c:v>
                </c:pt>
                <c:pt idx="23">
                  <c:v>97.92</c:v>
                </c:pt>
                <c:pt idx="24">
                  <c:v>97.92</c:v>
                </c:pt>
                <c:pt idx="25">
                  <c:v>97.92</c:v>
                </c:pt>
                <c:pt idx="26">
                  <c:v>97.92</c:v>
                </c:pt>
                <c:pt idx="27">
                  <c:v>97.911000000000001</c:v>
                </c:pt>
                <c:pt idx="28">
                  <c:v>97.855999999999995</c:v>
                </c:pt>
                <c:pt idx="29">
                  <c:v>97.792000000000002</c:v>
                </c:pt>
                <c:pt idx="30">
                  <c:v>97.691999999999993</c:v>
                </c:pt>
                <c:pt idx="31">
                  <c:v>97.6</c:v>
                </c:pt>
                <c:pt idx="32">
                  <c:v>97.563000000000002</c:v>
                </c:pt>
                <c:pt idx="33">
                  <c:v>97.554000000000002</c:v>
                </c:pt>
                <c:pt idx="34">
                  <c:v>97.525000000000006</c:v>
                </c:pt>
                <c:pt idx="35">
                  <c:v>97.525000000000006</c:v>
                </c:pt>
                <c:pt idx="36">
                  <c:v>97.525000000000006</c:v>
                </c:pt>
                <c:pt idx="37">
                  <c:v>97.525000000000006</c:v>
                </c:pt>
                <c:pt idx="38">
                  <c:v>97.525000000000006</c:v>
                </c:pt>
                <c:pt idx="39">
                  <c:v>97.513999999999996</c:v>
                </c:pt>
                <c:pt idx="40">
                  <c:v>97.465999999999994</c:v>
                </c:pt>
                <c:pt idx="41">
                  <c:v>97.406999999999996</c:v>
                </c:pt>
                <c:pt idx="42">
                  <c:v>97.347999999999999</c:v>
                </c:pt>
                <c:pt idx="43">
                  <c:v>97.216999999999999</c:v>
                </c:pt>
                <c:pt idx="44">
                  <c:v>97.192999999999998</c:v>
                </c:pt>
                <c:pt idx="45">
                  <c:v>97.192999999999998</c:v>
                </c:pt>
                <c:pt idx="46">
                  <c:v>97.168000000000006</c:v>
                </c:pt>
                <c:pt idx="47">
                  <c:v>97.156000000000006</c:v>
                </c:pt>
                <c:pt idx="48">
                  <c:v>97.156000000000006</c:v>
                </c:pt>
                <c:pt idx="49">
                  <c:v>97.156000000000006</c:v>
                </c:pt>
                <c:pt idx="50">
                  <c:v>97.156000000000006</c:v>
                </c:pt>
                <c:pt idx="51">
                  <c:v>97.125</c:v>
                </c:pt>
                <c:pt idx="52">
                  <c:v>97.125</c:v>
                </c:pt>
                <c:pt idx="53">
                  <c:v>97.078999999999994</c:v>
                </c:pt>
                <c:pt idx="54">
                  <c:v>97.033000000000001</c:v>
                </c:pt>
                <c:pt idx="55">
                  <c:v>96.971000000000004</c:v>
                </c:pt>
                <c:pt idx="56">
                  <c:v>96.94</c:v>
                </c:pt>
                <c:pt idx="57">
                  <c:v>96.924000000000007</c:v>
                </c:pt>
                <c:pt idx="58">
                  <c:v>96.924000000000007</c:v>
                </c:pt>
                <c:pt idx="59">
                  <c:v>96.924000000000007</c:v>
                </c:pt>
                <c:pt idx="60">
                  <c:v>96.924000000000007</c:v>
                </c:pt>
                <c:pt idx="61">
                  <c:v>96.924000000000007</c:v>
                </c:pt>
                <c:pt idx="62">
                  <c:v>96.924000000000007</c:v>
                </c:pt>
                <c:pt idx="63">
                  <c:v>96.924000000000007</c:v>
                </c:pt>
                <c:pt idx="64">
                  <c:v>96.903999999999996</c:v>
                </c:pt>
                <c:pt idx="65">
                  <c:v>96.823999999999998</c:v>
                </c:pt>
                <c:pt idx="66">
                  <c:v>96.703999999999994</c:v>
                </c:pt>
                <c:pt idx="67">
                  <c:v>96.602999999999994</c:v>
                </c:pt>
                <c:pt idx="68">
                  <c:v>96.602999999999994</c:v>
                </c:pt>
                <c:pt idx="69">
                  <c:v>96.581999999999994</c:v>
                </c:pt>
                <c:pt idx="70">
                  <c:v>96.581999999999994</c:v>
                </c:pt>
                <c:pt idx="71">
                  <c:v>96.581999999999994</c:v>
                </c:pt>
                <c:pt idx="72">
                  <c:v>96.581999999999994</c:v>
                </c:pt>
                <c:pt idx="73">
                  <c:v>96.581999999999994</c:v>
                </c:pt>
                <c:pt idx="74">
                  <c:v>96.581999999999994</c:v>
                </c:pt>
                <c:pt idx="75">
                  <c:v>96.53</c:v>
                </c:pt>
                <c:pt idx="76">
                  <c:v>96.424000000000007</c:v>
                </c:pt>
                <c:pt idx="77">
                  <c:v>96.317999999999998</c:v>
                </c:pt>
                <c:pt idx="78">
                  <c:v>96.292000000000002</c:v>
                </c:pt>
                <c:pt idx="79">
                  <c:v>96.238</c:v>
                </c:pt>
                <c:pt idx="80">
                  <c:v>96.156999999999996</c:v>
                </c:pt>
                <c:pt idx="81">
                  <c:v>96.129000000000005</c:v>
                </c:pt>
                <c:pt idx="82">
                  <c:v>96.129000000000005</c:v>
                </c:pt>
                <c:pt idx="83">
                  <c:v>96.129000000000005</c:v>
                </c:pt>
                <c:pt idx="84">
                  <c:v>96.129000000000005</c:v>
                </c:pt>
                <c:pt idx="85">
                  <c:v>96.129000000000005</c:v>
                </c:pt>
                <c:pt idx="86">
                  <c:v>96.129000000000005</c:v>
                </c:pt>
                <c:pt idx="87">
                  <c:v>96.129000000000005</c:v>
                </c:pt>
                <c:pt idx="88">
                  <c:v>96.058000000000007</c:v>
                </c:pt>
                <c:pt idx="89">
                  <c:v>96.058000000000007</c:v>
                </c:pt>
                <c:pt idx="90">
                  <c:v>96.022999999999996</c:v>
                </c:pt>
                <c:pt idx="91">
                  <c:v>95.950999999999993</c:v>
                </c:pt>
                <c:pt idx="92">
                  <c:v>95.950999999999993</c:v>
                </c:pt>
                <c:pt idx="93">
                  <c:v>95.950999999999993</c:v>
                </c:pt>
                <c:pt idx="94">
                  <c:v>95.950999999999993</c:v>
                </c:pt>
                <c:pt idx="95">
                  <c:v>95.912999999999997</c:v>
                </c:pt>
                <c:pt idx="96">
                  <c:v>95.870999999999995</c:v>
                </c:pt>
                <c:pt idx="97">
                  <c:v>95.870999999999995</c:v>
                </c:pt>
                <c:pt idx="98">
                  <c:v>95.870999999999995</c:v>
                </c:pt>
                <c:pt idx="99">
                  <c:v>95.870999999999995</c:v>
                </c:pt>
                <c:pt idx="100">
                  <c:v>95.870999999999995</c:v>
                </c:pt>
                <c:pt idx="101">
                  <c:v>95.772000000000006</c:v>
                </c:pt>
                <c:pt idx="102">
                  <c:v>95.573999999999998</c:v>
                </c:pt>
                <c:pt idx="103">
                  <c:v>95.524000000000001</c:v>
                </c:pt>
                <c:pt idx="104">
                  <c:v>95.472999999999999</c:v>
                </c:pt>
                <c:pt idx="105">
                  <c:v>95.421000000000006</c:v>
                </c:pt>
                <c:pt idx="106">
                  <c:v>95.421000000000006</c:v>
                </c:pt>
                <c:pt idx="107">
                  <c:v>95.421000000000006</c:v>
                </c:pt>
                <c:pt idx="108">
                  <c:v>95.421000000000006</c:v>
                </c:pt>
                <c:pt idx="109">
                  <c:v>95.421000000000006</c:v>
                </c:pt>
                <c:pt idx="110">
                  <c:v>95.421000000000006</c:v>
                </c:pt>
                <c:pt idx="111">
                  <c:v>95.421000000000006</c:v>
                </c:pt>
                <c:pt idx="112">
                  <c:v>95.350999999999999</c:v>
                </c:pt>
                <c:pt idx="113">
                  <c:v>95.28</c:v>
                </c:pt>
                <c:pt idx="114">
                  <c:v>95.209000000000003</c:v>
                </c:pt>
                <c:pt idx="115">
                  <c:v>94.995000000000005</c:v>
                </c:pt>
                <c:pt idx="116">
                  <c:v>94.995000000000005</c:v>
                </c:pt>
                <c:pt idx="117">
                  <c:v>94.995000000000005</c:v>
                </c:pt>
                <c:pt idx="118">
                  <c:v>94.995000000000005</c:v>
                </c:pt>
                <c:pt idx="119">
                  <c:v>94.995000000000005</c:v>
                </c:pt>
                <c:pt idx="120">
                  <c:v>94.995000000000005</c:v>
                </c:pt>
                <c:pt idx="121">
                  <c:v>94.995000000000005</c:v>
                </c:pt>
                <c:pt idx="122">
                  <c:v>94.995000000000005</c:v>
                </c:pt>
                <c:pt idx="123">
                  <c:v>94.894999999999996</c:v>
                </c:pt>
                <c:pt idx="124">
                  <c:v>94.894999999999996</c:v>
                </c:pt>
                <c:pt idx="125">
                  <c:v>94.793999999999997</c:v>
                </c:pt>
                <c:pt idx="126">
                  <c:v>94.694000000000003</c:v>
                </c:pt>
                <c:pt idx="127">
                  <c:v>94.388999999999996</c:v>
                </c:pt>
                <c:pt idx="128">
                  <c:v>94.388999999999996</c:v>
                </c:pt>
                <c:pt idx="129">
                  <c:v>94.388999999999996</c:v>
                </c:pt>
                <c:pt idx="130">
                  <c:v>94.388999999999996</c:v>
                </c:pt>
                <c:pt idx="131">
                  <c:v>94.388999999999996</c:v>
                </c:pt>
                <c:pt idx="132">
                  <c:v>94.388999999999996</c:v>
                </c:pt>
                <c:pt idx="133">
                  <c:v>94.388999999999996</c:v>
                </c:pt>
                <c:pt idx="134">
                  <c:v>94.388999999999996</c:v>
                </c:pt>
                <c:pt idx="135">
                  <c:v>94.388999999999996</c:v>
                </c:pt>
                <c:pt idx="136">
                  <c:v>94.388999999999996</c:v>
                </c:pt>
                <c:pt idx="137">
                  <c:v>94.388999999999996</c:v>
                </c:pt>
                <c:pt idx="138">
                  <c:v>94.388999999999996</c:v>
                </c:pt>
                <c:pt idx="139">
                  <c:v>94.388999999999996</c:v>
                </c:pt>
                <c:pt idx="140">
                  <c:v>94.388999999999996</c:v>
                </c:pt>
                <c:pt idx="141">
                  <c:v>94.388999999999996</c:v>
                </c:pt>
                <c:pt idx="142">
                  <c:v>94.388999999999996</c:v>
                </c:pt>
                <c:pt idx="143">
                  <c:v>94.388999999999996</c:v>
                </c:pt>
                <c:pt idx="144">
                  <c:v>94.388999999999996</c:v>
                </c:pt>
                <c:pt idx="145">
                  <c:v>94.388999999999996</c:v>
                </c:pt>
                <c:pt idx="146">
                  <c:v>94.388999999999996</c:v>
                </c:pt>
                <c:pt idx="147">
                  <c:v>94.388999999999996</c:v>
                </c:pt>
                <c:pt idx="148">
                  <c:v>94.180999999999997</c:v>
                </c:pt>
                <c:pt idx="149">
                  <c:v>94.180999999999997</c:v>
                </c:pt>
                <c:pt idx="150">
                  <c:v>94.180999999999997</c:v>
                </c:pt>
                <c:pt idx="151">
                  <c:v>93.971000000000004</c:v>
                </c:pt>
                <c:pt idx="152">
                  <c:v>93.971000000000004</c:v>
                </c:pt>
                <c:pt idx="153">
                  <c:v>93.971000000000004</c:v>
                </c:pt>
                <c:pt idx="154">
                  <c:v>93.971000000000004</c:v>
                </c:pt>
                <c:pt idx="155">
                  <c:v>93.971000000000004</c:v>
                </c:pt>
                <c:pt idx="156">
                  <c:v>93.971000000000004</c:v>
                </c:pt>
                <c:pt idx="157">
                  <c:v>93.971000000000004</c:v>
                </c:pt>
                <c:pt idx="158">
                  <c:v>93.971000000000004</c:v>
                </c:pt>
                <c:pt idx="159">
                  <c:v>93.971000000000004</c:v>
                </c:pt>
                <c:pt idx="160">
                  <c:v>93.971000000000004</c:v>
                </c:pt>
                <c:pt idx="161">
                  <c:v>93.971000000000004</c:v>
                </c:pt>
                <c:pt idx="162">
                  <c:v>93.650999999999996</c:v>
                </c:pt>
                <c:pt idx="163">
                  <c:v>93.650999999999996</c:v>
                </c:pt>
                <c:pt idx="164">
                  <c:v>93.650999999999996</c:v>
                </c:pt>
                <c:pt idx="165">
                  <c:v>93.650999999999996</c:v>
                </c:pt>
                <c:pt idx="166">
                  <c:v>93.650999999999996</c:v>
                </c:pt>
                <c:pt idx="167">
                  <c:v>93.650999999999996</c:v>
                </c:pt>
                <c:pt idx="168">
                  <c:v>93.650999999999996</c:v>
                </c:pt>
                <c:pt idx="169">
                  <c:v>93.650999999999996</c:v>
                </c:pt>
                <c:pt idx="170">
                  <c:v>93.650999999999996</c:v>
                </c:pt>
                <c:pt idx="171">
                  <c:v>93.162999999999997</c:v>
                </c:pt>
                <c:pt idx="172">
                  <c:v>93.162999999999997</c:v>
                </c:pt>
                <c:pt idx="173">
                  <c:v>93.162999999999997</c:v>
                </c:pt>
                <c:pt idx="174">
                  <c:v>93.162999999999997</c:v>
                </c:pt>
                <c:pt idx="175">
                  <c:v>93.162999999999997</c:v>
                </c:pt>
                <c:pt idx="176">
                  <c:v>93.162999999999997</c:v>
                </c:pt>
                <c:pt idx="177">
                  <c:v>93.162999999999997</c:v>
                </c:pt>
                <c:pt idx="178">
                  <c:v>93.162999999999997</c:v>
                </c:pt>
                <c:pt idx="179">
                  <c:v>93.162999999999997</c:v>
                </c:pt>
                <c:pt idx="180">
                  <c:v>93.162999999999997</c:v>
                </c:pt>
                <c:pt idx="181">
                  <c:v>93.162999999999997</c:v>
                </c:pt>
                <c:pt idx="182">
                  <c:v>93.162999999999997</c:v>
                </c:pt>
                <c:pt idx="183">
                  <c:v>93.162999999999997</c:v>
                </c:pt>
                <c:pt idx="184">
                  <c:v>93.162999999999997</c:v>
                </c:pt>
                <c:pt idx="185">
                  <c:v>93.162999999999997</c:v>
                </c:pt>
                <c:pt idx="186">
                  <c:v>93.162999999999997</c:v>
                </c:pt>
                <c:pt idx="187">
                  <c:v>93.162999999999997</c:v>
                </c:pt>
                <c:pt idx="188">
                  <c:v>93.162999999999997</c:v>
                </c:pt>
                <c:pt idx="189">
                  <c:v>93.162999999999997</c:v>
                </c:pt>
                <c:pt idx="190">
                  <c:v>93.162999999999997</c:v>
                </c:pt>
                <c:pt idx="191">
                  <c:v>93.162999999999997</c:v>
                </c:pt>
                <c:pt idx="192">
                  <c:v>93.162999999999997</c:v>
                </c:pt>
                <c:pt idx="193">
                  <c:v>93.162999999999997</c:v>
                </c:pt>
                <c:pt idx="194">
                  <c:v>93.162999999999997</c:v>
                </c:pt>
                <c:pt idx="195">
                  <c:v>93.162999999999997</c:v>
                </c:pt>
                <c:pt idx="196">
                  <c:v>93.162999999999997</c:v>
                </c:pt>
                <c:pt idx="197">
                  <c:v>93.162999999999997</c:v>
                </c:pt>
                <c:pt idx="198">
                  <c:v>93.162999999999997</c:v>
                </c:pt>
                <c:pt idx="199">
                  <c:v>93.162999999999997</c:v>
                </c:pt>
                <c:pt idx="200">
                  <c:v>93.162999999999997</c:v>
                </c:pt>
                <c:pt idx="201">
                  <c:v>93.162999999999997</c:v>
                </c:pt>
                <c:pt idx="202">
                  <c:v>93.162999999999997</c:v>
                </c:pt>
                <c:pt idx="203">
                  <c:v>93.162999999999997</c:v>
                </c:pt>
                <c:pt idx="204">
                  <c:v>93.162999999999997</c:v>
                </c:pt>
                <c:pt idx="205">
                  <c:v>93.162999999999997</c:v>
                </c:pt>
                <c:pt idx="206">
                  <c:v>93.162999999999997</c:v>
                </c:pt>
                <c:pt idx="207">
                  <c:v>93.162999999999997</c:v>
                </c:pt>
                <c:pt idx="208">
                  <c:v>93.162999999999997</c:v>
                </c:pt>
                <c:pt idx="209">
                  <c:v>93.162999999999997</c:v>
                </c:pt>
                <c:pt idx="210">
                  <c:v>93.162999999999997</c:v>
                </c:pt>
                <c:pt idx="211">
                  <c:v>93.162999999999997</c:v>
                </c:pt>
                <c:pt idx="212">
                  <c:v>93.162999999999997</c:v>
                </c:pt>
                <c:pt idx="213">
                  <c:v>93.162999999999997</c:v>
                </c:pt>
                <c:pt idx="214">
                  <c:v>93.162999999999997</c:v>
                </c:pt>
                <c:pt idx="215">
                  <c:v>93.162999999999997</c:v>
                </c:pt>
                <c:pt idx="216">
                  <c:v>93.162999999999997</c:v>
                </c:pt>
              </c:numCache>
            </c:numRef>
          </c:yVal>
          <c:smooth val="0"/>
        </c:ser>
        <c:ser>
          <c:idx val="2"/>
          <c:order val="2"/>
          <c:tx>
            <c:strRef>
              <c:f>Sheet1!$D$1</c:f>
              <c:strCache>
                <c:ptCount val="1"/>
                <c:pt idx="0">
                  <c:v> Skin</c:v>
                </c:pt>
              </c:strCache>
            </c:strRef>
          </c:tx>
          <c:spPr>
            <a:ln w="41275">
              <a:solidFill>
                <a:srgbClr val="00FF00"/>
              </a:solidFill>
            </a:ln>
          </c:spPr>
          <c:marker>
            <c:symbol val="none"/>
          </c:marker>
          <c:xVal>
            <c:numRef>
              <c:f>Sheet1!$A$2:$A$218</c:f>
              <c:numCache>
                <c:formatCode>General</c:formatCode>
                <c:ptCount val="21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numCache>
            </c:numRef>
          </c:xVal>
          <c:yVal>
            <c:numRef>
              <c:f>Sheet1!$D$2:$D$218</c:f>
              <c:numCache>
                <c:formatCode>General</c:formatCode>
                <c:ptCount val="217"/>
                <c:pt idx="0">
                  <c:v>100</c:v>
                </c:pt>
                <c:pt idx="1">
                  <c:v>100</c:v>
                </c:pt>
                <c:pt idx="2">
                  <c:v>99.995000000000005</c:v>
                </c:pt>
                <c:pt idx="3">
                  <c:v>99.972999999999999</c:v>
                </c:pt>
                <c:pt idx="4">
                  <c:v>99.945999999999998</c:v>
                </c:pt>
                <c:pt idx="5">
                  <c:v>99.876000000000005</c:v>
                </c:pt>
                <c:pt idx="6">
                  <c:v>99.353999999999999</c:v>
                </c:pt>
                <c:pt idx="7">
                  <c:v>98.597999999999999</c:v>
                </c:pt>
                <c:pt idx="8">
                  <c:v>98.525000000000006</c:v>
                </c:pt>
                <c:pt idx="9">
                  <c:v>98.519000000000005</c:v>
                </c:pt>
                <c:pt idx="10">
                  <c:v>98.519000000000005</c:v>
                </c:pt>
                <c:pt idx="11">
                  <c:v>98.519000000000005</c:v>
                </c:pt>
                <c:pt idx="12">
                  <c:v>98.519000000000005</c:v>
                </c:pt>
                <c:pt idx="13">
                  <c:v>98.519000000000005</c:v>
                </c:pt>
                <c:pt idx="14">
                  <c:v>98.512</c:v>
                </c:pt>
                <c:pt idx="15">
                  <c:v>98.491</c:v>
                </c:pt>
                <c:pt idx="16">
                  <c:v>98.399000000000001</c:v>
                </c:pt>
                <c:pt idx="17">
                  <c:v>98.185000000000002</c:v>
                </c:pt>
                <c:pt idx="18">
                  <c:v>97.165000000000006</c:v>
                </c:pt>
                <c:pt idx="19">
                  <c:v>96.132000000000005</c:v>
                </c:pt>
                <c:pt idx="20">
                  <c:v>95.914000000000001</c:v>
                </c:pt>
                <c:pt idx="21">
                  <c:v>95.855999999999995</c:v>
                </c:pt>
                <c:pt idx="22">
                  <c:v>95.832999999999998</c:v>
                </c:pt>
                <c:pt idx="23">
                  <c:v>95.832999999999998</c:v>
                </c:pt>
                <c:pt idx="24">
                  <c:v>95.832999999999998</c:v>
                </c:pt>
                <c:pt idx="25">
                  <c:v>95.832999999999998</c:v>
                </c:pt>
                <c:pt idx="26">
                  <c:v>95.832999999999998</c:v>
                </c:pt>
                <c:pt idx="27">
                  <c:v>95.823999999999998</c:v>
                </c:pt>
                <c:pt idx="28">
                  <c:v>95.677999999999997</c:v>
                </c:pt>
                <c:pt idx="29">
                  <c:v>95.265000000000001</c:v>
                </c:pt>
                <c:pt idx="30">
                  <c:v>94.337000000000003</c:v>
                </c:pt>
                <c:pt idx="31">
                  <c:v>93.247</c:v>
                </c:pt>
                <c:pt idx="32">
                  <c:v>92.956999999999994</c:v>
                </c:pt>
                <c:pt idx="33">
                  <c:v>92.872</c:v>
                </c:pt>
                <c:pt idx="34">
                  <c:v>92.834000000000003</c:v>
                </c:pt>
                <c:pt idx="35">
                  <c:v>92.834000000000003</c:v>
                </c:pt>
                <c:pt idx="36">
                  <c:v>92.834000000000003</c:v>
                </c:pt>
                <c:pt idx="37">
                  <c:v>92.834000000000003</c:v>
                </c:pt>
                <c:pt idx="38">
                  <c:v>92.834000000000003</c:v>
                </c:pt>
                <c:pt idx="39">
                  <c:v>92.775000000000006</c:v>
                </c:pt>
                <c:pt idx="40">
                  <c:v>92.596999999999994</c:v>
                </c:pt>
                <c:pt idx="41">
                  <c:v>92.132999999999996</c:v>
                </c:pt>
                <c:pt idx="42">
                  <c:v>91.012</c:v>
                </c:pt>
                <c:pt idx="43">
                  <c:v>89.787999999999997</c:v>
                </c:pt>
                <c:pt idx="44">
                  <c:v>89.521000000000001</c:v>
                </c:pt>
                <c:pt idx="45">
                  <c:v>89.447000000000003</c:v>
                </c:pt>
                <c:pt idx="46">
                  <c:v>89.435000000000002</c:v>
                </c:pt>
                <c:pt idx="47">
                  <c:v>89.421999999999997</c:v>
                </c:pt>
                <c:pt idx="48">
                  <c:v>89.421999999999997</c:v>
                </c:pt>
                <c:pt idx="49">
                  <c:v>89.421999999999997</c:v>
                </c:pt>
                <c:pt idx="50">
                  <c:v>89.406999999999996</c:v>
                </c:pt>
                <c:pt idx="51">
                  <c:v>89.391999999999996</c:v>
                </c:pt>
                <c:pt idx="52">
                  <c:v>89.131</c:v>
                </c:pt>
                <c:pt idx="53">
                  <c:v>88.623999999999995</c:v>
                </c:pt>
                <c:pt idx="54">
                  <c:v>87.638999999999996</c:v>
                </c:pt>
                <c:pt idx="55">
                  <c:v>86.495000000000005</c:v>
                </c:pt>
                <c:pt idx="56">
                  <c:v>86.26</c:v>
                </c:pt>
                <c:pt idx="57">
                  <c:v>86.180999999999997</c:v>
                </c:pt>
                <c:pt idx="58">
                  <c:v>86.165000000000006</c:v>
                </c:pt>
                <c:pt idx="59">
                  <c:v>86.165000000000006</c:v>
                </c:pt>
                <c:pt idx="60">
                  <c:v>86.165000000000006</c:v>
                </c:pt>
                <c:pt idx="61">
                  <c:v>86.165000000000006</c:v>
                </c:pt>
                <c:pt idx="62">
                  <c:v>86.144999999999996</c:v>
                </c:pt>
                <c:pt idx="63">
                  <c:v>86.105999999999995</c:v>
                </c:pt>
                <c:pt idx="64">
                  <c:v>85.888000000000005</c:v>
                </c:pt>
                <c:pt idx="65">
                  <c:v>85.391000000000005</c:v>
                </c:pt>
                <c:pt idx="66">
                  <c:v>84.275000000000006</c:v>
                </c:pt>
                <c:pt idx="67">
                  <c:v>83.174999999999997</c:v>
                </c:pt>
                <c:pt idx="68">
                  <c:v>82.992000000000004</c:v>
                </c:pt>
                <c:pt idx="69">
                  <c:v>82.93</c:v>
                </c:pt>
                <c:pt idx="70">
                  <c:v>82.93</c:v>
                </c:pt>
                <c:pt idx="71">
                  <c:v>82.93</c:v>
                </c:pt>
                <c:pt idx="72">
                  <c:v>82.93</c:v>
                </c:pt>
                <c:pt idx="73">
                  <c:v>82.93</c:v>
                </c:pt>
                <c:pt idx="74">
                  <c:v>82.903999999999996</c:v>
                </c:pt>
                <c:pt idx="75">
                  <c:v>82.826999999999998</c:v>
                </c:pt>
                <c:pt idx="76">
                  <c:v>82.594999999999999</c:v>
                </c:pt>
                <c:pt idx="77">
                  <c:v>82.001000000000005</c:v>
                </c:pt>
                <c:pt idx="78">
                  <c:v>80.808999999999997</c:v>
                </c:pt>
                <c:pt idx="79">
                  <c:v>79.795000000000002</c:v>
                </c:pt>
                <c:pt idx="80">
                  <c:v>79.557000000000002</c:v>
                </c:pt>
                <c:pt idx="81">
                  <c:v>79.475999999999999</c:v>
                </c:pt>
                <c:pt idx="82">
                  <c:v>79.448999999999998</c:v>
                </c:pt>
                <c:pt idx="83">
                  <c:v>79.448999999999998</c:v>
                </c:pt>
                <c:pt idx="84">
                  <c:v>79.448999999999998</c:v>
                </c:pt>
                <c:pt idx="85">
                  <c:v>79.448999999999998</c:v>
                </c:pt>
                <c:pt idx="86">
                  <c:v>79.448999999999998</c:v>
                </c:pt>
                <c:pt idx="87">
                  <c:v>79.381</c:v>
                </c:pt>
                <c:pt idx="88">
                  <c:v>79.209999999999994</c:v>
                </c:pt>
                <c:pt idx="89">
                  <c:v>78.832999999999998</c:v>
                </c:pt>
                <c:pt idx="90">
                  <c:v>77.631</c:v>
                </c:pt>
                <c:pt idx="91">
                  <c:v>76.733999999999995</c:v>
                </c:pt>
                <c:pt idx="92">
                  <c:v>76.522999999999996</c:v>
                </c:pt>
                <c:pt idx="93">
                  <c:v>76.488</c:v>
                </c:pt>
                <c:pt idx="94">
                  <c:v>76.488</c:v>
                </c:pt>
                <c:pt idx="95">
                  <c:v>76.488</c:v>
                </c:pt>
                <c:pt idx="96">
                  <c:v>76.488</c:v>
                </c:pt>
                <c:pt idx="97">
                  <c:v>76.444000000000003</c:v>
                </c:pt>
                <c:pt idx="98">
                  <c:v>76.397999999999996</c:v>
                </c:pt>
                <c:pt idx="99">
                  <c:v>76.259</c:v>
                </c:pt>
                <c:pt idx="100">
                  <c:v>76.025999999999996</c:v>
                </c:pt>
                <c:pt idx="101">
                  <c:v>75.558000000000007</c:v>
                </c:pt>
                <c:pt idx="102">
                  <c:v>74.480999999999995</c:v>
                </c:pt>
                <c:pt idx="103">
                  <c:v>73.819000000000003</c:v>
                </c:pt>
                <c:pt idx="104">
                  <c:v>73.722999999999999</c:v>
                </c:pt>
                <c:pt idx="105">
                  <c:v>73.575999999999993</c:v>
                </c:pt>
                <c:pt idx="106">
                  <c:v>73.575999999999993</c:v>
                </c:pt>
                <c:pt idx="107">
                  <c:v>73.575999999999993</c:v>
                </c:pt>
                <c:pt idx="108">
                  <c:v>73.519000000000005</c:v>
                </c:pt>
                <c:pt idx="109">
                  <c:v>73.519000000000005</c:v>
                </c:pt>
                <c:pt idx="110">
                  <c:v>73.519000000000005</c:v>
                </c:pt>
                <c:pt idx="111">
                  <c:v>73.519000000000005</c:v>
                </c:pt>
                <c:pt idx="112">
                  <c:v>73.259</c:v>
                </c:pt>
                <c:pt idx="113">
                  <c:v>72.671000000000006</c:v>
                </c:pt>
                <c:pt idx="114">
                  <c:v>71.754000000000005</c:v>
                </c:pt>
                <c:pt idx="115">
                  <c:v>70.963999999999999</c:v>
                </c:pt>
                <c:pt idx="116">
                  <c:v>70.897000000000006</c:v>
                </c:pt>
                <c:pt idx="117">
                  <c:v>70.897000000000006</c:v>
                </c:pt>
                <c:pt idx="118">
                  <c:v>70.897000000000006</c:v>
                </c:pt>
                <c:pt idx="119">
                  <c:v>70.897000000000006</c:v>
                </c:pt>
                <c:pt idx="120">
                  <c:v>70.897000000000006</c:v>
                </c:pt>
                <c:pt idx="121">
                  <c:v>70.897000000000006</c:v>
                </c:pt>
                <c:pt idx="122">
                  <c:v>70.897000000000006</c:v>
                </c:pt>
                <c:pt idx="123">
                  <c:v>70.897000000000006</c:v>
                </c:pt>
                <c:pt idx="124">
                  <c:v>70.805000000000007</c:v>
                </c:pt>
                <c:pt idx="125">
                  <c:v>70.438999999999993</c:v>
                </c:pt>
                <c:pt idx="126">
                  <c:v>69.430000000000007</c:v>
                </c:pt>
                <c:pt idx="127">
                  <c:v>68.971000000000004</c:v>
                </c:pt>
                <c:pt idx="128">
                  <c:v>68.971000000000004</c:v>
                </c:pt>
                <c:pt idx="129">
                  <c:v>68.971000000000004</c:v>
                </c:pt>
                <c:pt idx="130">
                  <c:v>68.971000000000004</c:v>
                </c:pt>
                <c:pt idx="131">
                  <c:v>68.971000000000004</c:v>
                </c:pt>
                <c:pt idx="132">
                  <c:v>68.971000000000004</c:v>
                </c:pt>
                <c:pt idx="133">
                  <c:v>68.971000000000004</c:v>
                </c:pt>
                <c:pt idx="134">
                  <c:v>68.971000000000004</c:v>
                </c:pt>
                <c:pt idx="135">
                  <c:v>68.971000000000004</c:v>
                </c:pt>
                <c:pt idx="136">
                  <c:v>68.715999999999994</c:v>
                </c:pt>
                <c:pt idx="137">
                  <c:v>68.459999999999994</c:v>
                </c:pt>
                <c:pt idx="138">
                  <c:v>67.69</c:v>
                </c:pt>
                <c:pt idx="139">
                  <c:v>67.043999999999997</c:v>
                </c:pt>
                <c:pt idx="140">
                  <c:v>67.043999999999997</c:v>
                </c:pt>
                <c:pt idx="141">
                  <c:v>66.909000000000006</c:v>
                </c:pt>
                <c:pt idx="142">
                  <c:v>66.909000000000006</c:v>
                </c:pt>
                <c:pt idx="143">
                  <c:v>66.909000000000006</c:v>
                </c:pt>
                <c:pt idx="144">
                  <c:v>66.909000000000006</c:v>
                </c:pt>
                <c:pt idx="145">
                  <c:v>66.909000000000006</c:v>
                </c:pt>
                <c:pt idx="146">
                  <c:v>66.909000000000006</c:v>
                </c:pt>
                <c:pt idx="147">
                  <c:v>66.909000000000006</c:v>
                </c:pt>
                <c:pt idx="148">
                  <c:v>66.909000000000006</c:v>
                </c:pt>
                <c:pt idx="149">
                  <c:v>66.552000000000007</c:v>
                </c:pt>
                <c:pt idx="150">
                  <c:v>66.194000000000003</c:v>
                </c:pt>
                <c:pt idx="151">
                  <c:v>65.653000000000006</c:v>
                </c:pt>
                <c:pt idx="152">
                  <c:v>65.466999999999999</c:v>
                </c:pt>
                <c:pt idx="153">
                  <c:v>65.278000000000006</c:v>
                </c:pt>
                <c:pt idx="154">
                  <c:v>65.278000000000006</c:v>
                </c:pt>
                <c:pt idx="155">
                  <c:v>65.278000000000006</c:v>
                </c:pt>
                <c:pt idx="156">
                  <c:v>65.278000000000006</c:v>
                </c:pt>
                <c:pt idx="157">
                  <c:v>65.278000000000006</c:v>
                </c:pt>
                <c:pt idx="158">
                  <c:v>65.278000000000006</c:v>
                </c:pt>
                <c:pt idx="159">
                  <c:v>65.278000000000006</c:v>
                </c:pt>
                <c:pt idx="160">
                  <c:v>65.278000000000006</c:v>
                </c:pt>
                <c:pt idx="161">
                  <c:v>64.747</c:v>
                </c:pt>
                <c:pt idx="162">
                  <c:v>62.889000000000003</c:v>
                </c:pt>
                <c:pt idx="163">
                  <c:v>62.353999999999999</c:v>
                </c:pt>
                <c:pt idx="164">
                  <c:v>62.087000000000003</c:v>
                </c:pt>
                <c:pt idx="165">
                  <c:v>62.087000000000003</c:v>
                </c:pt>
                <c:pt idx="166">
                  <c:v>62.087000000000003</c:v>
                </c:pt>
                <c:pt idx="167">
                  <c:v>62.087000000000003</c:v>
                </c:pt>
                <c:pt idx="168">
                  <c:v>62.087000000000003</c:v>
                </c:pt>
                <c:pt idx="169">
                  <c:v>62.087000000000003</c:v>
                </c:pt>
                <c:pt idx="170">
                  <c:v>62.087000000000003</c:v>
                </c:pt>
                <c:pt idx="171">
                  <c:v>62.087000000000003</c:v>
                </c:pt>
                <c:pt idx="172">
                  <c:v>62.087000000000003</c:v>
                </c:pt>
                <c:pt idx="173">
                  <c:v>62.087000000000003</c:v>
                </c:pt>
                <c:pt idx="174">
                  <c:v>60.944000000000003</c:v>
                </c:pt>
                <c:pt idx="175">
                  <c:v>60.561</c:v>
                </c:pt>
                <c:pt idx="176">
                  <c:v>60.561</c:v>
                </c:pt>
                <c:pt idx="177">
                  <c:v>60.561</c:v>
                </c:pt>
                <c:pt idx="178">
                  <c:v>60.561</c:v>
                </c:pt>
                <c:pt idx="179">
                  <c:v>60.561</c:v>
                </c:pt>
                <c:pt idx="180">
                  <c:v>60.561</c:v>
                </c:pt>
                <c:pt idx="181">
                  <c:v>60.561</c:v>
                </c:pt>
                <c:pt idx="182">
                  <c:v>60.561</c:v>
                </c:pt>
                <c:pt idx="183">
                  <c:v>60.561</c:v>
                </c:pt>
                <c:pt idx="184">
                  <c:v>60.561</c:v>
                </c:pt>
                <c:pt idx="185">
                  <c:v>59.948999999999998</c:v>
                </c:pt>
                <c:pt idx="186">
                  <c:v>59.948999999999998</c:v>
                </c:pt>
                <c:pt idx="187">
                  <c:v>59.948999999999998</c:v>
                </c:pt>
                <c:pt idx="188">
                  <c:v>59.948999999999998</c:v>
                </c:pt>
                <c:pt idx="189">
                  <c:v>59.948999999999998</c:v>
                </c:pt>
                <c:pt idx="190">
                  <c:v>59.296999999999997</c:v>
                </c:pt>
                <c:pt idx="191">
                  <c:v>59.296999999999997</c:v>
                </c:pt>
                <c:pt idx="192">
                  <c:v>59.296999999999997</c:v>
                </c:pt>
                <c:pt idx="193">
                  <c:v>59.296999999999997</c:v>
                </c:pt>
                <c:pt idx="194">
                  <c:v>59.296999999999997</c:v>
                </c:pt>
                <c:pt idx="195">
                  <c:v>59.296999999999997</c:v>
                </c:pt>
                <c:pt idx="196">
                  <c:v>59.296999999999997</c:v>
                </c:pt>
                <c:pt idx="197">
                  <c:v>58.371000000000002</c:v>
                </c:pt>
                <c:pt idx="198">
                  <c:v>57.444000000000003</c:v>
                </c:pt>
                <c:pt idx="199">
                  <c:v>56.518000000000001</c:v>
                </c:pt>
                <c:pt idx="200">
                  <c:v>56.518000000000001</c:v>
                </c:pt>
                <c:pt idx="201">
                  <c:v>56.518000000000001</c:v>
                </c:pt>
                <c:pt idx="202">
                  <c:v>56.518000000000001</c:v>
                </c:pt>
                <c:pt idx="203">
                  <c:v>56.518000000000001</c:v>
                </c:pt>
                <c:pt idx="204">
                  <c:v>56.518000000000001</c:v>
                </c:pt>
                <c:pt idx="205">
                  <c:v>56.518000000000001</c:v>
                </c:pt>
                <c:pt idx="206">
                  <c:v>56.518000000000001</c:v>
                </c:pt>
                <c:pt idx="207">
                  <c:v>56.518000000000001</c:v>
                </c:pt>
                <c:pt idx="208">
                  <c:v>56.518000000000001</c:v>
                </c:pt>
                <c:pt idx="209">
                  <c:v>56.518000000000001</c:v>
                </c:pt>
                <c:pt idx="210">
                  <c:v>56.518000000000001</c:v>
                </c:pt>
                <c:pt idx="211">
                  <c:v>56.518000000000001</c:v>
                </c:pt>
                <c:pt idx="212">
                  <c:v>56.518000000000001</c:v>
                </c:pt>
                <c:pt idx="213">
                  <c:v>56.518000000000001</c:v>
                </c:pt>
                <c:pt idx="214">
                  <c:v>56.518000000000001</c:v>
                </c:pt>
                <c:pt idx="215">
                  <c:v>56.518000000000001</c:v>
                </c:pt>
                <c:pt idx="216">
                  <c:v>56.518000000000001</c:v>
                </c:pt>
              </c:numCache>
            </c:numRef>
          </c:yVal>
          <c:smooth val="0"/>
        </c:ser>
        <c:ser>
          <c:idx val="3"/>
          <c:order val="3"/>
          <c:tx>
            <c:strRef>
              <c:f>Sheet1!$E$1</c:f>
              <c:strCache>
                <c:ptCount val="1"/>
                <c:pt idx="0">
                  <c:v> Other</c:v>
                </c:pt>
              </c:strCache>
            </c:strRef>
          </c:tx>
          <c:spPr>
            <a:ln w="41275">
              <a:solidFill>
                <a:srgbClr val="66FFFF"/>
              </a:solidFill>
            </a:ln>
          </c:spPr>
          <c:marker>
            <c:symbol val="none"/>
          </c:marker>
          <c:xVal>
            <c:numRef>
              <c:f>Sheet1!$A$2:$A$218</c:f>
              <c:numCache>
                <c:formatCode>General</c:formatCode>
                <c:ptCount val="21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numCache>
            </c:numRef>
          </c:xVal>
          <c:yVal>
            <c:numRef>
              <c:f>Sheet1!$E$2:$E$218</c:f>
              <c:numCache>
                <c:formatCode>General</c:formatCode>
                <c:ptCount val="217"/>
                <c:pt idx="0">
                  <c:v>100</c:v>
                </c:pt>
                <c:pt idx="1">
                  <c:v>100</c:v>
                </c:pt>
                <c:pt idx="2">
                  <c:v>99.972999999999999</c:v>
                </c:pt>
                <c:pt idx="3">
                  <c:v>99.900999999999996</c:v>
                </c:pt>
                <c:pt idx="4">
                  <c:v>99.742000000000004</c:v>
                </c:pt>
                <c:pt idx="5">
                  <c:v>99.619</c:v>
                </c:pt>
                <c:pt idx="6">
                  <c:v>99.31</c:v>
                </c:pt>
                <c:pt idx="7">
                  <c:v>98.963999999999999</c:v>
                </c:pt>
                <c:pt idx="8">
                  <c:v>98.884</c:v>
                </c:pt>
                <c:pt idx="9">
                  <c:v>98.86</c:v>
                </c:pt>
                <c:pt idx="10">
                  <c:v>98.86</c:v>
                </c:pt>
                <c:pt idx="11">
                  <c:v>98.86</c:v>
                </c:pt>
                <c:pt idx="12">
                  <c:v>98.86</c:v>
                </c:pt>
                <c:pt idx="13">
                  <c:v>98.86</c:v>
                </c:pt>
                <c:pt idx="14">
                  <c:v>98.837999999999994</c:v>
                </c:pt>
                <c:pt idx="15">
                  <c:v>98.837999999999994</c:v>
                </c:pt>
                <c:pt idx="16">
                  <c:v>98.741</c:v>
                </c:pt>
                <c:pt idx="17">
                  <c:v>98.590999999999994</c:v>
                </c:pt>
                <c:pt idx="18">
                  <c:v>98.366</c:v>
                </c:pt>
                <c:pt idx="19">
                  <c:v>98.085999999999999</c:v>
                </c:pt>
                <c:pt idx="20">
                  <c:v>98.009</c:v>
                </c:pt>
                <c:pt idx="21">
                  <c:v>97.954999999999998</c:v>
                </c:pt>
                <c:pt idx="22">
                  <c:v>97.947999999999993</c:v>
                </c:pt>
                <c:pt idx="23">
                  <c:v>97.938999999999993</c:v>
                </c:pt>
                <c:pt idx="24">
                  <c:v>97.938999999999993</c:v>
                </c:pt>
                <c:pt idx="25">
                  <c:v>97.938999999999993</c:v>
                </c:pt>
                <c:pt idx="26">
                  <c:v>97.93</c:v>
                </c:pt>
                <c:pt idx="27">
                  <c:v>97.881</c:v>
                </c:pt>
                <c:pt idx="28">
                  <c:v>97.811000000000007</c:v>
                </c:pt>
                <c:pt idx="29">
                  <c:v>97.662000000000006</c:v>
                </c:pt>
                <c:pt idx="30">
                  <c:v>97.481999999999999</c:v>
                </c:pt>
                <c:pt idx="31">
                  <c:v>97.221000000000004</c:v>
                </c:pt>
                <c:pt idx="32">
                  <c:v>97.16</c:v>
                </c:pt>
                <c:pt idx="33">
                  <c:v>97.108999999999995</c:v>
                </c:pt>
                <c:pt idx="34">
                  <c:v>97.097999999999999</c:v>
                </c:pt>
                <c:pt idx="35">
                  <c:v>97.097999999999999</c:v>
                </c:pt>
                <c:pt idx="36">
                  <c:v>97.087000000000003</c:v>
                </c:pt>
                <c:pt idx="37">
                  <c:v>97.087000000000003</c:v>
                </c:pt>
                <c:pt idx="38">
                  <c:v>97.087000000000003</c:v>
                </c:pt>
                <c:pt idx="39">
                  <c:v>97.06</c:v>
                </c:pt>
                <c:pt idx="40">
                  <c:v>96.912999999999997</c:v>
                </c:pt>
                <c:pt idx="41">
                  <c:v>96.725999999999999</c:v>
                </c:pt>
                <c:pt idx="42">
                  <c:v>96.551000000000002</c:v>
                </c:pt>
                <c:pt idx="43">
                  <c:v>96.361999999999995</c:v>
                </c:pt>
                <c:pt idx="44">
                  <c:v>96.210999999999999</c:v>
                </c:pt>
                <c:pt idx="45">
                  <c:v>96.183999999999997</c:v>
                </c:pt>
                <c:pt idx="46">
                  <c:v>96.155000000000001</c:v>
                </c:pt>
                <c:pt idx="47">
                  <c:v>96.155000000000001</c:v>
                </c:pt>
                <c:pt idx="48">
                  <c:v>96.155000000000001</c:v>
                </c:pt>
                <c:pt idx="49">
                  <c:v>96.155000000000001</c:v>
                </c:pt>
                <c:pt idx="50">
                  <c:v>96.155000000000001</c:v>
                </c:pt>
                <c:pt idx="51">
                  <c:v>96.138000000000005</c:v>
                </c:pt>
                <c:pt idx="52">
                  <c:v>95.977000000000004</c:v>
                </c:pt>
                <c:pt idx="53">
                  <c:v>95.798000000000002</c:v>
                </c:pt>
                <c:pt idx="54">
                  <c:v>95.53</c:v>
                </c:pt>
                <c:pt idx="55">
                  <c:v>95.421999999999997</c:v>
                </c:pt>
                <c:pt idx="56">
                  <c:v>95.367000000000004</c:v>
                </c:pt>
                <c:pt idx="57">
                  <c:v>95.367000000000004</c:v>
                </c:pt>
                <c:pt idx="58">
                  <c:v>95.347999999999999</c:v>
                </c:pt>
                <c:pt idx="59">
                  <c:v>95.328000000000003</c:v>
                </c:pt>
                <c:pt idx="60">
                  <c:v>95.328000000000003</c:v>
                </c:pt>
                <c:pt idx="61">
                  <c:v>95.328000000000003</c:v>
                </c:pt>
                <c:pt idx="62">
                  <c:v>95.304000000000002</c:v>
                </c:pt>
                <c:pt idx="63">
                  <c:v>95.28</c:v>
                </c:pt>
                <c:pt idx="64">
                  <c:v>95.183999999999997</c:v>
                </c:pt>
                <c:pt idx="65">
                  <c:v>95.04</c:v>
                </c:pt>
                <c:pt idx="66">
                  <c:v>94.942999999999998</c:v>
                </c:pt>
                <c:pt idx="67">
                  <c:v>94.724999999999994</c:v>
                </c:pt>
                <c:pt idx="68">
                  <c:v>94.7</c:v>
                </c:pt>
                <c:pt idx="69">
                  <c:v>94.674999999999997</c:v>
                </c:pt>
                <c:pt idx="70">
                  <c:v>94.674999999999997</c:v>
                </c:pt>
                <c:pt idx="71">
                  <c:v>94.674999999999997</c:v>
                </c:pt>
                <c:pt idx="72">
                  <c:v>94.674999999999997</c:v>
                </c:pt>
                <c:pt idx="73">
                  <c:v>94.674999999999997</c:v>
                </c:pt>
                <c:pt idx="74">
                  <c:v>94.674999999999997</c:v>
                </c:pt>
                <c:pt idx="75">
                  <c:v>94.608999999999995</c:v>
                </c:pt>
                <c:pt idx="76">
                  <c:v>94.543999999999997</c:v>
                </c:pt>
                <c:pt idx="77">
                  <c:v>94.38</c:v>
                </c:pt>
                <c:pt idx="78">
                  <c:v>94.15</c:v>
                </c:pt>
                <c:pt idx="79">
                  <c:v>93.984999999999999</c:v>
                </c:pt>
                <c:pt idx="80">
                  <c:v>93.884</c:v>
                </c:pt>
                <c:pt idx="81">
                  <c:v>93.884</c:v>
                </c:pt>
                <c:pt idx="82">
                  <c:v>93.884</c:v>
                </c:pt>
                <c:pt idx="83">
                  <c:v>93.884</c:v>
                </c:pt>
                <c:pt idx="84">
                  <c:v>93.884</c:v>
                </c:pt>
                <c:pt idx="85">
                  <c:v>93.884</c:v>
                </c:pt>
                <c:pt idx="86">
                  <c:v>93.884</c:v>
                </c:pt>
                <c:pt idx="87">
                  <c:v>93.795000000000002</c:v>
                </c:pt>
                <c:pt idx="88">
                  <c:v>93.706000000000003</c:v>
                </c:pt>
                <c:pt idx="89">
                  <c:v>93.57</c:v>
                </c:pt>
                <c:pt idx="90">
                  <c:v>93.435000000000002</c:v>
                </c:pt>
                <c:pt idx="91">
                  <c:v>93.162999999999997</c:v>
                </c:pt>
                <c:pt idx="92">
                  <c:v>93.116</c:v>
                </c:pt>
                <c:pt idx="93">
                  <c:v>93.116</c:v>
                </c:pt>
                <c:pt idx="94">
                  <c:v>93.116</c:v>
                </c:pt>
                <c:pt idx="95">
                  <c:v>93.116</c:v>
                </c:pt>
                <c:pt idx="96">
                  <c:v>93.116</c:v>
                </c:pt>
                <c:pt idx="97">
                  <c:v>93.116</c:v>
                </c:pt>
                <c:pt idx="98">
                  <c:v>93.116</c:v>
                </c:pt>
                <c:pt idx="99">
                  <c:v>93.116</c:v>
                </c:pt>
                <c:pt idx="100">
                  <c:v>92.99</c:v>
                </c:pt>
                <c:pt idx="101">
                  <c:v>92.861999999999995</c:v>
                </c:pt>
                <c:pt idx="102">
                  <c:v>92.605999999999995</c:v>
                </c:pt>
                <c:pt idx="103">
                  <c:v>92.349000000000004</c:v>
                </c:pt>
                <c:pt idx="104">
                  <c:v>92.218000000000004</c:v>
                </c:pt>
                <c:pt idx="105">
                  <c:v>92.218000000000004</c:v>
                </c:pt>
                <c:pt idx="106">
                  <c:v>92.218000000000004</c:v>
                </c:pt>
                <c:pt idx="107">
                  <c:v>92.218000000000004</c:v>
                </c:pt>
                <c:pt idx="108">
                  <c:v>92.218000000000004</c:v>
                </c:pt>
                <c:pt idx="109">
                  <c:v>92.218000000000004</c:v>
                </c:pt>
                <c:pt idx="110">
                  <c:v>92.218000000000004</c:v>
                </c:pt>
                <c:pt idx="111">
                  <c:v>92.218000000000004</c:v>
                </c:pt>
                <c:pt idx="112">
                  <c:v>92.031000000000006</c:v>
                </c:pt>
                <c:pt idx="113">
                  <c:v>91.748999999999995</c:v>
                </c:pt>
                <c:pt idx="114">
                  <c:v>91.656000000000006</c:v>
                </c:pt>
                <c:pt idx="115">
                  <c:v>91.372</c:v>
                </c:pt>
                <c:pt idx="116">
                  <c:v>91.372</c:v>
                </c:pt>
                <c:pt idx="117">
                  <c:v>91.274000000000001</c:v>
                </c:pt>
                <c:pt idx="118">
                  <c:v>91.274000000000001</c:v>
                </c:pt>
                <c:pt idx="119">
                  <c:v>91.274000000000001</c:v>
                </c:pt>
                <c:pt idx="120">
                  <c:v>91.274000000000001</c:v>
                </c:pt>
                <c:pt idx="121">
                  <c:v>91.274000000000001</c:v>
                </c:pt>
                <c:pt idx="122">
                  <c:v>91.274000000000001</c:v>
                </c:pt>
                <c:pt idx="123">
                  <c:v>91.274000000000001</c:v>
                </c:pt>
                <c:pt idx="124">
                  <c:v>91.138999999999996</c:v>
                </c:pt>
                <c:pt idx="125">
                  <c:v>90.736000000000004</c:v>
                </c:pt>
                <c:pt idx="126">
                  <c:v>90.736000000000004</c:v>
                </c:pt>
                <c:pt idx="127">
                  <c:v>90.736000000000004</c:v>
                </c:pt>
                <c:pt idx="128">
                  <c:v>90.599000000000004</c:v>
                </c:pt>
                <c:pt idx="129">
                  <c:v>90.599000000000004</c:v>
                </c:pt>
                <c:pt idx="130">
                  <c:v>90.599000000000004</c:v>
                </c:pt>
                <c:pt idx="131">
                  <c:v>90.599000000000004</c:v>
                </c:pt>
                <c:pt idx="132">
                  <c:v>90.599000000000004</c:v>
                </c:pt>
                <c:pt idx="133">
                  <c:v>90.599000000000004</c:v>
                </c:pt>
                <c:pt idx="134">
                  <c:v>90.599000000000004</c:v>
                </c:pt>
                <c:pt idx="135">
                  <c:v>90.405000000000001</c:v>
                </c:pt>
                <c:pt idx="136">
                  <c:v>90.405000000000001</c:v>
                </c:pt>
                <c:pt idx="137">
                  <c:v>90.209000000000003</c:v>
                </c:pt>
                <c:pt idx="138">
                  <c:v>90.013999999999996</c:v>
                </c:pt>
                <c:pt idx="139">
                  <c:v>90.013999999999996</c:v>
                </c:pt>
                <c:pt idx="140">
                  <c:v>90.013999999999996</c:v>
                </c:pt>
                <c:pt idx="141">
                  <c:v>90.013999999999996</c:v>
                </c:pt>
                <c:pt idx="142">
                  <c:v>90.013999999999996</c:v>
                </c:pt>
                <c:pt idx="143">
                  <c:v>90.013999999999996</c:v>
                </c:pt>
                <c:pt idx="144">
                  <c:v>90.013999999999996</c:v>
                </c:pt>
                <c:pt idx="145">
                  <c:v>90.013999999999996</c:v>
                </c:pt>
                <c:pt idx="146">
                  <c:v>90.013999999999996</c:v>
                </c:pt>
                <c:pt idx="147">
                  <c:v>90.013999999999996</c:v>
                </c:pt>
                <c:pt idx="148">
                  <c:v>89.731999999999999</c:v>
                </c:pt>
                <c:pt idx="149">
                  <c:v>89.45</c:v>
                </c:pt>
                <c:pt idx="150">
                  <c:v>89.45</c:v>
                </c:pt>
                <c:pt idx="151">
                  <c:v>88.882000000000005</c:v>
                </c:pt>
                <c:pt idx="152">
                  <c:v>88.882000000000005</c:v>
                </c:pt>
                <c:pt idx="153">
                  <c:v>88.882000000000005</c:v>
                </c:pt>
                <c:pt idx="154">
                  <c:v>88.882000000000005</c:v>
                </c:pt>
                <c:pt idx="155">
                  <c:v>88.882000000000005</c:v>
                </c:pt>
                <c:pt idx="156">
                  <c:v>88.882000000000005</c:v>
                </c:pt>
                <c:pt idx="157">
                  <c:v>88.882000000000005</c:v>
                </c:pt>
                <c:pt idx="158">
                  <c:v>88.882000000000005</c:v>
                </c:pt>
                <c:pt idx="159">
                  <c:v>88.882000000000005</c:v>
                </c:pt>
                <c:pt idx="160">
                  <c:v>88.882000000000005</c:v>
                </c:pt>
                <c:pt idx="161">
                  <c:v>88.438000000000002</c:v>
                </c:pt>
                <c:pt idx="162">
                  <c:v>88.438000000000002</c:v>
                </c:pt>
                <c:pt idx="163">
                  <c:v>88.438000000000002</c:v>
                </c:pt>
                <c:pt idx="164">
                  <c:v>88.438000000000002</c:v>
                </c:pt>
                <c:pt idx="165">
                  <c:v>88.438000000000002</c:v>
                </c:pt>
                <c:pt idx="166">
                  <c:v>88.438000000000002</c:v>
                </c:pt>
                <c:pt idx="167">
                  <c:v>88.438000000000002</c:v>
                </c:pt>
                <c:pt idx="168">
                  <c:v>88.438000000000002</c:v>
                </c:pt>
                <c:pt idx="169">
                  <c:v>88.438000000000002</c:v>
                </c:pt>
                <c:pt idx="170">
                  <c:v>88.438000000000002</c:v>
                </c:pt>
                <c:pt idx="171">
                  <c:v>88.438000000000002</c:v>
                </c:pt>
                <c:pt idx="172">
                  <c:v>88.438000000000002</c:v>
                </c:pt>
                <c:pt idx="173">
                  <c:v>87.772999999999996</c:v>
                </c:pt>
                <c:pt idx="174">
                  <c:v>87.772999999999996</c:v>
                </c:pt>
                <c:pt idx="175">
                  <c:v>87.772999999999996</c:v>
                </c:pt>
                <c:pt idx="176">
                  <c:v>87.772999999999996</c:v>
                </c:pt>
                <c:pt idx="177">
                  <c:v>87.772999999999996</c:v>
                </c:pt>
                <c:pt idx="178">
                  <c:v>87.772999999999996</c:v>
                </c:pt>
                <c:pt idx="179">
                  <c:v>87.772999999999996</c:v>
                </c:pt>
                <c:pt idx="180">
                  <c:v>87.772999999999996</c:v>
                </c:pt>
                <c:pt idx="181">
                  <c:v>87.772999999999996</c:v>
                </c:pt>
                <c:pt idx="182">
                  <c:v>87.772999999999996</c:v>
                </c:pt>
                <c:pt idx="183">
                  <c:v>87.772999999999996</c:v>
                </c:pt>
                <c:pt idx="184">
                  <c:v>86.662000000000006</c:v>
                </c:pt>
                <c:pt idx="185">
                  <c:v>86.662000000000006</c:v>
                </c:pt>
                <c:pt idx="186">
                  <c:v>86.662000000000006</c:v>
                </c:pt>
                <c:pt idx="187">
                  <c:v>86.662000000000006</c:v>
                </c:pt>
                <c:pt idx="188">
                  <c:v>86.662000000000006</c:v>
                </c:pt>
                <c:pt idx="189">
                  <c:v>86.662000000000006</c:v>
                </c:pt>
                <c:pt idx="190">
                  <c:v>86.662000000000006</c:v>
                </c:pt>
                <c:pt idx="191">
                  <c:v>86.662000000000006</c:v>
                </c:pt>
                <c:pt idx="192">
                  <c:v>86.662000000000006</c:v>
                </c:pt>
                <c:pt idx="193">
                  <c:v>86.662000000000006</c:v>
                </c:pt>
                <c:pt idx="194">
                  <c:v>86.662000000000006</c:v>
                </c:pt>
                <c:pt idx="195">
                  <c:v>86.662000000000006</c:v>
                </c:pt>
                <c:pt idx="196">
                  <c:v>86.662000000000006</c:v>
                </c:pt>
                <c:pt idx="197">
                  <c:v>84.893000000000001</c:v>
                </c:pt>
                <c:pt idx="198">
                  <c:v>84.893000000000001</c:v>
                </c:pt>
                <c:pt idx="199">
                  <c:v>84.893000000000001</c:v>
                </c:pt>
                <c:pt idx="200">
                  <c:v>84.893000000000001</c:v>
                </c:pt>
                <c:pt idx="201">
                  <c:v>84.893000000000001</c:v>
                </c:pt>
                <c:pt idx="202">
                  <c:v>84.893000000000001</c:v>
                </c:pt>
                <c:pt idx="203">
                  <c:v>84.893000000000001</c:v>
                </c:pt>
                <c:pt idx="204">
                  <c:v>84.893000000000001</c:v>
                </c:pt>
                <c:pt idx="205">
                  <c:v>84.893000000000001</c:v>
                </c:pt>
                <c:pt idx="206">
                  <c:v>84.893000000000001</c:v>
                </c:pt>
                <c:pt idx="207">
                  <c:v>84.893000000000001</c:v>
                </c:pt>
                <c:pt idx="208">
                  <c:v>84.893000000000001</c:v>
                </c:pt>
                <c:pt idx="209">
                  <c:v>84.893000000000001</c:v>
                </c:pt>
                <c:pt idx="210">
                  <c:v>84.893000000000001</c:v>
                </c:pt>
                <c:pt idx="211">
                  <c:v>84.893000000000001</c:v>
                </c:pt>
                <c:pt idx="212">
                  <c:v>84.893000000000001</c:v>
                </c:pt>
                <c:pt idx="213">
                  <c:v>84.893000000000001</c:v>
                </c:pt>
                <c:pt idx="214">
                  <c:v>84.893000000000001</c:v>
                </c:pt>
                <c:pt idx="215">
                  <c:v>84.893000000000001</c:v>
                </c:pt>
                <c:pt idx="216">
                  <c:v>84.893000000000001</c:v>
                </c:pt>
              </c:numCache>
            </c:numRef>
          </c:yVal>
          <c:smooth val="0"/>
        </c:ser>
        <c:dLbls>
          <c:showLegendKey val="0"/>
          <c:showVal val="0"/>
          <c:showCatName val="0"/>
          <c:showSerName val="0"/>
          <c:showPercent val="0"/>
          <c:showBubbleSize val="0"/>
        </c:dLbls>
        <c:axId val="494875408"/>
        <c:axId val="494875800"/>
      </c:scatterChart>
      <c:valAx>
        <c:axId val="494875408"/>
        <c:scaling>
          <c:orientation val="minMax"/>
          <c:max val="18"/>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94875800"/>
        <c:crosses val="autoZero"/>
        <c:crossBetween val="midCat"/>
        <c:majorUnit val="1"/>
      </c:valAx>
      <c:valAx>
        <c:axId val="49487580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94875408"/>
        <c:crosses val="autoZero"/>
        <c:crossBetween val="midCat"/>
        <c:majorUnit val="20"/>
      </c:valAx>
      <c:spPr>
        <a:solidFill>
          <a:schemeClr val="bg2"/>
        </a:solidFill>
        <a:ln>
          <a:solidFill>
            <a:schemeClr val="tx1"/>
          </a:solidFill>
        </a:ln>
      </c:spPr>
    </c:plotArea>
    <c:legend>
      <c:legendPos val="r"/>
      <c:layout>
        <c:manualLayout>
          <c:xMode val="edge"/>
          <c:yMode val="edge"/>
          <c:x val="0.13109876199103432"/>
          <c:y val="0.6940892388451444"/>
          <c:w val="0.8241887905604719"/>
          <c:h val="0.1075243286896830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603"/>
          <c:h val="0.82181779696892732"/>
        </c:manualLayout>
      </c:layout>
      <c:scatterChart>
        <c:scatterStyle val="lineMarker"/>
        <c:varyColors val="0"/>
        <c:ser>
          <c:idx val="0"/>
          <c:order val="0"/>
          <c:tx>
            <c:strRef>
              <c:f>Sheet1!$B$1</c:f>
              <c:strCache>
                <c:ptCount val="1"/>
                <c:pt idx="0">
                  <c:v> All Malignancy</c:v>
                </c:pt>
              </c:strCache>
            </c:strRef>
          </c:tx>
          <c:spPr>
            <a:ln w="41275">
              <a:solidFill>
                <a:srgbClr val="FFFF00"/>
              </a:solidFill>
            </a:ln>
          </c:spPr>
          <c:marker>
            <c:symbol val="none"/>
          </c:marker>
          <c:xVal>
            <c:numRef>
              <c:f>Sheet1!$A$2:$A$218</c:f>
              <c:numCache>
                <c:formatCode>General</c:formatCode>
                <c:ptCount val="21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numCache>
            </c:numRef>
          </c:xVal>
          <c:yVal>
            <c:numRef>
              <c:f>Sheet1!$B$2:$B$218</c:f>
              <c:numCache>
                <c:formatCode>General</c:formatCode>
                <c:ptCount val="217"/>
                <c:pt idx="0">
                  <c:v>100</c:v>
                </c:pt>
                <c:pt idx="1">
                  <c:v>100</c:v>
                </c:pt>
                <c:pt idx="2">
                  <c:v>100</c:v>
                </c:pt>
                <c:pt idx="3">
                  <c:v>99.981999999999999</c:v>
                </c:pt>
                <c:pt idx="4">
                  <c:v>99.97</c:v>
                </c:pt>
                <c:pt idx="5">
                  <c:v>99.899000000000001</c:v>
                </c:pt>
                <c:pt idx="6">
                  <c:v>98.866</c:v>
                </c:pt>
                <c:pt idx="7">
                  <c:v>96.747</c:v>
                </c:pt>
                <c:pt idx="8">
                  <c:v>96.432000000000002</c:v>
                </c:pt>
                <c:pt idx="9">
                  <c:v>96.319000000000003</c:v>
                </c:pt>
                <c:pt idx="10">
                  <c:v>96.319000000000003</c:v>
                </c:pt>
                <c:pt idx="11">
                  <c:v>96.313000000000002</c:v>
                </c:pt>
                <c:pt idx="12">
                  <c:v>96.289000000000001</c:v>
                </c:pt>
                <c:pt idx="13">
                  <c:v>96.263000000000005</c:v>
                </c:pt>
                <c:pt idx="14">
                  <c:v>96.228999999999999</c:v>
                </c:pt>
                <c:pt idx="15">
                  <c:v>96.188000000000002</c:v>
                </c:pt>
                <c:pt idx="16">
                  <c:v>95.947000000000003</c:v>
                </c:pt>
                <c:pt idx="17">
                  <c:v>95.512</c:v>
                </c:pt>
                <c:pt idx="18">
                  <c:v>94.003</c:v>
                </c:pt>
                <c:pt idx="19">
                  <c:v>92.465999999999994</c:v>
                </c:pt>
                <c:pt idx="20">
                  <c:v>92.106999999999999</c:v>
                </c:pt>
                <c:pt idx="21">
                  <c:v>91.971999999999994</c:v>
                </c:pt>
                <c:pt idx="22">
                  <c:v>91.936000000000007</c:v>
                </c:pt>
                <c:pt idx="23">
                  <c:v>91.921999999999997</c:v>
                </c:pt>
                <c:pt idx="24">
                  <c:v>91.891000000000005</c:v>
                </c:pt>
                <c:pt idx="25">
                  <c:v>91.858000000000004</c:v>
                </c:pt>
                <c:pt idx="26">
                  <c:v>91.816000000000003</c:v>
                </c:pt>
                <c:pt idx="27">
                  <c:v>91.738</c:v>
                </c:pt>
                <c:pt idx="28">
                  <c:v>91.442999999999998</c:v>
                </c:pt>
                <c:pt idx="29">
                  <c:v>90.772999999999996</c:v>
                </c:pt>
                <c:pt idx="30">
                  <c:v>89.465000000000003</c:v>
                </c:pt>
                <c:pt idx="31">
                  <c:v>87.948999999999998</c:v>
                </c:pt>
                <c:pt idx="32">
                  <c:v>87.513999999999996</c:v>
                </c:pt>
                <c:pt idx="33">
                  <c:v>87.370999999999995</c:v>
                </c:pt>
                <c:pt idx="34">
                  <c:v>87.298000000000002</c:v>
                </c:pt>
                <c:pt idx="35">
                  <c:v>87.278999999999996</c:v>
                </c:pt>
                <c:pt idx="36">
                  <c:v>87.26</c:v>
                </c:pt>
                <c:pt idx="37">
                  <c:v>87.197000000000003</c:v>
                </c:pt>
                <c:pt idx="38">
                  <c:v>87.174999999999997</c:v>
                </c:pt>
                <c:pt idx="39">
                  <c:v>87.075999999999993</c:v>
                </c:pt>
                <c:pt idx="40">
                  <c:v>86.700999999999993</c:v>
                </c:pt>
                <c:pt idx="41">
                  <c:v>85.96</c:v>
                </c:pt>
                <c:pt idx="42">
                  <c:v>84.608000000000004</c:v>
                </c:pt>
                <c:pt idx="43">
                  <c:v>83.15</c:v>
                </c:pt>
                <c:pt idx="44">
                  <c:v>82.698999999999998</c:v>
                </c:pt>
                <c:pt idx="45">
                  <c:v>82.608000000000004</c:v>
                </c:pt>
                <c:pt idx="46">
                  <c:v>82.55</c:v>
                </c:pt>
                <c:pt idx="47">
                  <c:v>82.525999999999996</c:v>
                </c:pt>
                <c:pt idx="48">
                  <c:v>82.513999999999996</c:v>
                </c:pt>
                <c:pt idx="49">
                  <c:v>82.488</c:v>
                </c:pt>
                <c:pt idx="50">
                  <c:v>82.447000000000003</c:v>
                </c:pt>
                <c:pt idx="51">
                  <c:v>82.378</c:v>
                </c:pt>
                <c:pt idx="52">
                  <c:v>81.947000000000003</c:v>
                </c:pt>
                <c:pt idx="53">
                  <c:v>81.278000000000006</c:v>
                </c:pt>
                <c:pt idx="54">
                  <c:v>80.022999999999996</c:v>
                </c:pt>
                <c:pt idx="55">
                  <c:v>78.593000000000004</c:v>
                </c:pt>
                <c:pt idx="56">
                  <c:v>78.308999999999997</c:v>
                </c:pt>
                <c:pt idx="57">
                  <c:v>78.209000000000003</c:v>
                </c:pt>
                <c:pt idx="58">
                  <c:v>78.179000000000002</c:v>
                </c:pt>
                <c:pt idx="59">
                  <c:v>78.164000000000001</c:v>
                </c:pt>
                <c:pt idx="60">
                  <c:v>78.132999999999996</c:v>
                </c:pt>
                <c:pt idx="61">
                  <c:v>78.132999999999996</c:v>
                </c:pt>
                <c:pt idx="62">
                  <c:v>78.081000000000003</c:v>
                </c:pt>
                <c:pt idx="63">
                  <c:v>77.959000000000003</c:v>
                </c:pt>
                <c:pt idx="64">
                  <c:v>77.643000000000001</c:v>
                </c:pt>
                <c:pt idx="65">
                  <c:v>76.849999999999994</c:v>
                </c:pt>
                <c:pt idx="66">
                  <c:v>75.438000000000002</c:v>
                </c:pt>
                <c:pt idx="67">
                  <c:v>74.108999999999995</c:v>
                </c:pt>
                <c:pt idx="68">
                  <c:v>73.911000000000001</c:v>
                </c:pt>
                <c:pt idx="69">
                  <c:v>73.837999999999994</c:v>
                </c:pt>
                <c:pt idx="70">
                  <c:v>73.837999999999994</c:v>
                </c:pt>
                <c:pt idx="71">
                  <c:v>73.837999999999994</c:v>
                </c:pt>
                <c:pt idx="72">
                  <c:v>73.837999999999994</c:v>
                </c:pt>
                <c:pt idx="73">
                  <c:v>73.754000000000005</c:v>
                </c:pt>
                <c:pt idx="74">
                  <c:v>73.688000000000002</c:v>
                </c:pt>
                <c:pt idx="75">
                  <c:v>73.555000000000007</c:v>
                </c:pt>
                <c:pt idx="76">
                  <c:v>73.176000000000002</c:v>
                </c:pt>
                <c:pt idx="77">
                  <c:v>72.417000000000002</c:v>
                </c:pt>
                <c:pt idx="78">
                  <c:v>71.054000000000002</c:v>
                </c:pt>
                <c:pt idx="79">
                  <c:v>69.775000000000006</c:v>
                </c:pt>
                <c:pt idx="80">
                  <c:v>69.433000000000007</c:v>
                </c:pt>
                <c:pt idx="81">
                  <c:v>69.364000000000004</c:v>
                </c:pt>
                <c:pt idx="82">
                  <c:v>69.316000000000003</c:v>
                </c:pt>
                <c:pt idx="83">
                  <c:v>69.292000000000002</c:v>
                </c:pt>
                <c:pt idx="84">
                  <c:v>69.292000000000002</c:v>
                </c:pt>
                <c:pt idx="85">
                  <c:v>69.265000000000001</c:v>
                </c:pt>
                <c:pt idx="86">
                  <c:v>69.236999999999995</c:v>
                </c:pt>
                <c:pt idx="87">
                  <c:v>69.123999999999995</c:v>
                </c:pt>
                <c:pt idx="88">
                  <c:v>68.81</c:v>
                </c:pt>
                <c:pt idx="89">
                  <c:v>68.38</c:v>
                </c:pt>
                <c:pt idx="90">
                  <c:v>67.031999999999996</c:v>
                </c:pt>
                <c:pt idx="91">
                  <c:v>65.736000000000004</c:v>
                </c:pt>
                <c:pt idx="92">
                  <c:v>65.414000000000001</c:v>
                </c:pt>
                <c:pt idx="93">
                  <c:v>65.355000000000004</c:v>
                </c:pt>
                <c:pt idx="94">
                  <c:v>65.355000000000004</c:v>
                </c:pt>
                <c:pt idx="95">
                  <c:v>65.323999999999998</c:v>
                </c:pt>
                <c:pt idx="96">
                  <c:v>65.257999999999996</c:v>
                </c:pt>
                <c:pt idx="97">
                  <c:v>65.221999999999994</c:v>
                </c:pt>
                <c:pt idx="98">
                  <c:v>65.147999999999996</c:v>
                </c:pt>
                <c:pt idx="99">
                  <c:v>64.997</c:v>
                </c:pt>
                <c:pt idx="100">
                  <c:v>64.808999999999997</c:v>
                </c:pt>
                <c:pt idx="101">
                  <c:v>64.203000000000003</c:v>
                </c:pt>
                <c:pt idx="102">
                  <c:v>62.951999999999998</c:v>
                </c:pt>
                <c:pt idx="103">
                  <c:v>61.844999999999999</c:v>
                </c:pt>
                <c:pt idx="104">
                  <c:v>61.533999999999999</c:v>
                </c:pt>
                <c:pt idx="105">
                  <c:v>61.375</c:v>
                </c:pt>
                <c:pt idx="106">
                  <c:v>61.375</c:v>
                </c:pt>
                <c:pt idx="107">
                  <c:v>61.375</c:v>
                </c:pt>
                <c:pt idx="108">
                  <c:v>61.33</c:v>
                </c:pt>
                <c:pt idx="109">
                  <c:v>61.33</c:v>
                </c:pt>
                <c:pt idx="110">
                  <c:v>61.28</c:v>
                </c:pt>
                <c:pt idx="111">
                  <c:v>61.28</c:v>
                </c:pt>
                <c:pt idx="112">
                  <c:v>60.872999999999998</c:v>
                </c:pt>
                <c:pt idx="113">
                  <c:v>59.953000000000003</c:v>
                </c:pt>
                <c:pt idx="114">
                  <c:v>58.673999999999999</c:v>
                </c:pt>
                <c:pt idx="115">
                  <c:v>57.542999999999999</c:v>
                </c:pt>
                <c:pt idx="116">
                  <c:v>57.386000000000003</c:v>
                </c:pt>
                <c:pt idx="117">
                  <c:v>57.332999999999998</c:v>
                </c:pt>
                <c:pt idx="118">
                  <c:v>57.332999999999998</c:v>
                </c:pt>
                <c:pt idx="119">
                  <c:v>57.332999999999998</c:v>
                </c:pt>
                <c:pt idx="120">
                  <c:v>57.274000000000001</c:v>
                </c:pt>
                <c:pt idx="121">
                  <c:v>57.143999999999998</c:v>
                </c:pt>
                <c:pt idx="122">
                  <c:v>57.143999999999998</c:v>
                </c:pt>
                <c:pt idx="123">
                  <c:v>57.076000000000001</c:v>
                </c:pt>
                <c:pt idx="124">
                  <c:v>56.731000000000002</c:v>
                </c:pt>
                <c:pt idx="125">
                  <c:v>55.835000000000001</c:v>
                </c:pt>
                <c:pt idx="126">
                  <c:v>54.869</c:v>
                </c:pt>
                <c:pt idx="127">
                  <c:v>54.107999999999997</c:v>
                </c:pt>
                <c:pt idx="128">
                  <c:v>53.968000000000004</c:v>
                </c:pt>
                <c:pt idx="129">
                  <c:v>53.968000000000004</c:v>
                </c:pt>
                <c:pt idx="130">
                  <c:v>53.895000000000003</c:v>
                </c:pt>
                <c:pt idx="131">
                  <c:v>53.895000000000003</c:v>
                </c:pt>
                <c:pt idx="132">
                  <c:v>53.817999999999998</c:v>
                </c:pt>
                <c:pt idx="133">
                  <c:v>53.817999999999998</c:v>
                </c:pt>
                <c:pt idx="134">
                  <c:v>53.817999999999998</c:v>
                </c:pt>
                <c:pt idx="135">
                  <c:v>53.722999999999999</c:v>
                </c:pt>
                <c:pt idx="136">
                  <c:v>53.533999999999999</c:v>
                </c:pt>
                <c:pt idx="137">
                  <c:v>53.154000000000003</c:v>
                </c:pt>
                <c:pt idx="138">
                  <c:v>51.914000000000001</c:v>
                </c:pt>
                <c:pt idx="139">
                  <c:v>51.433999999999997</c:v>
                </c:pt>
                <c:pt idx="140">
                  <c:v>51.433999999999997</c:v>
                </c:pt>
                <c:pt idx="141">
                  <c:v>51.334000000000003</c:v>
                </c:pt>
                <c:pt idx="142">
                  <c:v>51.231999999999999</c:v>
                </c:pt>
                <c:pt idx="143">
                  <c:v>51.231999999999999</c:v>
                </c:pt>
                <c:pt idx="144">
                  <c:v>51.231999999999999</c:v>
                </c:pt>
                <c:pt idx="145">
                  <c:v>51.231999999999999</c:v>
                </c:pt>
                <c:pt idx="146">
                  <c:v>51.231999999999999</c:v>
                </c:pt>
                <c:pt idx="147">
                  <c:v>51.101999999999997</c:v>
                </c:pt>
                <c:pt idx="148">
                  <c:v>50.713999999999999</c:v>
                </c:pt>
                <c:pt idx="149">
                  <c:v>50.195</c:v>
                </c:pt>
                <c:pt idx="150">
                  <c:v>49.152999999999999</c:v>
                </c:pt>
                <c:pt idx="151">
                  <c:v>48.366</c:v>
                </c:pt>
                <c:pt idx="152">
                  <c:v>48.231000000000002</c:v>
                </c:pt>
                <c:pt idx="153">
                  <c:v>48.094000000000001</c:v>
                </c:pt>
                <c:pt idx="154">
                  <c:v>48.094000000000001</c:v>
                </c:pt>
                <c:pt idx="155">
                  <c:v>48.094000000000001</c:v>
                </c:pt>
                <c:pt idx="156">
                  <c:v>48.094000000000001</c:v>
                </c:pt>
                <c:pt idx="157">
                  <c:v>48.094000000000001</c:v>
                </c:pt>
                <c:pt idx="158">
                  <c:v>48.094000000000001</c:v>
                </c:pt>
                <c:pt idx="159">
                  <c:v>48.094000000000001</c:v>
                </c:pt>
                <c:pt idx="160">
                  <c:v>47.902999999999999</c:v>
                </c:pt>
                <c:pt idx="161">
                  <c:v>47.136000000000003</c:v>
                </c:pt>
                <c:pt idx="162">
                  <c:v>45.795000000000002</c:v>
                </c:pt>
                <c:pt idx="163">
                  <c:v>45.023000000000003</c:v>
                </c:pt>
                <c:pt idx="164">
                  <c:v>44.634999999999998</c:v>
                </c:pt>
                <c:pt idx="165">
                  <c:v>44.634999999999998</c:v>
                </c:pt>
                <c:pt idx="166">
                  <c:v>44.634999999999998</c:v>
                </c:pt>
                <c:pt idx="167">
                  <c:v>44.634999999999998</c:v>
                </c:pt>
                <c:pt idx="168">
                  <c:v>44.634999999999998</c:v>
                </c:pt>
                <c:pt idx="169">
                  <c:v>44.634999999999998</c:v>
                </c:pt>
                <c:pt idx="170">
                  <c:v>44.634999999999998</c:v>
                </c:pt>
                <c:pt idx="171">
                  <c:v>44.360999999999997</c:v>
                </c:pt>
                <c:pt idx="172">
                  <c:v>44.360999999999997</c:v>
                </c:pt>
                <c:pt idx="173">
                  <c:v>43.81</c:v>
                </c:pt>
                <c:pt idx="174">
                  <c:v>43.259</c:v>
                </c:pt>
                <c:pt idx="175">
                  <c:v>42.704000000000001</c:v>
                </c:pt>
                <c:pt idx="176">
                  <c:v>42.704000000000001</c:v>
                </c:pt>
                <c:pt idx="177">
                  <c:v>42.704000000000001</c:v>
                </c:pt>
                <c:pt idx="178">
                  <c:v>42.704000000000001</c:v>
                </c:pt>
                <c:pt idx="179">
                  <c:v>42.704000000000001</c:v>
                </c:pt>
                <c:pt idx="180">
                  <c:v>42.704000000000001</c:v>
                </c:pt>
                <c:pt idx="181">
                  <c:v>42.704000000000001</c:v>
                </c:pt>
                <c:pt idx="182">
                  <c:v>42.704000000000001</c:v>
                </c:pt>
                <c:pt idx="183">
                  <c:v>42.704000000000001</c:v>
                </c:pt>
                <c:pt idx="184">
                  <c:v>42.280999999999999</c:v>
                </c:pt>
                <c:pt idx="185">
                  <c:v>41.859000000000002</c:v>
                </c:pt>
                <c:pt idx="186">
                  <c:v>41.436</c:v>
                </c:pt>
                <c:pt idx="187">
                  <c:v>41.012999999999998</c:v>
                </c:pt>
                <c:pt idx="188">
                  <c:v>40.572000000000003</c:v>
                </c:pt>
                <c:pt idx="189">
                  <c:v>40.572000000000003</c:v>
                </c:pt>
                <c:pt idx="190">
                  <c:v>40.121000000000002</c:v>
                </c:pt>
                <c:pt idx="191">
                  <c:v>40.121000000000002</c:v>
                </c:pt>
                <c:pt idx="192">
                  <c:v>40.121000000000002</c:v>
                </c:pt>
                <c:pt idx="193">
                  <c:v>40.121000000000002</c:v>
                </c:pt>
                <c:pt idx="194">
                  <c:v>40.121000000000002</c:v>
                </c:pt>
                <c:pt idx="195">
                  <c:v>40.121000000000002</c:v>
                </c:pt>
                <c:pt idx="196">
                  <c:v>40.121000000000002</c:v>
                </c:pt>
                <c:pt idx="197">
                  <c:v>39.484000000000002</c:v>
                </c:pt>
                <c:pt idx="198">
                  <c:v>38.210999999999999</c:v>
                </c:pt>
                <c:pt idx="199">
                  <c:v>36.936999999999998</c:v>
                </c:pt>
                <c:pt idx="200">
                  <c:v>36.936999999999998</c:v>
                </c:pt>
                <c:pt idx="201">
                  <c:v>36.936999999999998</c:v>
                </c:pt>
                <c:pt idx="202">
                  <c:v>36.936999999999998</c:v>
                </c:pt>
                <c:pt idx="203">
                  <c:v>36.936999999999998</c:v>
                </c:pt>
                <c:pt idx="204">
                  <c:v>36.936999999999998</c:v>
                </c:pt>
                <c:pt idx="205">
                  <c:v>36.936999999999998</c:v>
                </c:pt>
                <c:pt idx="206">
                  <c:v>36.936999999999998</c:v>
                </c:pt>
                <c:pt idx="207">
                  <c:v>36.936999999999998</c:v>
                </c:pt>
                <c:pt idx="208">
                  <c:v>36.936999999999998</c:v>
                </c:pt>
                <c:pt idx="209">
                  <c:v>36.936999999999998</c:v>
                </c:pt>
                <c:pt idx="210">
                  <c:v>36.936999999999998</c:v>
                </c:pt>
                <c:pt idx="211">
                  <c:v>36.936999999999998</c:v>
                </c:pt>
                <c:pt idx="212">
                  <c:v>36.936999999999998</c:v>
                </c:pt>
                <c:pt idx="213">
                  <c:v>36.936999999999998</c:v>
                </c:pt>
                <c:pt idx="214">
                  <c:v>36.936999999999998</c:v>
                </c:pt>
                <c:pt idx="215">
                  <c:v>36.936999999999998</c:v>
                </c:pt>
                <c:pt idx="216">
                  <c:v>36.936999999999998</c:v>
                </c:pt>
              </c:numCache>
            </c:numRef>
          </c:yVal>
          <c:smooth val="0"/>
        </c:ser>
        <c:ser>
          <c:idx val="1"/>
          <c:order val="1"/>
          <c:tx>
            <c:strRef>
              <c:f>Sheet1!$C$1</c:f>
              <c:strCache>
                <c:ptCount val="1"/>
                <c:pt idx="0">
                  <c:v> Lymphoma</c:v>
                </c:pt>
              </c:strCache>
            </c:strRef>
          </c:tx>
          <c:spPr>
            <a:ln w="41275">
              <a:solidFill>
                <a:srgbClr val="FF00FF"/>
              </a:solidFill>
              <a:prstDash val="solid"/>
            </a:ln>
          </c:spPr>
          <c:marker>
            <c:symbol val="none"/>
          </c:marker>
          <c:xVal>
            <c:numRef>
              <c:f>Sheet1!$A$2:$A$218</c:f>
              <c:numCache>
                <c:formatCode>General</c:formatCode>
                <c:ptCount val="21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numCache>
            </c:numRef>
          </c:xVal>
          <c:yVal>
            <c:numRef>
              <c:f>Sheet1!$C$2:$C$218</c:f>
              <c:numCache>
                <c:formatCode>General</c:formatCode>
                <c:ptCount val="217"/>
                <c:pt idx="0">
                  <c:v>100</c:v>
                </c:pt>
                <c:pt idx="1">
                  <c:v>100</c:v>
                </c:pt>
                <c:pt idx="2">
                  <c:v>100</c:v>
                </c:pt>
                <c:pt idx="3">
                  <c:v>100</c:v>
                </c:pt>
                <c:pt idx="4">
                  <c:v>100</c:v>
                </c:pt>
                <c:pt idx="5">
                  <c:v>99.988</c:v>
                </c:pt>
                <c:pt idx="6">
                  <c:v>99.704999999999998</c:v>
                </c:pt>
                <c:pt idx="7">
                  <c:v>99.066000000000003</c:v>
                </c:pt>
                <c:pt idx="8">
                  <c:v>98.968999999999994</c:v>
                </c:pt>
                <c:pt idx="9">
                  <c:v>98.944999999999993</c:v>
                </c:pt>
                <c:pt idx="10">
                  <c:v>98.944999999999993</c:v>
                </c:pt>
                <c:pt idx="11">
                  <c:v>98.938999999999993</c:v>
                </c:pt>
                <c:pt idx="12">
                  <c:v>98.938999999999993</c:v>
                </c:pt>
                <c:pt idx="13">
                  <c:v>98.938999999999993</c:v>
                </c:pt>
                <c:pt idx="14">
                  <c:v>98.938999999999993</c:v>
                </c:pt>
                <c:pt idx="15">
                  <c:v>98.924999999999997</c:v>
                </c:pt>
                <c:pt idx="16">
                  <c:v>98.888999999999996</c:v>
                </c:pt>
                <c:pt idx="17">
                  <c:v>98.861000000000004</c:v>
                </c:pt>
                <c:pt idx="18">
                  <c:v>98.760999999999996</c:v>
                </c:pt>
                <c:pt idx="19">
                  <c:v>98.588999999999999</c:v>
                </c:pt>
                <c:pt idx="20">
                  <c:v>98.575000000000003</c:v>
                </c:pt>
                <c:pt idx="21">
                  <c:v>98.56</c:v>
                </c:pt>
                <c:pt idx="22">
                  <c:v>98.56</c:v>
                </c:pt>
                <c:pt idx="23">
                  <c:v>98.56</c:v>
                </c:pt>
                <c:pt idx="24">
                  <c:v>98.56</c:v>
                </c:pt>
                <c:pt idx="25">
                  <c:v>98.56</c:v>
                </c:pt>
                <c:pt idx="26">
                  <c:v>98.56</c:v>
                </c:pt>
                <c:pt idx="27">
                  <c:v>98.551000000000002</c:v>
                </c:pt>
                <c:pt idx="28">
                  <c:v>98.495999999999995</c:v>
                </c:pt>
                <c:pt idx="29">
                  <c:v>98.432000000000002</c:v>
                </c:pt>
                <c:pt idx="30">
                  <c:v>98.331000000000003</c:v>
                </c:pt>
                <c:pt idx="31">
                  <c:v>98.239000000000004</c:v>
                </c:pt>
                <c:pt idx="32">
                  <c:v>98.201999999999998</c:v>
                </c:pt>
                <c:pt idx="33">
                  <c:v>98.191999999999993</c:v>
                </c:pt>
                <c:pt idx="34">
                  <c:v>98.162999999999997</c:v>
                </c:pt>
                <c:pt idx="35">
                  <c:v>98.162999999999997</c:v>
                </c:pt>
                <c:pt idx="36">
                  <c:v>98.162999999999997</c:v>
                </c:pt>
                <c:pt idx="37">
                  <c:v>98.162999999999997</c:v>
                </c:pt>
                <c:pt idx="38">
                  <c:v>98.162999999999997</c:v>
                </c:pt>
                <c:pt idx="39">
                  <c:v>98.152000000000001</c:v>
                </c:pt>
                <c:pt idx="40">
                  <c:v>98.103999999999999</c:v>
                </c:pt>
                <c:pt idx="41">
                  <c:v>98.045000000000002</c:v>
                </c:pt>
                <c:pt idx="42">
                  <c:v>97.984999999999999</c:v>
                </c:pt>
                <c:pt idx="43">
                  <c:v>97.852999999999994</c:v>
                </c:pt>
                <c:pt idx="44">
                  <c:v>97.828999999999994</c:v>
                </c:pt>
                <c:pt idx="45">
                  <c:v>97.828999999999994</c:v>
                </c:pt>
                <c:pt idx="46">
                  <c:v>97.804000000000002</c:v>
                </c:pt>
                <c:pt idx="47">
                  <c:v>97.790999999999997</c:v>
                </c:pt>
                <c:pt idx="48">
                  <c:v>97.790999999999997</c:v>
                </c:pt>
                <c:pt idx="49">
                  <c:v>97.790999999999997</c:v>
                </c:pt>
                <c:pt idx="50">
                  <c:v>97.790999999999997</c:v>
                </c:pt>
                <c:pt idx="51">
                  <c:v>97.760999999999996</c:v>
                </c:pt>
                <c:pt idx="52">
                  <c:v>97.760999999999996</c:v>
                </c:pt>
                <c:pt idx="53">
                  <c:v>97.713999999999999</c:v>
                </c:pt>
                <c:pt idx="54">
                  <c:v>97.668000000000006</c:v>
                </c:pt>
                <c:pt idx="55">
                  <c:v>97.605999999999995</c:v>
                </c:pt>
                <c:pt idx="56">
                  <c:v>97.575000000000003</c:v>
                </c:pt>
                <c:pt idx="57">
                  <c:v>97.558999999999997</c:v>
                </c:pt>
                <c:pt idx="58">
                  <c:v>97.558999999999997</c:v>
                </c:pt>
                <c:pt idx="59">
                  <c:v>97.558999999999997</c:v>
                </c:pt>
                <c:pt idx="60">
                  <c:v>97.558999999999997</c:v>
                </c:pt>
                <c:pt idx="61">
                  <c:v>97.558999999999997</c:v>
                </c:pt>
                <c:pt idx="62">
                  <c:v>97.558999999999997</c:v>
                </c:pt>
                <c:pt idx="63">
                  <c:v>97.558999999999997</c:v>
                </c:pt>
                <c:pt idx="64">
                  <c:v>97.539000000000001</c:v>
                </c:pt>
                <c:pt idx="65">
                  <c:v>97.457999999999998</c:v>
                </c:pt>
                <c:pt idx="66">
                  <c:v>97.335999999999999</c:v>
                </c:pt>
                <c:pt idx="67">
                  <c:v>97.234999999999999</c:v>
                </c:pt>
                <c:pt idx="68">
                  <c:v>97.234999999999999</c:v>
                </c:pt>
                <c:pt idx="69">
                  <c:v>97.213999999999999</c:v>
                </c:pt>
                <c:pt idx="70">
                  <c:v>97.213999999999999</c:v>
                </c:pt>
                <c:pt idx="71">
                  <c:v>97.213999999999999</c:v>
                </c:pt>
                <c:pt idx="72">
                  <c:v>97.213999999999999</c:v>
                </c:pt>
                <c:pt idx="73">
                  <c:v>97.213999999999999</c:v>
                </c:pt>
                <c:pt idx="74">
                  <c:v>97.213999999999999</c:v>
                </c:pt>
                <c:pt idx="75">
                  <c:v>97.161000000000001</c:v>
                </c:pt>
                <c:pt idx="76">
                  <c:v>97.055000000000007</c:v>
                </c:pt>
                <c:pt idx="77">
                  <c:v>96.947999999999993</c:v>
                </c:pt>
                <c:pt idx="78">
                  <c:v>96.921999999999997</c:v>
                </c:pt>
                <c:pt idx="79">
                  <c:v>96.867999999999995</c:v>
                </c:pt>
                <c:pt idx="80">
                  <c:v>96.786000000000001</c:v>
                </c:pt>
                <c:pt idx="81">
                  <c:v>96.757999999999996</c:v>
                </c:pt>
                <c:pt idx="82">
                  <c:v>96.757999999999996</c:v>
                </c:pt>
                <c:pt idx="83">
                  <c:v>96.757999999999996</c:v>
                </c:pt>
                <c:pt idx="84">
                  <c:v>96.757999999999996</c:v>
                </c:pt>
                <c:pt idx="85">
                  <c:v>96.757999999999996</c:v>
                </c:pt>
                <c:pt idx="86">
                  <c:v>96.757999999999996</c:v>
                </c:pt>
                <c:pt idx="87">
                  <c:v>96.757999999999996</c:v>
                </c:pt>
                <c:pt idx="88">
                  <c:v>96.686999999999998</c:v>
                </c:pt>
                <c:pt idx="89">
                  <c:v>96.686999999999998</c:v>
                </c:pt>
                <c:pt idx="90">
                  <c:v>96.650999999999996</c:v>
                </c:pt>
                <c:pt idx="91">
                  <c:v>96.578999999999994</c:v>
                </c:pt>
                <c:pt idx="92">
                  <c:v>96.578999999999994</c:v>
                </c:pt>
                <c:pt idx="93">
                  <c:v>96.578999999999994</c:v>
                </c:pt>
                <c:pt idx="94">
                  <c:v>96.578999999999994</c:v>
                </c:pt>
                <c:pt idx="95">
                  <c:v>96.54</c:v>
                </c:pt>
                <c:pt idx="96">
                  <c:v>96.498000000000005</c:v>
                </c:pt>
                <c:pt idx="97">
                  <c:v>96.498000000000005</c:v>
                </c:pt>
                <c:pt idx="98">
                  <c:v>96.498000000000005</c:v>
                </c:pt>
                <c:pt idx="99">
                  <c:v>96.498000000000005</c:v>
                </c:pt>
                <c:pt idx="100">
                  <c:v>96.498000000000005</c:v>
                </c:pt>
                <c:pt idx="101">
                  <c:v>96.399000000000001</c:v>
                </c:pt>
                <c:pt idx="102">
                  <c:v>96.198999999999998</c:v>
                </c:pt>
                <c:pt idx="103">
                  <c:v>96.149000000000001</c:v>
                </c:pt>
                <c:pt idx="104">
                  <c:v>96.097999999999999</c:v>
                </c:pt>
                <c:pt idx="105">
                  <c:v>96.046000000000006</c:v>
                </c:pt>
                <c:pt idx="106">
                  <c:v>96.046000000000006</c:v>
                </c:pt>
                <c:pt idx="107">
                  <c:v>96.046000000000006</c:v>
                </c:pt>
                <c:pt idx="108">
                  <c:v>96.046000000000006</c:v>
                </c:pt>
                <c:pt idx="109">
                  <c:v>96.046000000000006</c:v>
                </c:pt>
                <c:pt idx="110">
                  <c:v>96.046000000000006</c:v>
                </c:pt>
                <c:pt idx="111">
                  <c:v>96.046000000000006</c:v>
                </c:pt>
                <c:pt idx="112">
                  <c:v>95.974999999999994</c:v>
                </c:pt>
                <c:pt idx="113">
                  <c:v>95.903999999999996</c:v>
                </c:pt>
                <c:pt idx="114">
                  <c:v>95.831999999999994</c:v>
                </c:pt>
                <c:pt idx="115">
                  <c:v>95.617000000000004</c:v>
                </c:pt>
                <c:pt idx="116">
                  <c:v>95.617000000000004</c:v>
                </c:pt>
                <c:pt idx="117">
                  <c:v>95.617000000000004</c:v>
                </c:pt>
                <c:pt idx="118">
                  <c:v>95.617000000000004</c:v>
                </c:pt>
                <c:pt idx="119">
                  <c:v>95.617000000000004</c:v>
                </c:pt>
                <c:pt idx="120">
                  <c:v>95.617000000000004</c:v>
                </c:pt>
                <c:pt idx="121">
                  <c:v>95.617000000000004</c:v>
                </c:pt>
                <c:pt idx="122">
                  <c:v>95.617000000000004</c:v>
                </c:pt>
                <c:pt idx="123">
                  <c:v>95.516000000000005</c:v>
                </c:pt>
                <c:pt idx="124">
                  <c:v>95.516000000000005</c:v>
                </c:pt>
                <c:pt idx="125">
                  <c:v>95.415000000000006</c:v>
                </c:pt>
                <c:pt idx="126">
                  <c:v>95.313000000000002</c:v>
                </c:pt>
                <c:pt idx="127">
                  <c:v>95.007000000000005</c:v>
                </c:pt>
                <c:pt idx="128">
                  <c:v>95.007000000000005</c:v>
                </c:pt>
                <c:pt idx="129">
                  <c:v>95.007000000000005</c:v>
                </c:pt>
                <c:pt idx="130">
                  <c:v>95.007000000000005</c:v>
                </c:pt>
                <c:pt idx="131">
                  <c:v>95.007000000000005</c:v>
                </c:pt>
                <c:pt idx="132">
                  <c:v>95.007000000000005</c:v>
                </c:pt>
                <c:pt idx="133">
                  <c:v>95.007000000000005</c:v>
                </c:pt>
                <c:pt idx="134">
                  <c:v>95.007000000000005</c:v>
                </c:pt>
                <c:pt idx="135">
                  <c:v>95.007000000000005</c:v>
                </c:pt>
                <c:pt idx="136">
                  <c:v>95.007000000000005</c:v>
                </c:pt>
                <c:pt idx="137">
                  <c:v>95.007000000000005</c:v>
                </c:pt>
                <c:pt idx="138">
                  <c:v>95.007000000000005</c:v>
                </c:pt>
                <c:pt idx="139">
                  <c:v>95.007000000000005</c:v>
                </c:pt>
                <c:pt idx="140">
                  <c:v>95.007000000000005</c:v>
                </c:pt>
                <c:pt idx="141">
                  <c:v>95.007000000000005</c:v>
                </c:pt>
                <c:pt idx="142">
                  <c:v>95.007000000000005</c:v>
                </c:pt>
                <c:pt idx="143">
                  <c:v>95.007000000000005</c:v>
                </c:pt>
                <c:pt idx="144">
                  <c:v>95.007000000000005</c:v>
                </c:pt>
                <c:pt idx="145">
                  <c:v>95.007000000000005</c:v>
                </c:pt>
                <c:pt idx="146">
                  <c:v>95.007000000000005</c:v>
                </c:pt>
                <c:pt idx="147">
                  <c:v>95.007000000000005</c:v>
                </c:pt>
                <c:pt idx="148">
                  <c:v>94.796999999999997</c:v>
                </c:pt>
                <c:pt idx="149">
                  <c:v>94.796999999999997</c:v>
                </c:pt>
                <c:pt idx="150">
                  <c:v>94.796999999999997</c:v>
                </c:pt>
                <c:pt idx="151">
                  <c:v>94.585999999999999</c:v>
                </c:pt>
                <c:pt idx="152">
                  <c:v>94.585999999999999</c:v>
                </c:pt>
                <c:pt idx="153">
                  <c:v>94.585999999999999</c:v>
                </c:pt>
                <c:pt idx="154">
                  <c:v>94.585999999999999</c:v>
                </c:pt>
                <c:pt idx="155">
                  <c:v>94.585999999999999</c:v>
                </c:pt>
                <c:pt idx="156">
                  <c:v>94.585999999999999</c:v>
                </c:pt>
                <c:pt idx="157">
                  <c:v>94.585999999999999</c:v>
                </c:pt>
                <c:pt idx="158">
                  <c:v>94.585999999999999</c:v>
                </c:pt>
                <c:pt idx="159">
                  <c:v>94.585999999999999</c:v>
                </c:pt>
                <c:pt idx="160">
                  <c:v>94.585999999999999</c:v>
                </c:pt>
                <c:pt idx="161">
                  <c:v>94.585999999999999</c:v>
                </c:pt>
                <c:pt idx="162">
                  <c:v>94.263000000000005</c:v>
                </c:pt>
                <c:pt idx="163">
                  <c:v>94.263000000000005</c:v>
                </c:pt>
                <c:pt idx="164">
                  <c:v>94.263000000000005</c:v>
                </c:pt>
                <c:pt idx="165">
                  <c:v>94.263000000000005</c:v>
                </c:pt>
                <c:pt idx="166">
                  <c:v>94.263000000000005</c:v>
                </c:pt>
                <c:pt idx="167">
                  <c:v>94.263000000000005</c:v>
                </c:pt>
                <c:pt idx="168">
                  <c:v>94.263000000000005</c:v>
                </c:pt>
                <c:pt idx="169">
                  <c:v>94.263000000000005</c:v>
                </c:pt>
                <c:pt idx="170">
                  <c:v>94.263000000000005</c:v>
                </c:pt>
                <c:pt idx="171">
                  <c:v>93.772000000000006</c:v>
                </c:pt>
                <c:pt idx="172">
                  <c:v>93.772000000000006</c:v>
                </c:pt>
                <c:pt idx="173">
                  <c:v>93.772000000000006</c:v>
                </c:pt>
                <c:pt idx="174">
                  <c:v>93.772000000000006</c:v>
                </c:pt>
                <c:pt idx="175">
                  <c:v>93.772000000000006</c:v>
                </c:pt>
                <c:pt idx="176">
                  <c:v>93.772000000000006</c:v>
                </c:pt>
                <c:pt idx="177">
                  <c:v>93.772000000000006</c:v>
                </c:pt>
                <c:pt idx="178">
                  <c:v>93.772000000000006</c:v>
                </c:pt>
                <c:pt idx="179">
                  <c:v>93.772000000000006</c:v>
                </c:pt>
                <c:pt idx="180">
                  <c:v>93.772000000000006</c:v>
                </c:pt>
                <c:pt idx="181">
                  <c:v>93.772000000000006</c:v>
                </c:pt>
                <c:pt idx="182">
                  <c:v>93.772000000000006</c:v>
                </c:pt>
                <c:pt idx="183">
                  <c:v>93.772000000000006</c:v>
                </c:pt>
                <c:pt idx="184">
                  <c:v>93.772000000000006</c:v>
                </c:pt>
                <c:pt idx="185">
                  <c:v>93.772000000000006</c:v>
                </c:pt>
                <c:pt idx="186">
                  <c:v>93.772000000000006</c:v>
                </c:pt>
                <c:pt idx="187">
                  <c:v>93.772000000000006</c:v>
                </c:pt>
                <c:pt idx="188">
                  <c:v>93.772000000000006</c:v>
                </c:pt>
                <c:pt idx="189">
                  <c:v>93.772000000000006</c:v>
                </c:pt>
                <c:pt idx="190">
                  <c:v>93.772000000000006</c:v>
                </c:pt>
                <c:pt idx="191">
                  <c:v>93.772000000000006</c:v>
                </c:pt>
                <c:pt idx="192">
                  <c:v>93.772000000000006</c:v>
                </c:pt>
                <c:pt idx="193">
                  <c:v>93.772000000000006</c:v>
                </c:pt>
                <c:pt idx="194">
                  <c:v>93.772000000000006</c:v>
                </c:pt>
                <c:pt idx="195">
                  <c:v>93.772000000000006</c:v>
                </c:pt>
                <c:pt idx="196">
                  <c:v>93.772000000000006</c:v>
                </c:pt>
                <c:pt idx="197">
                  <c:v>93.772000000000006</c:v>
                </c:pt>
                <c:pt idx="198">
                  <c:v>93.772000000000006</c:v>
                </c:pt>
                <c:pt idx="199">
                  <c:v>93.772000000000006</c:v>
                </c:pt>
                <c:pt idx="200">
                  <c:v>93.772000000000006</c:v>
                </c:pt>
                <c:pt idx="201">
                  <c:v>93.772000000000006</c:v>
                </c:pt>
                <c:pt idx="202">
                  <c:v>93.772000000000006</c:v>
                </c:pt>
                <c:pt idx="203">
                  <c:v>93.772000000000006</c:v>
                </c:pt>
                <c:pt idx="204">
                  <c:v>93.772000000000006</c:v>
                </c:pt>
                <c:pt idx="205">
                  <c:v>93.772000000000006</c:v>
                </c:pt>
                <c:pt idx="206">
                  <c:v>93.772000000000006</c:v>
                </c:pt>
                <c:pt idx="207">
                  <c:v>93.772000000000006</c:v>
                </c:pt>
                <c:pt idx="208">
                  <c:v>93.772000000000006</c:v>
                </c:pt>
                <c:pt idx="209">
                  <c:v>93.772000000000006</c:v>
                </c:pt>
                <c:pt idx="210">
                  <c:v>93.772000000000006</c:v>
                </c:pt>
                <c:pt idx="211">
                  <c:v>93.772000000000006</c:v>
                </c:pt>
                <c:pt idx="212">
                  <c:v>93.772000000000006</c:v>
                </c:pt>
                <c:pt idx="213">
                  <c:v>93.772000000000006</c:v>
                </c:pt>
                <c:pt idx="214">
                  <c:v>93.772000000000006</c:v>
                </c:pt>
                <c:pt idx="215">
                  <c:v>93.772000000000006</c:v>
                </c:pt>
                <c:pt idx="216">
                  <c:v>93.772000000000006</c:v>
                </c:pt>
              </c:numCache>
            </c:numRef>
          </c:yVal>
          <c:smooth val="0"/>
        </c:ser>
        <c:ser>
          <c:idx val="2"/>
          <c:order val="2"/>
          <c:tx>
            <c:strRef>
              <c:f>Sheet1!$D$1</c:f>
              <c:strCache>
                <c:ptCount val="1"/>
                <c:pt idx="0">
                  <c:v> Skin</c:v>
                </c:pt>
              </c:strCache>
            </c:strRef>
          </c:tx>
          <c:spPr>
            <a:ln w="41275">
              <a:solidFill>
                <a:srgbClr val="00FF00"/>
              </a:solidFill>
            </a:ln>
          </c:spPr>
          <c:marker>
            <c:symbol val="none"/>
          </c:marker>
          <c:xVal>
            <c:numRef>
              <c:f>Sheet1!$A$2:$A$218</c:f>
              <c:numCache>
                <c:formatCode>General</c:formatCode>
                <c:ptCount val="21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numCache>
            </c:numRef>
          </c:xVal>
          <c:yVal>
            <c:numRef>
              <c:f>Sheet1!$D$2:$D$218</c:f>
              <c:numCache>
                <c:formatCode>General</c:formatCode>
                <c:ptCount val="217"/>
                <c:pt idx="0">
                  <c:v>100</c:v>
                </c:pt>
                <c:pt idx="1">
                  <c:v>100</c:v>
                </c:pt>
                <c:pt idx="2">
                  <c:v>100</c:v>
                </c:pt>
                <c:pt idx="3">
                  <c:v>99.981999999999999</c:v>
                </c:pt>
                <c:pt idx="4">
                  <c:v>99.975999999999999</c:v>
                </c:pt>
                <c:pt idx="5">
                  <c:v>99.951999999999998</c:v>
                </c:pt>
                <c:pt idx="6">
                  <c:v>99.427000000000007</c:v>
                </c:pt>
                <c:pt idx="7">
                  <c:v>98.600999999999999</c:v>
                </c:pt>
                <c:pt idx="8">
                  <c:v>98.522999999999996</c:v>
                </c:pt>
                <c:pt idx="9">
                  <c:v>98.516000000000005</c:v>
                </c:pt>
                <c:pt idx="10">
                  <c:v>98.516000000000005</c:v>
                </c:pt>
                <c:pt idx="11">
                  <c:v>98.516000000000005</c:v>
                </c:pt>
                <c:pt idx="12">
                  <c:v>98.516000000000005</c:v>
                </c:pt>
                <c:pt idx="13">
                  <c:v>98.516000000000005</c:v>
                </c:pt>
                <c:pt idx="14">
                  <c:v>98.51</c:v>
                </c:pt>
                <c:pt idx="15">
                  <c:v>98.488</c:v>
                </c:pt>
                <c:pt idx="16">
                  <c:v>98.396000000000001</c:v>
                </c:pt>
                <c:pt idx="17">
                  <c:v>98.182000000000002</c:v>
                </c:pt>
                <c:pt idx="18">
                  <c:v>97.162000000000006</c:v>
                </c:pt>
                <c:pt idx="19">
                  <c:v>96.129000000000005</c:v>
                </c:pt>
                <c:pt idx="20">
                  <c:v>95.912000000000006</c:v>
                </c:pt>
                <c:pt idx="21">
                  <c:v>95.852999999999994</c:v>
                </c:pt>
                <c:pt idx="22">
                  <c:v>95.831000000000003</c:v>
                </c:pt>
                <c:pt idx="23">
                  <c:v>95.831000000000003</c:v>
                </c:pt>
                <c:pt idx="24">
                  <c:v>95.831000000000003</c:v>
                </c:pt>
                <c:pt idx="25">
                  <c:v>95.831000000000003</c:v>
                </c:pt>
                <c:pt idx="26">
                  <c:v>95.831000000000003</c:v>
                </c:pt>
                <c:pt idx="27">
                  <c:v>95.820999999999998</c:v>
                </c:pt>
                <c:pt idx="28">
                  <c:v>95.674999999999997</c:v>
                </c:pt>
                <c:pt idx="29">
                  <c:v>95.262</c:v>
                </c:pt>
                <c:pt idx="30">
                  <c:v>94.334000000000003</c:v>
                </c:pt>
                <c:pt idx="31">
                  <c:v>93.245000000000005</c:v>
                </c:pt>
                <c:pt idx="32">
                  <c:v>92.954999999999998</c:v>
                </c:pt>
                <c:pt idx="33">
                  <c:v>92.87</c:v>
                </c:pt>
                <c:pt idx="34">
                  <c:v>92.831000000000003</c:v>
                </c:pt>
                <c:pt idx="35">
                  <c:v>92.831000000000003</c:v>
                </c:pt>
                <c:pt idx="36">
                  <c:v>92.831000000000003</c:v>
                </c:pt>
                <c:pt idx="37">
                  <c:v>92.831000000000003</c:v>
                </c:pt>
                <c:pt idx="38">
                  <c:v>92.831000000000003</c:v>
                </c:pt>
                <c:pt idx="39">
                  <c:v>92.772000000000006</c:v>
                </c:pt>
                <c:pt idx="40">
                  <c:v>92.593999999999994</c:v>
                </c:pt>
                <c:pt idx="41">
                  <c:v>92.13</c:v>
                </c:pt>
                <c:pt idx="42">
                  <c:v>91.009</c:v>
                </c:pt>
                <c:pt idx="43">
                  <c:v>89.786000000000001</c:v>
                </c:pt>
                <c:pt idx="44">
                  <c:v>89.519000000000005</c:v>
                </c:pt>
                <c:pt idx="45">
                  <c:v>89.444999999999993</c:v>
                </c:pt>
                <c:pt idx="46">
                  <c:v>89.432000000000002</c:v>
                </c:pt>
                <c:pt idx="47">
                  <c:v>89.418999999999997</c:v>
                </c:pt>
                <c:pt idx="48">
                  <c:v>89.418999999999997</c:v>
                </c:pt>
                <c:pt idx="49">
                  <c:v>89.418999999999997</c:v>
                </c:pt>
                <c:pt idx="50">
                  <c:v>89.403999999999996</c:v>
                </c:pt>
                <c:pt idx="51">
                  <c:v>89.388999999999996</c:v>
                </c:pt>
                <c:pt idx="52">
                  <c:v>89.129000000000005</c:v>
                </c:pt>
                <c:pt idx="53">
                  <c:v>88.622</c:v>
                </c:pt>
                <c:pt idx="54">
                  <c:v>87.637</c:v>
                </c:pt>
                <c:pt idx="55">
                  <c:v>86.492999999999995</c:v>
                </c:pt>
                <c:pt idx="56">
                  <c:v>86.257999999999996</c:v>
                </c:pt>
                <c:pt idx="57">
                  <c:v>86.179000000000002</c:v>
                </c:pt>
                <c:pt idx="58">
                  <c:v>86.162000000000006</c:v>
                </c:pt>
                <c:pt idx="59">
                  <c:v>86.162000000000006</c:v>
                </c:pt>
                <c:pt idx="60">
                  <c:v>86.162000000000006</c:v>
                </c:pt>
                <c:pt idx="61">
                  <c:v>86.162000000000006</c:v>
                </c:pt>
                <c:pt idx="62">
                  <c:v>86.143000000000001</c:v>
                </c:pt>
                <c:pt idx="63">
                  <c:v>86.102999999999994</c:v>
                </c:pt>
                <c:pt idx="64">
                  <c:v>85.885000000000005</c:v>
                </c:pt>
                <c:pt idx="65">
                  <c:v>85.388000000000005</c:v>
                </c:pt>
                <c:pt idx="66">
                  <c:v>84.272999999999996</c:v>
                </c:pt>
                <c:pt idx="67">
                  <c:v>83.171999999999997</c:v>
                </c:pt>
                <c:pt idx="68">
                  <c:v>82.989000000000004</c:v>
                </c:pt>
                <c:pt idx="69">
                  <c:v>82.927999999999997</c:v>
                </c:pt>
                <c:pt idx="70">
                  <c:v>82.927999999999997</c:v>
                </c:pt>
                <c:pt idx="71">
                  <c:v>82.927999999999997</c:v>
                </c:pt>
                <c:pt idx="72">
                  <c:v>82.927999999999997</c:v>
                </c:pt>
                <c:pt idx="73">
                  <c:v>82.927999999999997</c:v>
                </c:pt>
                <c:pt idx="74">
                  <c:v>82.902000000000001</c:v>
                </c:pt>
                <c:pt idx="75">
                  <c:v>82.825000000000003</c:v>
                </c:pt>
                <c:pt idx="76">
                  <c:v>82.593000000000004</c:v>
                </c:pt>
                <c:pt idx="77">
                  <c:v>81.998999999999995</c:v>
                </c:pt>
                <c:pt idx="78">
                  <c:v>80.807000000000002</c:v>
                </c:pt>
                <c:pt idx="79">
                  <c:v>79.793000000000006</c:v>
                </c:pt>
                <c:pt idx="80">
                  <c:v>79.555000000000007</c:v>
                </c:pt>
                <c:pt idx="81">
                  <c:v>79.474000000000004</c:v>
                </c:pt>
                <c:pt idx="82">
                  <c:v>79.447000000000003</c:v>
                </c:pt>
                <c:pt idx="83">
                  <c:v>79.447000000000003</c:v>
                </c:pt>
                <c:pt idx="84">
                  <c:v>79.447000000000003</c:v>
                </c:pt>
                <c:pt idx="85">
                  <c:v>79.447000000000003</c:v>
                </c:pt>
                <c:pt idx="86">
                  <c:v>79.447000000000003</c:v>
                </c:pt>
                <c:pt idx="87">
                  <c:v>79.379000000000005</c:v>
                </c:pt>
                <c:pt idx="88">
                  <c:v>79.207999999999998</c:v>
                </c:pt>
                <c:pt idx="89">
                  <c:v>78.83</c:v>
                </c:pt>
                <c:pt idx="90">
                  <c:v>77.628</c:v>
                </c:pt>
                <c:pt idx="91">
                  <c:v>76.730999999999995</c:v>
                </c:pt>
                <c:pt idx="92">
                  <c:v>76.521000000000001</c:v>
                </c:pt>
                <c:pt idx="93">
                  <c:v>76.486000000000004</c:v>
                </c:pt>
                <c:pt idx="94">
                  <c:v>76.486000000000004</c:v>
                </c:pt>
                <c:pt idx="95">
                  <c:v>76.486000000000004</c:v>
                </c:pt>
                <c:pt idx="96">
                  <c:v>76.486000000000004</c:v>
                </c:pt>
                <c:pt idx="97">
                  <c:v>76.441999999999993</c:v>
                </c:pt>
                <c:pt idx="98">
                  <c:v>76.396000000000001</c:v>
                </c:pt>
                <c:pt idx="99">
                  <c:v>76.257000000000005</c:v>
                </c:pt>
                <c:pt idx="100">
                  <c:v>76.024000000000001</c:v>
                </c:pt>
                <c:pt idx="101">
                  <c:v>75.555999999999997</c:v>
                </c:pt>
                <c:pt idx="102">
                  <c:v>74.478999999999999</c:v>
                </c:pt>
                <c:pt idx="103">
                  <c:v>73.816999999999993</c:v>
                </c:pt>
                <c:pt idx="104">
                  <c:v>73.721000000000004</c:v>
                </c:pt>
                <c:pt idx="105">
                  <c:v>73.573999999999998</c:v>
                </c:pt>
                <c:pt idx="106">
                  <c:v>73.573999999999998</c:v>
                </c:pt>
                <c:pt idx="107">
                  <c:v>73.573999999999998</c:v>
                </c:pt>
                <c:pt idx="108">
                  <c:v>73.516999999999996</c:v>
                </c:pt>
                <c:pt idx="109">
                  <c:v>73.516999999999996</c:v>
                </c:pt>
                <c:pt idx="110">
                  <c:v>73.516999999999996</c:v>
                </c:pt>
                <c:pt idx="111">
                  <c:v>73.516999999999996</c:v>
                </c:pt>
                <c:pt idx="112">
                  <c:v>73.257000000000005</c:v>
                </c:pt>
                <c:pt idx="113">
                  <c:v>72.668999999999997</c:v>
                </c:pt>
                <c:pt idx="114">
                  <c:v>71.751999999999995</c:v>
                </c:pt>
                <c:pt idx="115">
                  <c:v>70.962000000000003</c:v>
                </c:pt>
                <c:pt idx="116">
                  <c:v>70.894999999999996</c:v>
                </c:pt>
                <c:pt idx="117">
                  <c:v>70.894999999999996</c:v>
                </c:pt>
                <c:pt idx="118">
                  <c:v>70.894999999999996</c:v>
                </c:pt>
                <c:pt idx="119">
                  <c:v>70.894999999999996</c:v>
                </c:pt>
                <c:pt idx="120">
                  <c:v>70.894999999999996</c:v>
                </c:pt>
                <c:pt idx="121">
                  <c:v>70.894999999999996</c:v>
                </c:pt>
                <c:pt idx="122">
                  <c:v>70.894999999999996</c:v>
                </c:pt>
                <c:pt idx="123">
                  <c:v>70.894999999999996</c:v>
                </c:pt>
                <c:pt idx="124">
                  <c:v>70.802999999999997</c:v>
                </c:pt>
                <c:pt idx="125">
                  <c:v>70.436999999999998</c:v>
                </c:pt>
                <c:pt idx="126">
                  <c:v>69.427999999999997</c:v>
                </c:pt>
                <c:pt idx="127">
                  <c:v>68.968999999999994</c:v>
                </c:pt>
                <c:pt idx="128">
                  <c:v>68.968999999999994</c:v>
                </c:pt>
                <c:pt idx="129">
                  <c:v>68.968999999999994</c:v>
                </c:pt>
                <c:pt idx="130">
                  <c:v>68.968999999999994</c:v>
                </c:pt>
                <c:pt idx="131">
                  <c:v>68.968999999999994</c:v>
                </c:pt>
                <c:pt idx="132">
                  <c:v>68.968999999999994</c:v>
                </c:pt>
                <c:pt idx="133">
                  <c:v>68.968999999999994</c:v>
                </c:pt>
                <c:pt idx="134">
                  <c:v>68.968999999999994</c:v>
                </c:pt>
                <c:pt idx="135">
                  <c:v>68.968999999999994</c:v>
                </c:pt>
                <c:pt idx="136">
                  <c:v>68.713999999999999</c:v>
                </c:pt>
                <c:pt idx="137">
                  <c:v>68.457999999999998</c:v>
                </c:pt>
                <c:pt idx="138">
                  <c:v>67.688000000000002</c:v>
                </c:pt>
                <c:pt idx="139">
                  <c:v>67.042000000000002</c:v>
                </c:pt>
                <c:pt idx="140">
                  <c:v>67.042000000000002</c:v>
                </c:pt>
                <c:pt idx="141">
                  <c:v>66.906999999999996</c:v>
                </c:pt>
                <c:pt idx="142">
                  <c:v>66.906999999999996</c:v>
                </c:pt>
                <c:pt idx="143">
                  <c:v>66.906999999999996</c:v>
                </c:pt>
                <c:pt idx="144">
                  <c:v>66.906999999999996</c:v>
                </c:pt>
                <c:pt idx="145">
                  <c:v>66.906999999999996</c:v>
                </c:pt>
                <c:pt idx="146">
                  <c:v>66.906999999999996</c:v>
                </c:pt>
                <c:pt idx="147">
                  <c:v>66.906999999999996</c:v>
                </c:pt>
                <c:pt idx="148">
                  <c:v>66.906999999999996</c:v>
                </c:pt>
                <c:pt idx="149">
                  <c:v>66.55</c:v>
                </c:pt>
                <c:pt idx="150">
                  <c:v>66.191999999999993</c:v>
                </c:pt>
                <c:pt idx="151">
                  <c:v>65.650999999999996</c:v>
                </c:pt>
                <c:pt idx="152">
                  <c:v>65.465000000000003</c:v>
                </c:pt>
                <c:pt idx="153">
                  <c:v>65.275999999999996</c:v>
                </c:pt>
                <c:pt idx="154">
                  <c:v>65.275999999999996</c:v>
                </c:pt>
                <c:pt idx="155">
                  <c:v>65.275999999999996</c:v>
                </c:pt>
                <c:pt idx="156">
                  <c:v>65.275999999999996</c:v>
                </c:pt>
                <c:pt idx="157">
                  <c:v>65.275999999999996</c:v>
                </c:pt>
                <c:pt idx="158">
                  <c:v>65.275999999999996</c:v>
                </c:pt>
                <c:pt idx="159">
                  <c:v>65.275999999999996</c:v>
                </c:pt>
                <c:pt idx="160">
                  <c:v>65.275999999999996</c:v>
                </c:pt>
                <c:pt idx="161">
                  <c:v>64.745000000000005</c:v>
                </c:pt>
                <c:pt idx="162">
                  <c:v>62.887999999999998</c:v>
                </c:pt>
                <c:pt idx="163">
                  <c:v>62.351999999999997</c:v>
                </c:pt>
                <c:pt idx="164">
                  <c:v>62.085000000000001</c:v>
                </c:pt>
                <c:pt idx="165">
                  <c:v>62.085000000000001</c:v>
                </c:pt>
                <c:pt idx="166">
                  <c:v>62.085000000000001</c:v>
                </c:pt>
                <c:pt idx="167">
                  <c:v>62.085000000000001</c:v>
                </c:pt>
                <c:pt idx="168">
                  <c:v>62.085000000000001</c:v>
                </c:pt>
                <c:pt idx="169">
                  <c:v>62.085000000000001</c:v>
                </c:pt>
                <c:pt idx="170">
                  <c:v>62.085000000000001</c:v>
                </c:pt>
                <c:pt idx="171">
                  <c:v>62.085000000000001</c:v>
                </c:pt>
                <c:pt idx="172">
                  <c:v>62.085000000000001</c:v>
                </c:pt>
                <c:pt idx="173">
                  <c:v>62.085000000000001</c:v>
                </c:pt>
                <c:pt idx="174">
                  <c:v>60.942</c:v>
                </c:pt>
                <c:pt idx="175">
                  <c:v>60.558999999999997</c:v>
                </c:pt>
                <c:pt idx="176">
                  <c:v>60.558999999999997</c:v>
                </c:pt>
                <c:pt idx="177">
                  <c:v>60.558999999999997</c:v>
                </c:pt>
                <c:pt idx="178">
                  <c:v>60.558999999999997</c:v>
                </c:pt>
                <c:pt idx="179">
                  <c:v>60.558999999999997</c:v>
                </c:pt>
                <c:pt idx="180">
                  <c:v>60.558999999999997</c:v>
                </c:pt>
                <c:pt idx="181">
                  <c:v>60.558999999999997</c:v>
                </c:pt>
                <c:pt idx="182">
                  <c:v>60.558999999999997</c:v>
                </c:pt>
                <c:pt idx="183">
                  <c:v>60.558999999999997</c:v>
                </c:pt>
                <c:pt idx="184">
                  <c:v>60.558999999999997</c:v>
                </c:pt>
                <c:pt idx="185">
                  <c:v>59.947000000000003</c:v>
                </c:pt>
                <c:pt idx="186">
                  <c:v>59.947000000000003</c:v>
                </c:pt>
                <c:pt idx="187">
                  <c:v>59.947000000000003</c:v>
                </c:pt>
                <c:pt idx="188">
                  <c:v>59.947000000000003</c:v>
                </c:pt>
                <c:pt idx="189">
                  <c:v>59.947000000000003</c:v>
                </c:pt>
                <c:pt idx="190">
                  <c:v>59.295999999999999</c:v>
                </c:pt>
                <c:pt idx="191">
                  <c:v>59.295999999999999</c:v>
                </c:pt>
                <c:pt idx="192">
                  <c:v>59.295999999999999</c:v>
                </c:pt>
                <c:pt idx="193">
                  <c:v>59.295999999999999</c:v>
                </c:pt>
                <c:pt idx="194">
                  <c:v>59.295999999999999</c:v>
                </c:pt>
                <c:pt idx="195">
                  <c:v>59.295999999999999</c:v>
                </c:pt>
                <c:pt idx="196">
                  <c:v>59.295999999999999</c:v>
                </c:pt>
                <c:pt idx="197">
                  <c:v>58.369</c:v>
                </c:pt>
                <c:pt idx="198">
                  <c:v>57.442999999999998</c:v>
                </c:pt>
                <c:pt idx="199">
                  <c:v>56.515999999999998</c:v>
                </c:pt>
                <c:pt idx="200">
                  <c:v>56.515999999999998</c:v>
                </c:pt>
                <c:pt idx="201">
                  <c:v>56.515999999999998</c:v>
                </c:pt>
                <c:pt idx="202">
                  <c:v>56.515999999999998</c:v>
                </c:pt>
                <c:pt idx="203">
                  <c:v>56.515999999999998</c:v>
                </c:pt>
                <c:pt idx="204">
                  <c:v>56.515999999999998</c:v>
                </c:pt>
                <c:pt idx="205">
                  <c:v>56.515999999999998</c:v>
                </c:pt>
                <c:pt idx="206">
                  <c:v>56.515999999999998</c:v>
                </c:pt>
                <c:pt idx="207">
                  <c:v>56.515999999999998</c:v>
                </c:pt>
                <c:pt idx="208">
                  <c:v>56.515999999999998</c:v>
                </c:pt>
                <c:pt idx="209">
                  <c:v>56.515999999999998</c:v>
                </c:pt>
                <c:pt idx="210">
                  <c:v>56.515999999999998</c:v>
                </c:pt>
                <c:pt idx="211">
                  <c:v>56.515999999999998</c:v>
                </c:pt>
                <c:pt idx="212">
                  <c:v>56.515999999999998</c:v>
                </c:pt>
                <c:pt idx="213">
                  <c:v>56.515999999999998</c:v>
                </c:pt>
                <c:pt idx="214">
                  <c:v>56.515999999999998</c:v>
                </c:pt>
                <c:pt idx="215">
                  <c:v>56.515999999999998</c:v>
                </c:pt>
                <c:pt idx="216">
                  <c:v>56.515999999999998</c:v>
                </c:pt>
              </c:numCache>
            </c:numRef>
          </c:yVal>
          <c:smooth val="0"/>
        </c:ser>
        <c:ser>
          <c:idx val="3"/>
          <c:order val="3"/>
          <c:tx>
            <c:strRef>
              <c:f>Sheet1!$E$1</c:f>
              <c:strCache>
                <c:ptCount val="1"/>
                <c:pt idx="0">
                  <c:v> Other</c:v>
                </c:pt>
              </c:strCache>
            </c:strRef>
          </c:tx>
          <c:spPr>
            <a:ln w="41275">
              <a:solidFill>
                <a:srgbClr val="66FFFF"/>
              </a:solidFill>
            </a:ln>
          </c:spPr>
          <c:marker>
            <c:symbol val="none"/>
          </c:marker>
          <c:xVal>
            <c:numRef>
              <c:f>Sheet1!$A$2:$A$218</c:f>
              <c:numCache>
                <c:formatCode>General</c:formatCode>
                <c:ptCount val="21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numCache>
            </c:numRef>
          </c:xVal>
          <c:yVal>
            <c:numRef>
              <c:f>Sheet1!$E$2:$E$218</c:f>
              <c:numCache>
                <c:formatCode>General</c:formatCode>
                <c:ptCount val="217"/>
                <c:pt idx="0">
                  <c:v>100</c:v>
                </c:pt>
                <c:pt idx="1">
                  <c:v>100</c:v>
                </c:pt>
                <c:pt idx="2">
                  <c:v>100</c:v>
                </c:pt>
                <c:pt idx="3">
                  <c:v>100</c:v>
                </c:pt>
                <c:pt idx="4">
                  <c:v>99.994</c:v>
                </c:pt>
                <c:pt idx="5">
                  <c:v>99.968999999999994</c:v>
                </c:pt>
                <c:pt idx="6">
                  <c:v>99.850999999999999</c:v>
                </c:pt>
                <c:pt idx="7">
                  <c:v>99.474000000000004</c:v>
                </c:pt>
                <c:pt idx="8">
                  <c:v>99.387</c:v>
                </c:pt>
                <c:pt idx="9">
                  <c:v>99.361999999999995</c:v>
                </c:pt>
                <c:pt idx="10">
                  <c:v>99.361999999999995</c:v>
                </c:pt>
                <c:pt idx="11">
                  <c:v>99.361999999999995</c:v>
                </c:pt>
                <c:pt idx="12">
                  <c:v>99.361999999999995</c:v>
                </c:pt>
                <c:pt idx="13">
                  <c:v>99.361999999999995</c:v>
                </c:pt>
                <c:pt idx="14">
                  <c:v>99.34</c:v>
                </c:pt>
                <c:pt idx="15">
                  <c:v>99.34</c:v>
                </c:pt>
                <c:pt idx="16">
                  <c:v>99.242999999999995</c:v>
                </c:pt>
                <c:pt idx="17">
                  <c:v>99.091999999999999</c:v>
                </c:pt>
                <c:pt idx="18">
                  <c:v>98.864999999999995</c:v>
                </c:pt>
                <c:pt idx="19">
                  <c:v>98.584000000000003</c:v>
                </c:pt>
                <c:pt idx="20">
                  <c:v>98.507000000000005</c:v>
                </c:pt>
                <c:pt idx="21">
                  <c:v>98.453000000000003</c:v>
                </c:pt>
                <c:pt idx="22">
                  <c:v>98.444999999999993</c:v>
                </c:pt>
                <c:pt idx="23">
                  <c:v>98.436999999999998</c:v>
                </c:pt>
                <c:pt idx="24">
                  <c:v>98.436999999999998</c:v>
                </c:pt>
                <c:pt idx="25">
                  <c:v>98.436999999999998</c:v>
                </c:pt>
                <c:pt idx="26">
                  <c:v>98.427000000000007</c:v>
                </c:pt>
                <c:pt idx="27">
                  <c:v>98.378</c:v>
                </c:pt>
                <c:pt idx="28">
                  <c:v>98.308000000000007</c:v>
                </c:pt>
                <c:pt idx="29">
                  <c:v>98.156999999999996</c:v>
                </c:pt>
                <c:pt idx="30">
                  <c:v>97.977000000000004</c:v>
                </c:pt>
                <c:pt idx="31">
                  <c:v>97.715000000000003</c:v>
                </c:pt>
                <c:pt idx="32">
                  <c:v>97.653999999999996</c:v>
                </c:pt>
                <c:pt idx="33">
                  <c:v>97.602000000000004</c:v>
                </c:pt>
                <c:pt idx="34">
                  <c:v>97.590999999999994</c:v>
                </c:pt>
                <c:pt idx="35">
                  <c:v>97.590999999999994</c:v>
                </c:pt>
                <c:pt idx="36">
                  <c:v>97.58</c:v>
                </c:pt>
                <c:pt idx="37">
                  <c:v>97.58</c:v>
                </c:pt>
                <c:pt idx="38">
                  <c:v>97.58</c:v>
                </c:pt>
                <c:pt idx="39">
                  <c:v>97.552999999999997</c:v>
                </c:pt>
                <c:pt idx="40">
                  <c:v>97.406000000000006</c:v>
                </c:pt>
                <c:pt idx="41">
                  <c:v>97.216999999999999</c:v>
                </c:pt>
                <c:pt idx="42">
                  <c:v>97.040999999999997</c:v>
                </c:pt>
                <c:pt idx="43">
                  <c:v>96.850999999999999</c:v>
                </c:pt>
                <c:pt idx="44">
                  <c:v>96.7</c:v>
                </c:pt>
                <c:pt idx="45">
                  <c:v>96.671999999999997</c:v>
                </c:pt>
                <c:pt idx="46">
                  <c:v>96.644000000000005</c:v>
                </c:pt>
                <c:pt idx="47">
                  <c:v>96.644000000000005</c:v>
                </c:pt>
                <c:pt idx="48">
                  <c:v>96.644000000000005</c:v>
                </c:pt>
                <c:pt idx="49">
                  <c:v>96.644000000000005</c:v>
                </c:pt>
                <c:pt idx="50">
                  <c:v>96.644000000000005</c:v>
                </c:pt>
                <c:pt idx="51">
                  <c:v>96.626000000000005</c:v>
                </c:pt>
                <c:pt idx="52">
                  <c:v>96.465000000000003</c:v>
                </c:pt>
                <c:pt idx="53">
                  <c:v>96.284999999999997</c:v>
                </c:pt>
                <c:pt idx="54">
                  <c:v>96.015000000000001</c:v>
                </c:pt>
                <c:pt idx="55">
                  <c:v>95.906000000000006</c:v>
                </c:pt>
                <c:pt idx="56">
                  <c:v>95.850999999999999</c:v>
                </c:pt>
                <c:pt idx="57">
                  <c:v>95.850999999999999</c:v>
                </c:pt>
                <c:pt idx="58">
                  <c:v>95.831999999999994</c:v>
                </c:pt>
                <c:pt idx="59">
                  <c:v>95.811999999999998</c:v>
                </c:pt>
                <c:pt idx="60">
                  <c:v>95.811999999999998</c:v>
                </c:pt>
                <c:pt idx="61">
                  <c:v>95.811999999999998</c:v>
                </c:pt>
                <c:pt idx="62">
                  <c:v>95.787999999999997</c:v>
                </c:pt>
                <c:pt idx="63">
                  <c:v>95.763999999999996</c:v>
                </c:pt>
                <c:pt idx="64">
                  <c:v>95.668000000000006</c:v>
                </c:pt>
                <c:pt idx="65">
                  <c:v>95.522000000000006</c:v>
                </c:pt>
                <c:pt idx="66">
                  <c:v>95.424999999999997</c:v>
                </c:pt>
                <c:pt idx="67">
                  <c:v>95.206000000000003</c:v>
                </c:pt>
                <c:pt idx="68">
                  <c:v>95.180999999999997</c:v>
                </c:pt>
                <c:pt idx="69">
                  <c:v>95.155000000000001</c:v>
                </c:pt>
                <c:pt idx="70">
                  <c:v>95.155000000000001</c:v>
                </c:pt>
                <c:pt idx="71">
                  <c:v>95.155000000000001</c:v>
                </c:pt>
                <c:pt idx="72">
                  <c:v>95.155000000000001</c:v>
                </c:pt>
                <c:pt idx="73">
                  <c:v>95.155000000000001</c:v>
                </c:pt>
                <c:pt idx="74">
                  <c:v>95.155000000000001</c:v>
                </c:pt>
                <c:pt idx="75">
                  <c:v>95.09</c:v>
                </c:pt>
                <c:pt idx="76">
                  <c:v>95.024000000000001</c:v>
                </c:pt>
                <c:pt idx="77">
                  <c:v>94.858999999999995</c:v>
                </c:pt>
                <c:pt idx="78">
                  <c:v>94.628</c:v>
                </c:pt>
                <c:pt idx="79">
                  <c:v>94.462999999999994</c:v>
                </c:pt>
                <c:pt idx="80">
                  <c:v>94.361000000000004</c:v>
                </c:pt>
                <c:pt idx="81">
                  <c:v>94.361000000000004</c:v>
                </c:pt>
                <c:pt idx="82">
                  <c:v>94.361000000000004</c:v>
                </c:pt>
                <c:pt idx="83">
                  <c:v>94.361000000000004</c:v>
                </c:pt>
                <c:pt idx="84">
                  <c:v>94.361000000000004</c:v>
                </c:pt>
                <c:pt idx="85">
                  <c:v>94.361000000000004</c:v>
                </c:pt>
                <c:pt idx="86">
                  <c:v>94.361000000000004</c:v>
                </c:pt>
                <c:pt idx="87">
                  <c:v>94.272000000000006</c:v>
                </c:pt>
                <c:pt idx="88">
                  <c:v>94.180999999999997</c:v>
                </c:pt>
                <c:pt idx="89">
                  <c:v>94.045000000000002</c:v>
                </c:pt>
                <c:pt idx="90">
                  <c:v>93.909000000000006</c:v>
                </c:pt>
                <c:pt idx="91">
                  <c:v>93.635999999999996</c:v>
                </c:pt>
                <c:pt idx="92">
                  <c:v>93.588999999999999</c:v>
                </c:pt>
                <c:pt idx="93">
                  <c:v>93.588999999999999</c:v>
                </c:pt>
                <c:pt idx="94">
                  <c:v>93.588999999999999</c:v>
                </c:pt>
                <c:pt idx="95">
                  <c:v>93.588999999999999</c:v>
                </c:pt>
                <c:pt idx="96">
                  <c:v>93.588999999999999</c:v>
                </c:pt>
                <c:pt idx="97">
                  <c:v>93.588999999999999</c:v>
                </c:pt>
                <c:pt idx="98">
                  <c:v>93.588999999999999</c:v>
                </c:pt>
                <c:pt idx="99">
                  <c:v>93.588999999999999</c:v>
                </c:pt>
                <c:pt idx="100">
                  <c:v>93.462000000000003</c:v>
                </c:pt>
                <c:pt idx="101">
                  <c:v>93.332999999999998</c:v>
                </c:pt>
                <c:pt idx="102">
                  <c:v>93.076999999999998</c:v>
                </c:pt>
                <c:pt idx="103">
                  <c:v>92.817999999999998</c:v>
                </c:pt>
                <c:pt idx="104">
                  <c:v>92.686000000000007</c:v>
                </c:pt>
                <c:pt idx="105">
                  <c:v>92.686000000000007</c:v>
                </c:pt>
                <c:pt idx="106">
                  <c:v>92.686000000000007</c:v>
                </c:pt>
                <c:pt idx="107">
                  <c:v>92.686000000000007</c:v>
                </c:pt>
                <c:pt idx="108">
                  <c:v>92.686000000000007</c:v>
                </c:pt>
                <c:pt idx="109">
                  <c:v>92.686000000000007</c:v>
                </c:pt>
                <c:pt idx="110">
                  <c:v>92.686000000000007</c:v>
                </c:pt>
                <c:pt idx="111">
                  <c:v>92.686000000000007</c:v>
                </c:pt>
                <c:pt idx="112">
                  <c:v>92.498000000000005</c:v>
                </c:pt>
                <c:pt idx="113">
                  <c:v>92.215000000000003</c:v>
                </c:pt>
                <c:pt idx="114">
                  <c:v>92.120999999999995</c:v>
                </c:pt>
                <c:pt idx="115">
                  <c:v>91.835999999999999</c:v>
                </c:pt>
                <c:pt idx="116">
                  <c:v>91.835999999999999</c:v>
                </c:pt>
                <c:pt idx="117">
                  <c:v>91.736999999999995</c:v>
                </c:pt>
                <c:pt idx="118">
                  <c:v>91.736999999999995</c:v>
                </c:pt>
                <c:pt idx="119">
                  <c:v>91.736999999999995</c:v>
                </c:pt>
                <c:pt idx="120">
                  <c:v>91.736999999999995</c:v>
                </c:pt>
                <c:pt idx="121">
                  <c:v>91.736999999999995</c:v>
                </c:pt>
                <c:pt idx="122">
                  <c:v>91.736999999999995</c:v>
                </c:pt>
                <c:pt idx="123">
                  <c:v>91.736999999999995</c:v>
                </c:pt>
                <c:pt idx="124">
                  <c:v>91.602000000000004</c:v>
                </c:pt>
                <c:pt idx="125">
                  <c:v>91.195999999999998</c:v>
                </c:pt>
                <c:pt idx="126">
                  <c:v>91.195999999999998</c:v>
                </c:pt>
                <c:pt idx="127">
                  <c:v>91.195999999999998</c:v>
                </c:pt>
                <c:pt idx="128">
                  <c:v>91.058999999999997</c:v>
                </c:pt>
                <c:pt idx="129">
                  <c:v>91.058999999999997</c:v>
                </c:pt>
                <c:pt idx="130">
                  <c:v>91.058999999999997</c:v>
                </c:pt>
                <c:pt idx="131">
                  <c:v>91.058999999999997</c:v>
                </c:pt>
                <c:pt idx="132">
                  <c:v>91.058999999999997</c:v>
                </c:pt>
                <c:pt idx="133">
                  <c:v>91.058999999999997</c:v>
                </c:pt>
                <c:pt idx="134">
                  <c:v>91.058999999999997</c:v>
                </c:pt>
                <c:pt idx="135">
                  <c:v>90.864000000000004</c:v>
                </c:pt>
                <c:pt idx="136">
                  <c:v>90.864000000000004</c:v>
                </c:pt>
                <c:pt idx="137">
                  <c:v>90.667000000000002</c:v>
                </c:pt>
                <c:pt idx="138">
                  <c:v>90.471000000000004</c:v>
                </c:pt>
                <c:pt idx="139">
                  <c:v>90.471000000000004</c:v>
                </c:pt>
                <c:pt idx="140">
                  <c:v>90.471000000000004</c:v>
                </c:pt>
                <c:pt idx="141">
                  <c:v>90.471000000000004</c:v>
                </c:pt>
                <c:pt idx="142">
                  <c:v>90.471000000000004</c:v>
                </c:pt>
                <c:pt idx="143">
                  <c:v>90.471000000000004</c:v>
                </c:pt>
                <c:pt idx="144">
                  <c:v>90.471000000000004</c:v>
                </c:pt>
                <c:pt idx="145">
                  <c:v>90.471000000000004</c:v>
                </c:pt>
                <c:pt idx="146">
                  <c:v>90.471000000000004</c:v>
                </c:pt>
                <c:pt idx="147">
                  <c:v>90.471000000000004</c:v>
                </c:pt>
                <c:pt idx="148">
                  <c:v>90.188000000000002</c:v>
                </c:pt>
                <c:pt idx="149">
                  <c:v>89.903999999999996</c:v>
                </c:pt>
                <c:pt idx="150">
                  <c:v>89.903999999999996</c:v>
                </c:pt>
                <c:pt idx="151">
                  <c:v>89.334000000000003</c:v>
                </c:pt>
                <c:pt idx="152">
                  <c:v>89.334000000000003</c:v>
                </c:pt>
                <c:pt idx="153">
                  <c:v>89.334000000000003</c:v>
                </c:pt>
                <c:pt idx="154">
                  <c:v>89.334000000000003</c:v>
                </c:pt>
                <c:pt idx="155">
                  <c:v>89.334000000000003</c:v>
                </c:pt>
                <c:pt idx="156">
                  <c:v>89.334000000000003</c:v>
                </c:pt>
                <c:pt idx="157">
                  <c:v>89.334000000000003</c:v>
                </c:pt>
                <c:pt idx="158">
                  <c:v>89.334000000000003</c:v>
                </c:pt>
                <c:pt idx="159">
                  <c:v>89.334000000000003</c:v>
                </c:pt>
                <c:pt idx="160">
                  <c:v>89.334000000000003</c:v>
                </c:pt>
                <c:pt idx="161">
                  <c:v>88.887</c:v>
                </c:pt>
                <c:pt idx="162">
                  <c:v>88.887</c:v>
                </c:pt>
                <c:pt idx="163">
                  <c:v>88.887</c:v>
                </c:pt>
                <c:pt idx="164">
                  <c:v>88.887</c:v>
                </c:pt>
                <c:pt idx="165">
                  <c:v>88.887</c:v>
                </c:pt>
                <c:pt idx="166">
                  <c:v>88.887</c:v>
                </c:pt>
                <c:pt idx="167">
                  <c:v>88.887</c:v>
                </c:pt>
                <c:pt idx="168">
                  <c:v>88.887</c:v>
                </c:pt>
                <c:pt idx="169">
                  <c:v>88.887</c:v>
                </c:pt>
                <c:pt idx="170">
                  <c:v>88.887</c:v>
                </c:pt>
                <c:pt idx="171">
                  <c:v>88.887</c:v>
                </c:pt>
                <c:pt idx="172">
                  <c:v>88.887</c:v>
                </c:pt>
                <c:pt idx="173">
                  <c:v>88.218999999999994</c:v>
                </c:pt>
                <c:pt idx="174">
                  <c:v>88.218999999999994</c:v>
                </c:pt>
                <c:pt idx="175">
                  <c:v>88.218999999999994</c:v>
                </c:pt>
                <c:pt idx="176">
                  <c:v>88.218999999999994</c:v>
                </c:pt>
                <c:pt idx="177">
                  <c:v>88.218999999999994</c:v>
                </c:pt>
                <c:pt idx="178">
                  <c:v>88.218999999999994</c:v>
                </c:pt>
                <c:pt idx="179">
                  <c:v>88.218999999999994</c:v>
                </c:pt>
                <c:pt idx="180">
                  <c:v>88.218999999999994</c:v>
                </c:pt>
                <c:pt idx="181">
                  <c:v>88.218999999999994</c:v>
                </c:pt>
                <c:pt idx="182">
                  <c:v>88.218999999999994</c:v>
                </c:pt>
                <c:pt idx="183">
                  <c:v>88.218999999999994</c:v>
                </c:pt>
                <c:pt idx="184">
                  <c:v>87.102000000000004</c:v>
                </c:pt>
                <c:pt idx="185">
                  <c:v>87.102000000000004</c:v>
                </c:pt>
                <c:pt idx="186">
                  <c:v>87.102000000000004</c:v>
                </c:pt>
                <c:pt idx="187">
                  <c:v>87.102000000000004</c:v>
                </c:pt>
                <c:pt idx="188">
                  <c:v>87.102000000000004</c:v>
                </c:pt>
                <c:pt idx="189">
                  <c:v>87.102000000000004</c:v>
                </c:pt>
                <c:pt idx="190">
                  <c:v>87.102000000000004</c:v>
                </c:pt>
                <c:pt idx="191">
                  <c:v>87.102000000000004</c:v>
                </c:pt>
                <c:pt idx="192">
                  <c:v>87.102000000000004</c:v>
                </c:pt>
                <c:pt idx="193">
                  <c:v>87.102000000000004</c:v>
                </c:pt>
                <c:pt idx="194">
                  <c:v>87.102000000000004</c:v>
                </c:pt>
                <c:pt idx="195">
                  <c:v>87.102000000000004</c:v>
                </c:pt>
                <c:pt idx="196">
                  <c:v>87.102000000000004</c:v>
                </c:pt>
                <c:pt idx="197">
                  <c:v>85.323999999999998</c:v>
                </c:pt>
                <c:pt idx="198">
                  <c:v>85.323999999999998</c:v>
                </c:pt>
                <c:pt idx="199">
                  <c:v>85.323999999999998</c:v>
                </c:pt>
                <c:pt idx="200">
                  <c:v>85.323999999999998</c:v>
                </c:pt>
                <c:pt idx="201">
                  <c:v>85.323999999999998</c:v>
                </c:pt>
                <c:pt idx="202">
                  <c:v>85.323999999999998</c:v>
                </c:pt>
                <c:pt idx="203">
                  <c:v>85.323999999999998</c:v>
                </c:pt>
                <c:pt idx="204">
                  <c:v>85.323999999999998</c:v>
                </c:pt>
                <c:pt idx="205">
                  <c:v>85.323999999999998</c:v>
                </c:pt>
                <c:pt idx="206">
                  <c:v>85.323999999999998</c:v>
                </c:pt>
                <c:pt idx="207">
                  <c:v>85.323999999999998</c:v>
                </c:pt>
                <c:pt idx="208">
                  <c:v>85.323999999999998</c:v>
                </c:pt>
                <c:pt idx="209">
                  <c:v>85.323999999999998</c:v>
                </c:pt>
                <c:pt idx="210">
                  <c:v>85.323999999999998</c:v>
                </c:pt>
                <c:pt idx="211">
                  <c:v>85.323999999999998</c:v>
                </c:pt>
                <c:pt idx="212">
                  <c:v>85.323999999999998</c:v>
                </c:pt>
                <c:pt idx="213">
                  <c:v>85.323999999999998</c:v>
                </c:pt>
                <c:pt idx="214">
                  <c:v>85.323999999999998</c:v>
                </c:pt>
                <c:pt idx="215">
                  <c:v>85.323999999999998</c:v>
                </c:pt>
                <c:pt idx="216">
                  <c:v>85.323999999999998</c:v>
                </c:pt>
              </c:numCache>
            </c:numRef>
          </c:yVal>
          <c:smooth val="0"/>
        </c:ser>
        <c:dLbls>
          <c:showLegendKey val="0"/>
          <c:showVal val="0"/>
          <c:showCatName val="0"/>
          <c:showSerName val="0"/>
          <c:showPercent val="0"/>
          <c:showBubbleSize val="0"/>
        </c:dLbls>
        <c:axId val="494876976"/>
        <c:axId val="494877368"/>
      </c:scatterChart>
      <c:valAx>
        <c:axId val="494876976"/>
        <c:scaling>
          <c:orientation val="minMax"/>
          <c:max val="18"/>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94877368"/>
        <c:crosses val="autoZero"/>
        <c:crossBetween val="midCat"/>
        <c:majorUnit val="1"/>
      </c:valAx>
      <c:valAx>
        <c:axId val="49487736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94876976"/>
        <c:crosses val="autoZero"/>
        <c:crossBetween val="midCat"/>
        <c:majorUnit val="20"/>
      </c:valAx>
      <c:spPr>
        <a:solidFill>
          <a:schemeClr val="bg2"/>
        </a:solidFill>
        <a:ln>
          <a:solidFill>
            <a:schemeClr val="tx1"/>
          </a:solidFill>
        </a:ln>
      </c:spPr>
    </c:plotArea>
    <c:legend>
      <c:legendPos val="r"/>
      <c:layout>
        <c:manualLayout>
          <c:xMode val="edge"/>
          <c:yMode val="edge"/>
          <c:x val="0.13109876199103432"/>
          <c:y val="0.7118311319956"/>
          <c:w val="0.82317852414465897"/>
          <c:h val="0.1181034628735925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885141569696"/>
          <c:y val="6.0064970001541367E-2"/>
          <c:w val="0.86853006759110862"/>
          <c:h val="0.74426810837639945"/>
        </c:manualLayout>
      </c:layout>
      <c:lineChart>
        <c:grouping val="standard"/>
        <c:varyColors val="0"/>
        <c:ser>
          <c:idx val="0"/>
          <c:order val="0"/>
          <c:tx>
            <c:strRef>
              <c:f>Sheet1!$A$2</c:f>
              <c:strCache>
                <c:ptCount val="1"/>
                <c:pt idx="0">
                  <c:v> Bronchiolitis</c:v>
                </c:pt>
              </c:strCache>
            </c:strRef>
          </c:tx>
          <c:spPr>
            <a:ln w="41275">
              <a:solidFill>
                <a:srgbClr val="FF0000"/>
              </a:solidFill>
            </a:ln>
          </c:spPr>
          <c:marker>
            <c:symbol val="diamond"/>
            <c:size val="9"/>
            <c:spPr>
              <a:solidFill>
                <a:srgbClr val="FF0000"/>
              </a:solidFill>
              <a:ln>
                <a:solidFill>
                  <a:srgbClr val="FF0000"/>
                </a:solidFill>
              </a:ln>
            </c:spPr>
          </c:marker>
          <c:cat>
            <c:strRef>
              <c:f>Sheet1!$B$1:$G$1</c:f>
              <c:strCache>
                <c:ptCount val="6"/>
                <c:pt idx="0">
                  <c:v>0-30 Days (N=3,224)</c:v>
                </c:pt>
                <c:pt idx="1">
                  <c:v>31 Days - 1 Yr (N=5,578)</c:v>
                </c:pt>
                <c:pt idx="2">
                  <c:v>&gt;1 Yr - 3 Yrs (N=5,256)</c:v>
                </c:pt>
                <c:pt idx="3">
                  <c:v>&gt;3 Yrs - 5 Yrs (N=3,015)</c:v>
                </c:pt>
                <c:pt idx="4">
                  <c:v>&gt;5 Yrs - 10 Yrs (N=3,655)</c:v>
                </c:pt>
                <c:pt idx="5">
                  <c:v>&gt;10 Yrs (N=1,294)</c:v>
                </c:pt>
              </c:strCache>
            </c:strRef>
          </c:cat>
          <c:val>
            <c:numRef>
              <c:f>Sheet1!$B$2:$G$2</c:f>
              <c:numCache>
                <c:formatCode>General</c:formatCode>
                <c:ptCount val="6"/>
                <c:pt idx="0">
                  <c:v>0.3</c:v>
                </c:pt>
                <c:pt idx="1">
                  <c:v>4.5999999999999996</c:v>
                </c:pt>
                <c:pt idx="2">
                  <c:v>26.2</c:v>
                </c:pt>
                <c:pt idx="3">
                  <c:v>29.6</c:v>
                </c:pt>
                <c:pt idx="4">
                  <c:v>25</c:v>
                </c:pt>
                <c:pt idx="5">
                  <c:v>21.2</c:v>
                </c:pt>
              </c:numCache>
            </c:numRef>
          </c:val>
          <c:smooth val="0"/>
        </c:ser>
        <c:ser>
          <c:idx val="1"/>
          <c:order val="1"/>
          <c:tx>
            <c:strRef>
              <c:f>Sheet1!$A$3</c:f>
              <c:strCache>
                <c:ptCount val="1"/>
                <c:pt idx="0">
                  <c:v> Malignancy (non-Lymph/PTLD)</c:v>
                </c:pt>
              </c:strCache>
            </c:strRef>
          </c:tx>
          <c:spPr>
            <a:ln w="41275">
              <a:solidFill>
                <a:srgbClr val="FFFF00"/>
              </a:solidFill>
              <a:prstDash val="solid"/>
            </a:ln>
          </c:spPr>
          <c:marker>
            <c:symbol val="diamond"/>
            <c:size val="9"/>
            <c:spPr>
              <a:solidFill>
                <a:srgbClr val="FFFF00"/>
              </a:solidFill>
              <a:ln>
                <a:solidFill>
                  <a:srgbClr val="FFFF00"/>
                </a:solidFill>
              </a:ln>
            </c:spPr>
          </c:marker>
          <c:cat>
            <c:strRef>
              <c:f>Sheet1!$B$1:$G$1</c:f>
              <c:strCache>
                <c:ptCount val="6"/>
                <c:pt idx="0">
                  <c:v>0-30 Days (N=3,224)</c:v>
                </c:pt>
                <c:pt idx="1">
                  <c:v>31 Days - 1 Yr (N=5,578)</c:v>
                </c:pt>
                <c:pt idx="2">
                  <c:v>&gt;1 Yr - 3 Yrs (N=5,256)</c:v>
                </c:pt>
                <c:pt idx="3">
                  <c:v>&gt;3 Yrs - 5 Yrs (N=3,015)</c:v>
                </c:pt>
                <c:pt idx="4">
                  <c:v>&gt;5 Yrs - 10 Yrs (N=3,655)</c:v>
                </c:pt>
                <c:pt idx="5">
                  <c:v>&gt;10 Yrs (N=1,294)</c:v>
                </c:pt>
              </c:strCache>
            </c:strRef>
          </c:cat>
          <c:val>
            <c:numRef>
              <c:f>Sheet1!$B$3:$G$3</c:f>
              <c:numCache>
                <c:formatCode>General</c:formatCode>
                <c:ptCount val="6"/>
                <c:pt idx="0">
                  <c:v>0.2</c:v>
                </c:pt>
                <c:pt idx="1">
                  <c:v>2.9</c:v>
                </c:pt>
                <c:pt idx="2">
                  <c:v>8</c:v>
                </c:pt>
                <c:pt idx="3">
                  <c:v>11.2</c:v>
                </c:pt>
                <c:pt idx="4">
                  <c:v>14.1</c:v>
                </c:pt>
                <c:pt idx="5">
                  <c:v>13.4</c:v>
                </c:pt>
              </c:numCache>
            </c:numRef>
          </c:val>
          <c:smooth val="0"/>
        </c:ser>
        <c:ser>
          <c:idx val="2"/>
          <c:order val="2"/>
          <c:tx>
            <c:strRef>
              <c:f>Sheet1!$A$4</c:f>
              <c:strCache>
                <c:ptCount val="1"/>
                <c:pt idx="0">
                  <c:v> Infection (non-CMV)</c:v>
                </c:pt>
              </c:strCache>
            </c:strRef>
          </c:tx>
          <c:spPr>
            <a:ln w="41275">
              <a:solidFill>
                <a:srgbClr val="00FF00"/>
              </a:solidFill>
            </a:ln>
          </c:spPr>
          <c:marker>
            <c:symbol val="diamond"/>
            <c:size val="9"/>
            <c:spPr>
              <a:solidFill>
                <a:srgbClr val="00FF00"/>
              </a:solidFill>
              <a:ln>
                <a:solidFill>
                  <a:srgbClr val="00FF00"/>
                </a:solidFill>
              </a:ln>
            </c:spPr>
          </c:marker>
          <c:cat>
            <c:strRef>
              <c:f>Sheet1!$B$1:$G$1</c:f>
              <c:strCache>
                <c:ptCount val="6"/>
                <c:pt idx="0">
                  <c:v>0-30 Days (N=3,224)</c:v>
                </c:pt>
                <c:pt idx="1">
                  <c:v>31 Days - 1 Yr (N=5,578)</c:v>
                </c:pt>
                <c:pt idx="2">
                  <c:v>&gt;1 Yr - 3 Yrs (N=5,256)</c:v>
                </c:pt>
                <c:pt idx="3">
                  <c:v>&gt;3 Yrs - 5 Yrs (N=3,015)</c:v>
                </c:pt>
                <c:pt idx="4">
                  <c:v>&gt;5 Yrs - 10 Yrs (N=3,655)</c:v>
                </c:pt>
                <c:pt idx="5">
                  <c:v>&gt;10 Yrs (N=1,294)</c:v>
                </c:pt>
              </c:strCache>
            </c:strRef>
          </c:cat>
          <c:val>
            <c:numRef>
              <c:f>Sheet1!$B$4:$G$4</c:f>
              <c:numCache>
                <c:formatCode>General</c:formatCode>
                <c:ptCount val="6"/>
                <c:pt idx="0">
                  <c:v>19.3</c:v>
                </c:pt>
                <c:pt idx="1">
                  <c:v>35.200000000000003</c:v>
                </c:pt>
                <c:pt idx="2">
                  <c:v>21.3</c:v>
                </c:pt>
                <c:pt idx="3">
                  <c:v>18.2</c:v>
                </c:pt>
                <c:pt idx="4">
                  <c:v>17.899999999999999</c:v>
                </c:pt>
                <c:pt idx="5">
                  <c:v>16.3</c:v>
                </c:pt>
              </c:numCache>
            </c:numRef>
          </c:val>
          <c:smooth val="0"/>
        </c:ser>
        <c:ser>
          <c:idx val="3"/>
          <c:order val="3"/>
          <c:tx>
            <c:strRef>
              <c:f>Sheet1!$A$5</c:f>
              <c:strCache>
                <c:ptCount val="1"/>
                <c:pt idx="0">
                  <c:v> Graft Failure</c:v>
                </c:pt>
              </c:strCache>
            </c:strRef>
          </c:tx>
          <c:spPr>
            <a:ln w="41275">
              <a:solidFill>
                <a:srgbClr val="00FFFF"/>
              </a:solidFill>
            </a:ln>
          </c:spPr>
          <c:marker>
            <c:symbol val="diamond"/>
            <c:size val="9"/>
            <c:spPr>
              <a:solidFill>
                <a:srgbClr val="00FFFF"/>
              </a:solidFill>
              <a:ln>
                <a:solidFill>
                  <a:srgbClr val="00FFFF"/>
                </a:solidFill>
              </a:ln>
            </c:spPr>
          </c:marker>
          <c:cat>
            <c:strRef>
              <c:f>Sheet1!$B$1:$G$1</c:f>
              <c:strCache>
                <c:ptCount val="6"/>
                <c:pt idx="0">
                  <c:v>0-30 Days (N=3,224)</c:v>
                </c:pt>
                <c:pt idx="1">
                  <c:v>31 Days - 1 Yr (N=5,578)</c:v>
                </c:pt>
                <c:pt idx="2">
                  <c:v>&gt;1 Yr - 3 Yrs (N=5,256)</c:v>
                </c:pt>
                <c:pt idx="3">
                  <c:v>&gt;3 Yrs - 5 Yrs (N=3,015)</c:v>
                </c:pt>
                <c:pt idx="4">
                  <c:v>&gt;5 Yrs - 10 Yrs (N=3,655)</c:v>
                </c:pt>
                <c:pt idx="5">
                  <c:v>&gt;10 Yrs (N=1,294)</c:v>
                </c:pt>
              </c:strCache>
            </c:strRef>
          </c:cat>
          <c:val>
            <c:numRef>
              <c:f>Sheet1!$B$5:$G$5</c:f>
              <c:numCache>
                <c:formatCode>General</c:formatCode>
                <c:ptCount val="6"/>
                <c:pt idx="0">
                  <c:v>24.3</c:v>
                </c:pt>
                <c:pt idx="1">
                  <c:v>16.600000000000001</c:v>
                </c:pt>
                <c:pt idx="2">
                  <c:v>18.7</c:v>
                </c:pt>
                <c:pt idx="3">
                  <c:v>17.600000000000001</c:v>
                </c:pt>
                <c:pt idx="4">
                  <c:v>16.8</c:v>
                </c:pt>
                <c:pt idx="5">
                  <c:v>15.9</c:v>
                </c:pt>
              </c:numCache>
            </c:numRef>
          </c:val>
          <c:smooth val="0"/>
        </c:ser>
        <c:ser>
          <c:idx val="4"/>
          <c:order val="4"/>
          <c:tx>
            <c:strRef>
              <c:f>Sheet1!$A$6</c:f>
              <c:strCache>
                <c:ptCount val="1"/>
                <c:pt idx="0">
                  <c:v> Cardiovascular </c:v>
                </c:pt>
              </c:strCache>
            </c:strRef>
          </c:tx>
          <c:spPr>
            <a:ln w="41275">
              <a:solidFill>
                <a:schemeClr val="bg1">
                  <a:lumMod val="50000"/>
                  <a:lumOff val="50000"/>
                </a:schemeClr>
              </a:solidFill>
            </a:ln>
          </c:spPr>
          <c:marker>
            <c:symbol val="diamond"/>
            <c:size val="9"/>
            <c:spPr>
              <a:solidFill>
                <a:schemeClr val="bg1">
                  <a:lumMod val="50000"/>
                  <a:lumOff val="50000"/>
                </a:schemeClr>
              </a:solidFill>
              <a:ln>
                <a:solidFill>
                  <a:srgbClr val="00004C">
                    <a:lumMod val="50000"/>
                    <a:lumOff val="50000"/>
                  </a:srgbClr>
                </a:solidFill>
              </a:ln>
            </c:spPr>
          </c:marker>
          <c:cat>
            <c:strRef>
              <c:f>Sheet1!$B$1:$G$1</c:f>
              <c:strCache>
                <c:ptCount val="6"/>
                <c:pt idx="0">
                  <c:v>0-30 Days (N=3,224)</c:v>
                </c:pt>
                <c:pt idx="1">
                  <c:v>31 Days - 1 Yr (N=5,578)</c:v>
                </c:pt>
                <c:pt idx="2">
                  <c:v>&gt;1 Yr - 3 Yrs (N=5,256)</c:v>
                </c:pt>
                <c:pt idx="3">
                  <c:v>&gt;3 Yrs - 5 Yrs (N=3,015)</c:v>
                </c:pt>
                <c:pt idx="4">
                  <c:v>&gt;5 Yrs - 10 Yrs (N=3,655)</c:v>
                </c:pt>
                <c:pt idx="5">
                  <c:v>&gt;10 Yrs (N=1,294)</c:v>
                </c:pt>
              </c:strCache>
            </c:strRef>
          </c:cat>
          <c:val>
            <c:numRef>
              <c:f>Sheet1!$B$6:$G$6</c:f>
              <c:numCache>
                <c:formatCode>General</c:formatCode>
                <c:ptCount val="6"/>
                <c:pt idx="0">
                  <c:v>11.5</c:v>
                </c:pt>
                <c:pt idx="1">
                  <c:v>5.3</c:v>
                </c:pt>
                <c:pt idx="2">
                  <c:v>4.4000000000000004</c:v>
                </c:pt>
                <c:pt idx="3">
                  <c:v>5</c:v>
                </c:pt>
                <c:pt idx="4">
                  <c:v>5.5</c:v>
                </c:pt>
                <c:pt idx="5">
                  <c:v>7.3</c:v>
                </c:pt>
              </c:numCache>
            </c:numRef>
          </c:val>
          <c:smooth val="0"/>
        </c:ser>
        <c:dLbls>
          <c:showLegendKey val="0"/>
          <c:showVal val="0"/>
          <c:showCatName val="0"/>
          <c:showSerName val="0"/>
          <c:showPercent val="0"/>
          <c:showBubbleSize val="0"/>
        </c:dLbls>
        <c:marker val="1"/>
        <c:smooth val="0"/>
        <c:axId val="494878152"/>
        <c:axId val="494878544"/>
      </c:lineChart>
      <c:catAx>
        <c:axId val="494878152"/>
        <c:scaling>
          <c:orientation val="minMax"/>
        </c:scaling>
        <c:delete val="0"/>
        <c:axPos val="b"/>
        <c:numFmt formatCode="General" sourceLinked="1"/>
        <c:majorTickMark val="out"/>
        <c:minorTickMark val="none"/>
        <c:tickLblPos val="nextTo"/>
        <c:txPr>
          <a:bodyPr rot="0"/>
          <a:lstStyle/>
          <a:p>
            <a:pPr>
              <a:defRPr sz="1300" b="1"/>
            </a:pPr>
            <a:endParaRPr lang="en-US"/>
          </a:p>
        </c:txPr>
        <c:crossAx val="494878544"/>
        <c:crosses val="autoZero"/>
        <c:auto val="1"/>
        <c:lblAlgn val="ctr"/>
        <c:lblOffset val="100"/>
        <c:noMultiLvlLbl val="0"/>
      </c:catAx>
      <c:valAx>
        <c:axId val="494878544"/>
        <c:scaling>
          <c:orientation val="minMax"/>
          <c:max val="5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of Deaths</a:t>
                </a:r>
                <a:endParaRPr lang="en-US" sz="1700" b="1" i="0" baseline="0" dirty="0">
                  <a:solidFill>
                    <a:schemeClr val="tx1"/>
                  </a:solidFill>
                </a:endParaRPr>
              </a:p>
            </c:rich>
          </c:tx>
          <c:layout>
            <c:manualLayout>
              <c:xMode val="edge"/>
              <c:yMode val="edge"/>
              <c:x val="1.5476854110050425E-2"/>
              <c:y val="0.32582317331303057"/>
            </c:manualLayout>
          </c:layout>
          <c:overlay val="0"/>
        </c:title>
        <c:numFmt formatCode="General" sourceLinked="1"/>
        <c:majorTickMark val="out"/>
        <c:minorTickMark val="none"/>
        <c:tickLblPos val="nextTo"/>
        <c:txPr>
          <a:bodyPr/>
          <a:lstStyle/>
          <a:p>
            <a:pPr>
              <a:defRPr sz="1500" b="1"/>
            </a:pPr>
            <a:endParaRPr lang="en-US"/>
          </a:p>
        </c:txPr>
        <c:crossAx val="494878152"/>
        <c:crosses val="autoZero"/>
        <c:crossBetween val="between"/>
        <c:majorUnit val="10"/>
      </c:valAx>
      <c:spPr>
        <a:solidFill>
          <a:schemeClr val="bg2"/>
        </a:solidFill>
        <a:ln>
          <a:solidFill>
            <a:schemeClr val="tx1"/>
          </a:solidFill>
        </a:ln>
      </c:spPr>
    </c:plotArea>
    <c:legend>
      <c:legendPos val="r"/>
      <c:layout>
        <c:manualLayout>
          <c:xMode val="edge"/>
          <c:yMode val="edge"/>
          <c:x val="0.12782051282051285"/>
          <c:y val="3.1763176492143406E-2"/>
          <c:w val="0.82020537496915435"/>
          <c:h val="0.16118667678732937"/>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885141569696"/>
          <c:y val="6.0064970001541367E-2"/>
          <c:w val="0.86853006759110862"/>
          <c:h val="0.74426810837639945"/>
        </c:manualLayout>
      </c:layout>
      <c:lineChart>
        <c:grouping val="standard"/>
        <c:varyColors val="0"/>
        <c:ser>
          <c:idx val="0"/>
          <c:order val="0"/>
          <c:tx>
            <c:strRef>
              <c:f>Sheet1!$A$2</c:f>
              <c:strCache>
                <c:ptCount val="1"/>
                <c:pt idx="0">
                  <c:v> Bronchiolitis</c:v>
                </c:pt>
              </c:strCache>
            </c:strRef>
          </c:tx>
          <c:spPr>
            <a:ln w="41275">
              <a:solidFill>
                <a:srgbClr val="FF0000"/>
              </a:solidFill>
            </a:ln>
          </c:spPr>
          <c:marker>
            <c:symbol val="diamond"/>
            <c:size val="9"/>
            <c:spPr>
              <a:solidFill>
                <a:srgbClr val="FF0000"/>
              </a:solidFill>
              <a:ln>
                <a:solidFill>
                  <a:srgbClr val="FF0000"/>
                </a:solidFill>
              </a:ln>
            </c:spPr>
          </c:marker>
          <c:cat>
            <c:strRef>
              <c:f>Sheet1!$B$1:$F$1</c:f>
              <c:strCache>
                <c:ptCount val="5"/>
                <c:pt idx="0">
                  <c:v>0-30 Days
(N=253)</c:v>
                </c:pt>
                <c:pt idx="1">
                  <c:v>31 Days - 1 Yr
(N=334)</c:v>
                </c:pt>
                <c:pt idx="2">
                  <c:v>&gt;1 Yr - 3 Yrs
(N=242)</c:v>
                </c:pt>
                <c:pt idx="3">
                  <c:v>&gt;3 Yrs - 5 Yrs
(N=94)</c:v>
                </c:pt>
                <c:pt idx="4">
                  <c:v>&gt;5 Yrs
(N=131)</c:v>
                </c:pt>
              </c:strCache>
            </c:strRef>
          </c:cat>
          <c:val>
            <c:numRef>
              <c:f>Sheet1!$B$2:$F$2</c:f>
              <c:numCache>
                <c:formatCode>General</c:formatCode>
                <c:ptCount val="5"/>
                <c:pt idx="0">
                  <c:v>2</c:v>
                </c:pt>
                <c:pt idx="1">
                  <c:v>8.6999999999999993</c:v>
                </c:pt>
                <c:pt idx="2">
                  <c:v>38.4</c:v>
                </c:pt>
                <c:pt idx="3">
                  <c:v>40.4</c:v>
                </c:pt>
                <c:pt idx="4">
                  <c:v>26.7</c:v>
                </c:pt>
              </c:numCache>
            </c:numRef>
          </c:val>
          <c:smooth val="0"/>
        </c:ser>
        <c:ser>
          <c:idx val="1"/>
          <c:order val="1"/>
          <c:tx>
            <c:strRef>
              <c:f>Sheet1!$A$3</c:f>
              <c:strCache>
                <c:ptCount val="1"/>
                <c:pt idx="0">
                  <c:v> Malignancy (non-Lymph/PTLD)</c:v>
                </c:pt>
              </c:strCache>
            </c:strRef>
          </c:tx>
          <c:spPr>
            <a:ln w="41275">
              <a:solidFill>
                <a:srgbClr val="FFFF00"/>
              </a:solidFill>
              <a:prstDash val="solid"/>
            </a:ln>
          </c:spPr>
          <c:marker>
            <c:symbol val="diamond"/>
            <c:size val="9"/>
            <c:spPr>
              <a:solidFill>
                <a:srgbClr val="FFFF00"/>
              </a:solidFill>
              <a:ln>
                <a:solidFill>
                  <a:srgbClr val="FFFF00"/>
                </a:solidFill>
              </a:ln>
            </c:spPr>
          </c:marker>
          <c:cat>
            <c:strRef>
              <c:f>Sheet1!$B$1:$F$1</c:f>
              <c:strCache>
                <c:ptCount val="5"/>
                <c:pt idx="0">
                  <c:v>0-30 Days
(N=253)</c:v>
                </c:pt>
                <c:pt idx="1">
                  <c:v>31 Days - 1 Yr
(N=334)</c:v>
                </c:pt>
                <c:pt idx="2">
                  <c:v>&gt;1 Yr - 3 Yrs
(N=242)</c:v>
                </c:pt>
                <c:pt idx="3">
                  <c:v>&gt;3 Yrs - 5 Yrs
(N=94)</c:v>
                </c:pt>
                <c:pt idx="4">
                  <c:v>&gt;5 Yrs
(N=131)</c:v>
                </c:pt>
              </c:strCache>
            </c:strRef>
          </c:cat>
          <c:val>
            <c:numRef>
              <c:f>Sheet1!$B$3:$F$3</c:f>
              <c:numCache>
                <c:formatCode>General</c:formatCode>
                <c:ptCount val="5"/>
                <c:pt idx="0">
                  <c:v>0</c:v>
                </c:pt>
                <c:pt idx="1">
                  <c:v>0.9</c:v>
                </c:pt>
                <c:pt idx="2">
                  <c:v>5</c:v>
                </c:pt>
                <c:pt idx="3">
                  <c:v>6.4</c:v>
                </c:pt>
                <c:pt idx="4">
                  <c:v>10.7</c:v>
                </c:pt>
              </c:numCache>
            </c:numRef>
          </c:val>
          <c:smooth val="0"/>
        </c:ser>
        <c:ser>
          <c:idx val="2"/>
          <c:order val="2"/>
          <c:tx>
            <c:strRef>
              <c:f>Sheet1!$A$4</c:f>
              <c:strCache>
                <c:ptCount val="1"/>
                <c:pt idx="0">
                  <c:v> Infection (non-CMV)</c:v>
                </c:pt>
              </c:strCache>
            </c:strRef>
          </c:tx>
          <c:spPr>
            <a:ln w="41275">
              <a:solidFill>
                <a:srgbClr val="00FF00"/>
              </a:solidFill>
            </a:ln>
          </c:spPr>
          <c:marker>
            <c:symbol val="diamond"/>
            <c:size val="9"/>
            <c:spPr>
              <a:solidFill>
                <a:srgbClr val="00FF00"/>
              </a:solidFill>
              <a:ln>
                <a:solidFill>
                  <a:srgbClr val="00FF00"/>
                </a:solidFill>
              </a:ln>
            </c:spPr>
          </c:marker>
          <c:cat>
            <c:strRef>
              <c:f>Sheet1!$B$1:$F$1</c:f>
              <c:strCache>
                <c:ptCount val="5"/>
                <c:pt idx="0">
                  <c:v>0-30 Days
(N=253)</c:v>
                </c:pt>
                <c:pt idx="1">
                  <c:v>31 Days - 1 Yr
(N=334)</c:v>
                </c:pt>
                <c:pt idx="2">
                  <c:v>&gt;1 Yr - 3 Yrs
(N=242)</c:v>
                </c:pt>
                <c:pt idx="3">
                  <c:v>&gt;3 Yrs - 5 Yrs
(N=94)</c:v>
                </c:pt>
                <c:pt idx="4">
                  <c:v>&gt;5 Yrs
(N=131)</c:v>
                </c:pt>
              </c:strCache>
            </c:strRef>
          </c:cat>
          <c:val>
            <c:numRef>
              <c:f>Sheet1!$B$4:$F$4</c:f>
              <c:numCache>
                <c:formatCode>General</c:formatCode>
                <c:ptCount val="5"/>
                <c:pt idx="0">
                  <c:v>20.2</c:v>
                </c:pt>
                <c:pt idx="1">
                  <c:v>32</c:v>
                </c:pt>
                <c:pt idx="2">
                  <c:v>16.5</c:v>
                </c:pt>
                <c:pt idx="3">
                  <c:v>20.2</c:v>
                </c:pt>
                <c:pt idx="4">
                  <c:v>15.3</c:v>
                </c:pt>
              </c:numCache>
            </c:numRef>
          </c:val>
          <c:smooth val="0"/>
        </c:ser>
        <c:ser>
          <c:idx val="3"/>
          <c:order val="3"/>
          <c:tx>
            <c:strRef>
              <c:f>Sheet1!$A$5</c:f>
              <c:strCache>
                <c:ptCount val="1"/>
                <c:pt idx="0">
                  <c:v> Graft Failure</c:v>
                </c:pt>
              </c:strCache>
            </c:strRef>
          </c:tx>
          <c:spPr>
            <a:ln w="41275">
              <a:solidFill>
                <a:srgbClr val="00FFFF"/>
              </a:solidFill>
            </a:ln>
          </c:spPr>
          <c:marker>
            <c:symbol val="diamond"/>
            <c:size val="9"/>
            <c:spPr>
              <a:solidFill>
                <a:srgbClr val="00FFFF"/>
              </a:solidFill>
              <a:ln>
                <a:solidFill>
                  <a:srgbClr val="00FFFF"/>
                </a:solidFill>
              </a:ln>
            </c:spPr>
          </c:marker>
          <c:cat>
            <c:strRef>
              <c:f>Sheet1!$B$1:$F$1</c:f>
              <c:strCache>
                <c:ptCount val="5"/>
                <c:pt idx="0">
                  <c:v>0-30 Days
(N=253)</c:v>
                </c:pt>
                <c:pt idx="1">
                  <c:v>31 Days - 1 Yr
(N=334)</c:v>
                </c:pt>
                <c:pt idx="2">
                  <c:v>&gt;1 Yr - 3 Yrs
(N=242)</c:v>
                </c:pt>
                <c:pt idx="3">
                  <c:v>&gt;3 Yrs - 5 Yrs
(N=94)</c:v>
                </c:pt>
                <c:pt idx="4">
                  <c:v>&gt;5 Yrs
(N=131)</c:v>
                </c:pt>
              </c:strCache>
            </c:strRef>
          </c:cat>
          <c:val>
            <c:numRef>
              <c:f>Sheet1!$B$5:$F$5</c:f>
              <c:numCache>
                <c:formatCode>General</c:formatCode>
                <c:ptCount val="5"/>
                <c:pt idx="0">
                  <c:v>24.5</c:v>
                </c:pt>
                <c:pt idx="1">
                  <c:v>17.7</c:v>
                </c:pt>
                <c:pt idx="2">
                  <c:v>19.8</c:v>
                </c:pt>
                <c:pt idx="3">
                  <c:v>16</c:v>
                </c:pt>
                <c:pt idx="4">
                  <c:v>18.3</c:v>
                </c:pt>
              </c:numCache>
            </c:numRef>
          </c:val>
          <c:smooth val="0"/>
        </c:ser>
        <c:ser>
          <c:idx val="4"/>
          <c:order val="4"/>
          <c:tx>
            <c:strRef>
              <c:f>Sheet1!$A$6</c:f>
              <c:strCache>
                <c:ptCount val="1"/>
                <c:pt idx="0">
                  <c:v> Cardiovascular </c:v>
                </c:pt>
              </c:strCache>
            </c:strRef>
          </c:tx>
          <c:spPr>
            <a:ln w="41275">
              <a:solidFill>
                <a:schemeClr val="bg1">
                  <a:lumMod val="50000"/>
                  <a:lumOff val="50000"/>
                </a:schemeClr>
              </a:solidFill>
            </a:ln>
          </c:spPr>
          <c:marker>
            <c:symbol val="diamond"/>
            <c:size val="9"/>
            <c:spPr>
              <a:solidFill>
                <a:schemeClr val="bg1">
                  <a:lumMod val="50000"/>
                  <a:lumOff val="50000"/>
                </a:schemeClr>
              </a:solidFill>
              <a:ln>
                <a:solidFill>
                  <a:srgbClr val="00004C">
                    <a:lumMod val="50000"/>
                    <a:lumOff val="50000"/>
                  </a:srgbClr>
                </a:solidFill>
              </a:ln>
            </c:spPr>
          </c:marker>
          <c:cat>
            <c:strRef>
              <c:f>Sheet1!$B$1:$F$1</c:f>
              <c:strCache>
                <c:ptCount val="5"/>
                <c:pt idx="0">
                  <c:v>0-30 Days
(N=253)</c:v>
                </c:pt>
                <c:pt idx="1">
                  <c:v>31 Days - 1 Yr
(N=334)</c:v>
                </c:pt>
                <c:pt idx="2">
                  <c:v>&gt;1 Yr - 3 Yrs
(N=242)</c:v>
                </c:pt>
                <c:pt idx="3">
                  <c:v>&gt;3 Yrs - 5 Yrs
(N=94)</c:v>
                </c:pt>
                <c:pt idx="4">
                  <c:v>&gt;5 Yrs
(N=131)</c:v>
                </c:pt>
              </c:strCache>
            </c:strRef>
          </c:cat>
          <c:val>
            <c:numRef>
              <c:f>Sheet1!$B$6:$F$6</c:f>
              <c:numCache>
                <c:formatCode>General</c:formatCode>
                <c:ptCount val="5"/>
                <c:pt idx="0">
                  <c:v>9.1</c:v>
                </c:pt>
                <c:pt idx="1">
                  <c:v>5.0999999999999996</c:v>
                </c:pt>
                <c:pt idx="2">
                  <c:v>4.0999999999999996</c:v>
                </c:pt>
                <c:pt idx="3">
                  <c:v>2.1</c:v>
                </c:pt>
                <c:pt idx="4">
                  <c:v>3.1</c:v>
                </c:pt>
              </c:numCache>
            </c:numRef>
          </c:val>
          <c:smooth val="0"/>
        </c:ser>
        <c:dLbls>
          <c:showLegendKey val="0"/>
          <c:showVal val="0"/>
          <c:showCatName val="0"/>
          <c:showSerName val="0"/>
          <c:showPercent val="0"/>
          <c:showBubbleSize val="0"/>
        </c:dLbls>
        <c:marker val="1"/>
        <c:smooth val="0"/>
        <c:axId val="494879328"/>
        <c:axId val="494879720"/>
      </c:lineChart>
      <c:catAx>
        <c:axId val="494879328"/>
        <c:scaling>
          <c:orientation val="minMax"/>
        </c:scaling>
        <c:delete val="0"/>
        <c:axPos val="b"/>
        <c:numFmt formatCode="General" sourceLinked="1"/>
        <c:majorTickMark val="out"/>
        <c:minorTickMark val="none"/>
        <c:tickLblPos val="nextTo"/>
        <c:txPr>
          <a:bodyPr rot="0"/>
          <a:lstStyle/>
          <a:p>
            <a:pPr>
              <a:defRPr sz="1300" b="1"/>
            </a:pPr>
            <a:endParaRPr lang="en-US"/>
          </a:p>
        </c:txPr>
        <c:crossAx val="494879720"/>
        <c:crosses val="autoZero"/>
        <c:auto val="1"/>
        <c:lblAlgn val="ctr"/>
        <c:lblOffset val="100"/>
        <c:noMultiLvlLbl val="0"/>
      </c:catAx>
      <c:valAx>
        <c:axId val="494879720"/>
        <c:scaling>
          <c:orientation val="minMax"/>
          <c:max val="5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of Deaths</a:t>
                </a:r>
                <a:endParaRPr lang="en-US" sz="1700" b="1" i="0" baseline="0" dirty="0">
                  <a:solidFill>
                    <a:schemeClr val="tx1"/>
                  </a:solidFill>
                </a:endParaRPr>
              </a:p>
            </c:rich>
          </c:tx>
          <c:layout>
            <c:manualLayout>
              <c:xMode val="edge"/>
              <c:yMode val="edge"/>
              <c:x val="1.5476854110050425E-2"/>
              <c:y val="0.32582317331303057"/>
            </c:manualLayout>
          </c:layout>
          <c:overlay val="0"/>
        </c:title>
        <c:numFmt formatCode="General" sourceLinked="1"/>
        <c:majorTickMark val="out"/>
        <c:minorTickMark val="none"/>
        <c:tickLblPos val="nextTo"/>
        <c:txPr>
          <a:bodyPr/>
          <a:lstStyle/>
          <a:p>
            <a:pPr>
              <a:defRPr sz="1500" b="1"/>
            </a:pPr>
            <a:endParaRPr lang="en-US"/>
          </a:p>
        </c:txPr>
        <c:crossAx val="494879328"/>
        <c:crosses val="autoZero"/>
        <c:crossBetween val="between"/>
        <c:majorUnit val="10"/>
      </c:valAx>
      <c:spPr>
        <a:solidFill>
          <a:schemeClr val="bg2"/>
        </a:solidFill>
        <a:ln>
          <a:solidFill>
            <a:schemeClr val="tx1"/>
          </a:solidFill>
        </a:ln>
      </c:spPr>
    </c:plotArea>
    <c:legend>
      <c:legendPos val="r"/>
      <c:layout>
        <c:manualLayout>
          <c:xMode val="edge"/>
          <c:yMode val="edge"/>
          <c:x val="0.12782051282051282"/>
          <c:y val="2.9300869659629709E-2"/>
          <c:w val="0.82020537496915447"/>
          <c:h val="0.16364898361984306"/>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Microsoft_Excel_Worksheet1!$A$2:$A$9802</c:f>
              <c:numCache>
                <c:formatCode>General</c:formatCode>
                <c:ptCount val="9801"/>
                <c:pt idx="0">
                  <c:v>20</c:v>
                </c:pt>
                <c:pt idx="1">
                  <c:v>20.100000000000001</c:v>
                </c:pt>
                <c:pt idx="2">
                  <c:v>20.2</c:v>
                </c:pt>
                <c:pt idx="3">
                  <c:v>20.3</c:v>
                </c:pt>
                <c:pt idx="4">
                  <c:v>20.399999999999999</c:v>
                </c:pt>
                <c:pt idx="5">
                  <c:v>20.5</c:v>
                </c:pt>
                <c:pt idx="6">
                  <c:v>20.6</c:v>
                </c:pt>
                <c:pt idx="7">
                  <c:v>20.7</c:v>
                </c:pt>
                <c:pt idx="8">
                  <c:v>20.8</c:v>
                </c:pt>
                <c:pt idx="9">
                  <c:v>20.9</c:v>
                </c:pt>
                <c:pt idx="10">
                  <c:v>21</c:v>
                </c:pt>
                <c:pt idx="11">
                  <c:v>21.1</c:v>
                </c:pt>
                <c:pt idx="12">
                  <c:v>21.2</c:v>
                </c:pt>
                <c:pt idx="13">
                  <c:v>21.3</c:v>
                </c:pt>
                <c:pt idx="14">
                  <c:v>21.4</c:v>
                </c:pt>
                <c:pt idx="15">
                  <c:v>21.5</c:v>
                </c:pt>
                <c:pt idx="16">
                  <c:v>21.6</c:v>
                </c:pt>
                <c:pt idx="17">
                  <c:v>21.7</c:v>
                </c:pt>
                <c:pt idx="18">
                  <c:v>21.8</c:v>
                </c:pt>
                <c:pt idx="19">
                  <c:v>21.9</c:v>
                </c:pt>
                <c:pt idx="20">
                  <c:v>22</c:v>
                </c:pt>
                <c:pt idx="21">
                  <c:v>22.1</c:v>
                </c:pt>
                <c:pt idx="22">
                  <c:v>22.2</c:v>
                </c:pt>
                <c:pt idx="23">
                  <c:v>22.3</c:v>
                </c:pt>
                <c:pt idx="24">
                  <c:v>22.4</c:v>
                </c:pt>
                <c:pt idx="25">
                  <c:v>22.5</c:v>
                </c:pt>
                <c:pt idx="26">
                  <c:v>22.6</c:v>
                </c:pt>
                <c:pt idx="27">
                  <c:v>22.7</c:v>
                </c:pt>
                <c:pt idx="28">
                  <c:v>22.8</c:v>
                </c:pt>
                <c:pt idx="29">
                  <c:v>22.9</c:v>
                </c:pt>
                <c:pt idx="30">
                  <c:v>23</c:v>
                </c:pt>
                <c:pt idx="31">
                  <c:v>23.1</c:v>
                </c:pt>
                <c:pt idx="32">
                  <c:v>23.2</c:v>
                </c:pt>
                <c:pt idx="33">
                  <c:v>23.3</c:v>
                </c:pt>
                <c:pt idx="34">
                  <c:v>23.4</c:v>
                </c:pt>
                <c:pt idx="35">
                  <c:v>23.5</c:v>
                </c:pt>
                <c:pt idx="36">
                  <c:v>23.6</c:v>
                </c:pt>
                <c:pt idx="37">
                  <c:v>23.7</c:v>
                </c:pt>
                <c:pt idx="38">
                  <c:v>23.8</c:v>
                </c:pt>
                <c:pt idx="39">
                  <c:v>23.9</c:v>
                </c:pt>
                <c:pt idx="40">
                  <c:v>24</c:v>
                </c:pt>
                <c:pt idx="41">
                  <c:v>24.1</c:v>
                </c:pt>
                <c:pt idx="42">
                  <c:v>24.2</c:v>
                </c:pt>
                <c:pt idx="43">
                  <c:v>24.3</c:v>
                </c:pt>
                <c:pt idx="44">
                  <c:v>24.4</c:v>
                </c:pt>
                <c:pt idx="45">
                  <c:v>24.5</c:v>
                </c:pt>
                <c:pt idx="46">
                  <c:v>24.6</c:v>
                </c:pt>
                <c:pt idx="47">
                  <c:v>24.7</c:v>
                </c:pt>
                <c:pt idx="48">
                  <c:v>24.8</c:v>
                </c:pt>
                <c:pt idx="49">
                  <c:v>24.9</c:v>
                </c:pt>
                <c:pt idx="50">
                  <c:v>25</c:v>
                </c:pt>
                <c:pt idx="51">
                  <c:v>25.1</c:v>
                </c:pt>
                <c:pt idx="52">
                  <c:v>25.2</c:v>
                </c:pt>
                <c:pt idx="53">
                  <c:v>25.3</c:v>
                </c:pt>
                <c:pt idx="54">
                  <c:v>25.4</c:v>
                </c:pt>
                <c:pt idx="55">
                  <c:v>25.5</c:v>
                </c:pt>
                <c:pt idx="56">
                  <c:v>25.6</c:v>
                </c:pt>
                <c:pt idx="57">
                  <c:v>25.7</c:v>
                </c:pt>
                <c:pt idx="58">
                  <c:v>25.8</c:v>
                </c:pt>
                <c:pt idx="59">
                  <c:v>25.9</c:v>
                </c:pt>
                <c:pt idx="60">
                  <c:v>26</c:v>
                </c:pt>
                <c:pt idx="61">
                  <c:v>26.1</c:v>
                </c:pt>
                <c:pt idx="62">
                  <c:v>26.2</c:v>
                </c:pt>
                <c:pt idx="63">
                  <c:v>26.3</c:v>
                </c:pt>
                <c:pt idx="64">
                  <c:v>26.4</c:v>
                </c:pt>
                <c:pt idx="65">
                  <c:v>26.5</c:v>
                </c:pt>
                <c:pt idx="66">
                  <c:v>26.6</c:v>
                </c:pt>
                <c:pt idx="67">
                  <c:v>26.7</c:v>
                </c:pt>
                <c:pt idx="68">
                  <c:v>26.8</c:v>
                </c:pt>
                <c:pt idx="69">
                  <c:v>26.9</c:v>
                </c:pt>
                <c:pt idx="70">
                  <c:v>27</c:v>
                </c:pt>
                <c:pt idx="71">
                  <c:v>27.1</c:v>
                </c:pt>
                <c:pt idx="72">
                  <c:v>27.2</c:v>
                </c:pt>
                <c:pt idx="73">
                  <c:v>27.3</c:v>
                </c:pt>
                <c:pt idx="74">
                  <c:v>27.4</c:v>
                </c:pt>
                <c:pt idx="75">
                  <c:v>27.5</c:v>
                </c:pt>
                <c:pt idx="76">
                  <c:v>27.6</c:v>
                </c:pt>
                <c:pt idx="77">
                  <c:v>27.7</c:v>
                </c:pt>
                <c:pt idx="78">
                  <c:v>27.8</c:v>
                </c:pt>
                <c:pt idx="79">
                  <c:v>27.9</c:v>
                </c:pt>
                <c:pt idx="80">
                  <c:v>28</c:v>
                </c:pt>
                <c:pt idx="81">
                  <c:v>28.1</c:v>
                </c:pt>
                <c:pt idx="82">
                  <c:v>28.2</c:v>
                </c:pt>
                <c:pt idx="83">
                  <c:v>28.3</c:v>
                </c:pt>
                <c:pt idx="84">
                  <c:v>28.4</c:v>
                </c:pt>
                <c:pt idx="85">
                  <c:v>28.5</c:v>
                </c:pt>
                <c:pt idx="86">
                  <c:v>28.6</c:v>
                </c:pt>
                <c:pt idx="87">
                  <c:v>28.7</c:v>
                </c:pt>
                <c:pt idx="88">
                  <c:v>28.8</c:v>
                </c:pt>
                <c:pt idx="89">
                  <c:v>28.9</c:v>
                </c:pt>
                <c:pt idx="90">
                  <c:v>29</c:v>
                </c:pt>
                <c:pt idx="91">
                  <c:v>29.1</c:v>
                </c:pt>
                <c:pt idx="92">
                  <c:v>29.2</c:v>
                </c:pt>
                <c:pt idx="93">
                  <c:v>29.3</c:v>
                </c:pt>
                <c:pt idx="94">
                  <c:v>29.4</c:v>
                </c:pt>
                <c:pt idx="95">
                  <c:v>29.5</c:v>
                </c:pt>
                <c:pt idx="96">
                  <c:v>29.6</c:v>
                </c:pt>
                <c:pt idx="97">
                  <c:v>29.7</c:v>
                </c:pt>
                <c:pt idx="98">
                  <c:v>29.8</c:v>
                </c:pt>
                <c:pt idx="99">
                  <c:v>29.9</c:v>
                </c:pt>
                <c:pt idx="100">
                  <c:v>30</c:v>
                </c:pt>
                <c:pt idx="101">
                  <c:v>30.1</c:v>
                </c:pt>
                <c:pt idx="102">
                  <c:v>30.2</c:v>
                </c:pt>
                <c:pt idx="103">
                  <c:v>30.3</c:v>
                </c:pt>
                <c:pt idx="104">
                  <c:v>30.4</c:v>
                </c:pt>
                <c:pt idx="105">
                  <c:v>30.5</c:v>
                </c:pt>
                <c:pt idx="106">
                  <c:v>30.6</c:v>
                </c:pt>
                <c:pt idx="107">
                  <c:v>30.7</c:v>
                </c:pt>
                <c:pt idx="108">
                  <c:v>30.8</c:v>
                </c:pt>
                <c:pt idx="109">
                  <c:v>30.9</c:v>
                </c:pt>
                <c:pt idx="110">
                  <c:v>31</c:v>
                </c:pt>
                <c:pt idx="111">
                  <c:v>31.1</c:v>
                </c:pt>
                <c:pt idx="112">
                  <c:v>31.2</c:v>
                </c:pt>
                <c:pt idx="113">
                  <c:v>31.3</c:v>
                </c:pt>
                <c:pt idx="114">
                  <c:v>31.4</c:v>
                </c:pt>
                <c:pt idx="115">
                  <c:v>31.5</c:v>
                </c:pt>
                <c:pt idx="116">
                  <c:v>31.6</c:v>
                </c:pt>
                <c:pt idx="117">
                  <c:v>31.7</c:v>
                </c:pt>
                <c:pt idx="118">
                  <c:v>31.8</c:v>
                </c:pt>
                <c:pt idx="119">
                  <c:v>31.9</c:v>
                </c:pt>
                <c:pt idx="120">
                  <c:v>32</c:v>
                </c:pt>
                <c:pt idx="121">
                  <c:v>32.1</c:v>
                </c:pt>
                <c:pt idx="122">
                  <c:v>32.200000000000003</c:v>
                </c:pt>
                <c:pt idx="123">
                  <c:v>32.299999999999997</c:v>
                </c:pt>
                <c:pt idx="124">
                  <c:v>32.4</c:v>
                </c:pt>
                <c:pt idx="125">
                  <c:v>32.5</c:v>
                </c:pt>
                <c:pt idx="126">
                  <c:v>32.6</c:v>
                </c:pt>
                <c:pt idx="127">
                  <c:v>32.700000000000003</c:v>
                </c:pt>
                <c:pt idx="128">
                  <c:v>32.799999999999997</c:v>
                </c:pt>
                <c:pt idx="129">
                  <c:v>32.9</c:v>
                </c:pt>
                <c:pt idx="130">
                  <c:v>33</c:v>
                </c:pt>
                <c:pt idx="131">
                  <c:v>33.1</c:v>
                </c:pt>
                <c:pt idx="132">
                  <c:v>33.200000000000003</c:v>
                </c:pt>
                <c:pt idx="133">
                  <c:v>33.299999999999997</c:v>
                </c:pt>
                <c:pt idx="134">
                  <c:v>33.4</c:v>
                </c:pt>
                <c:pt idx="135">
                  <c:v>33.5</c:v>
                </c:pt>
                <c:pt idx="136">
                  <c:v>33.6</c:v>
                </c:pt>
                <c:pt idx="137">
                  <c:v>33.700000000000003</c:v>
                </c:pt>
                <c:pt idx="138">
                  <c:v>33.799999999999997</c:v>
                </c:pt>
                <c:pt idx="139">
                  <c:v>33.9</c:v>
                </c:pt>
                <c:pt idx="140">
                  <c:v>34</c:v>
                </c:pt>
                <c:pt idx="141">
                  <c:v>34.1</c:v>
                </c:pt>
                <c:pt idx="142">
                  <c:v>34.200000000000003</c:v>
                </c:pt>
                <c:pt idx="143">
                  <c:v>34.299999999999997</c:v>
                </c:pt>
                <c:pt idx="144">
                  <c:v>34.4</c:v>
                </c:pt>
                <c:pt idx="145">
                  <c:v>34.5</c:v>
                </c:pt>
                <c:pt idx="146">
                  <c:v>34.6</c:v>
                </c:pt>
                <c:pt idx="147">
                  <c:v>34.700000000000003</c:v>
                </c:pt>
                <c:pt idx="148">
                  <c:v>34.799999999999997</c:v>
                </c:pt>
                <c:pt idx="149">
                  <c:v>34.9</c:v>
                </c:pt>
                <c:pt idx="150">
                  <c:v>35</c:v>
                </c:pt>
                <c:pt idx="151">
                  <c:v>35.1</c:v>
                </c:pt>
                <c:pt idx="152">
                  <c:v>35.200000000000003</c:v>
                </c:pt>
                <c:pt idx="153">
                  <c:v>35.299999999999997</c:v>
                </c:pt>
                <c:pt idx="154">
                  <c:v>35.4</c:v>
                </c:pt>
                <c:pt idx="155">
                  <c:v>35.5</c:v>
                </c:pt>
                <c:pt idx="156">
                  <c:v>35.6</c:v>
                </c:pt>
                <c:pt idx="157">
                  <c:v>35.700000000000003</c:v>
                </c:pt>
                <c:pt idx="158">
                  <c:v>35.799999999999997</c:v>
                </c:pt>
                <c:pt idx="159">
                  <c:v>35.9</c:v>
                </c:pt>
                <c:pt idx="160">
                  <c:v>36</c:v>
                </c:pt>
                <c:pt idx="161">
                  <c:v>36.1</c:v>
                </c:pt>
                <c:pt idx="162">
                  <c:v>36.200000000000003</c:v>
                </c:pt>
                <c:pt idx="163">
                  <c:v>36.299999999999997</c:v>
                </c:pt>
                <c:pt idx="164">
                  <c:v>36.4</c:v>
                </c:pt>
                <c:pt idx="165">
                  <c:v>36.5</c:v>
                </c:pt>
                <c:pt idx="166">
                  <c:v>36.6</c:v>
                </c:pt>
                <c:pt idx="167">
                  <c:v>36.700000000000003</c:v>
                </c:pt>
                <c:pt idx="168">
                  <c:v>36.799999999999997</c:v>
                </c:pt>
                <c:pt idx="169">
                  <c:v>36.9</c:v>
                </c:pt>
                <c:pt idx="170">
                  <c:v>37</c:v>
                </c:pt>
                <c:pt idx="171">
                  <c:v>37.1</c:v>
                </c:pt>
                <c:pt idx="172">
                  <c:v>37.200000000000003</c:v>
                </c:pt>
                <c:pt idx="173">
                  <c:v>37.299999999999997</c:v>
                </c:pt>
                <c:pt idx="174">
                  <c:v>37.4</c:v>
                </c:pt>
                <c:pt idx="175">
                  <c:v>37.5</c:v>
                </c:pt>
                <c:pt idx="176">
                  <c:v>37.6</c:v>
                </c:pt>
                <c:pt idx="177">
                  <c:v>37.700000000000003</c:v>
                </c:pt>
                <c:pt idx="178">
                  <c:v>37.799999999999997</c:v>
                </c:pt>
                <c:pt idx="179">
                  <c:v>37.9</c:v>
                </c:pt>
                <c:pt idx="180">
                  <c:v>38</c:v>
                </c:pt>
                <c:pt idx="181">
                  <c:v>38.1</c:v>
                </c:pt>
                <c:pt idx="182">
                  <c:v>38.200000000000003</c:v>
                </c:pt>
                <c:pt idx="183">
                  <c:v>38.299999999999997</c:v>
                </c:pt>
                <c:pt idx="184">
                  <c:v>38.4</c:v>
                </c:pt>
                <c:pt idx="185">
                  <c:v>38.5</c:v>
                </c:pt>
                <c:pt idx="186">
                  <c:v>38.6</c:v>
                </c:pt>
                <c:pt idx="187">
                  <c:v>38.700000000000003</c:v>
                </c:pt>
                <c:pt idx="188">
                  <c:v>38.799999999999997</c:v>
                </c:pt>
                <c:pt idx="189">
                  <c:v>38.9</c:v>
                </c:pt>
                <c:pt idx="190">
                  <c:v>39</c:v>
                </c:pt>
                <c:pt idx="191">
                  <c:v>39.1</c:v>
                </c:pt>
                <c:pt idx="192">
                  <c:v>39.200000000000003</c:v>
                </c:pt>
                <c:pt idx="193">
                  <c:v>39.299999999999997</c:v>
                </c:pt>
                <c:pt idx="194">
                  <c:v>39.4</c:v>
                </c:pt>
                <c:pt idx="195">
                  <c:v>39.5</c:v>
                </c:pt>
                <c:pt idx="196">
                  <c:v>39.6</c:v>
                </c:pt>
                <c:pt idx="197">
                  <c:v>39.700000000000003</c:v>
                </c:pt>
                <c:pt idx="198">
                  <c:v>39.799999999999997</c:v>
                </c:pt>
                <c:pt idx="199">
                  <c:v>39.9</c:v>
                </c:pt>
                <c:pt idx="200">
                  <c:v>40</c:v>
                </c:pt>
                <c:pt idx="201">
                  <c:v>40.1</c:v>
                </c:pt>
                <c:pt idx="202">
                  <c:v>40.200000000000003</c:v>
                </c:pt>
                <c:pt idx="203">
                  <c:v>40.299999999999997</c:v>
                </c:pt>
                <c:pt idx="204">
                  <c:v>40.4</c:v>
                </c:pt>
                <c:pt idx="205">
                  <c:v>40.5</c:v>
                </c:pt>
                <c:pt idx="206">
                  <c:v>40.6</c:v>
                </c:pt>
                <c:pt idx="207">
                  <c:v>40.700000000000003</c:v>
                </c:pt>
                <c:pt idx="208">
                  <c:v>40.799999999999997</c:v>
                </c:pt>
                <c:pt idx="209">
                  <c:v>40.9</c:v>
                </c:pt>
                <c:pt idx="210">
                  <c:v>41</c:v>
                </c:pt>
                <c:pt idx="211">
                  <c:v>41.1</c:v>
                </c:pt>
                <c:pt idx="212">
                  <c:v>41.2</c:v>
                </c:pt>
                <c:pt idx="213">
                  <c:v>41.3</c:v>
                </c:pt>
                <c:pt idx="214">
                  <c:v>41.4</c:v>
                </c:pt>
                <c:pt idx="215">
                  <c:v>41.5</c:v>
                </c:pt>
                <c:pt idx="216">
                  <c:v>41.6</c:v>
                </c:pt>
                <c:pt idx="217">
                  <c:v>41.7</c:v>
                </c:pt>
                <c:pt idx="218">
                  <c:v>41.8</c:v>
                </c:pt>
                <c:pt idx="219">
                  <c:v>41.9</c:v>
                </c:pt>
                <c:pt idx="220">
                  <c:v>42</c:v>
                </c:pt>
                <c:pt idx="221">
                  <c:v>42.1</c:v>
                </c:pt>
                <c:pt idx="222">
                  <c:v>42.2</c:v>
                </c:pt>
                <c:pt idx="223">
                  <c:v>42.3</c:v>
                </c:pt>
                <c:pt idx="224">
                  <c:v>42.4</c:v>
                </c:pt>
                <c:pt idx="225">
                  <c:v>42.5</c:v>
                </c:pt>
                <c:pt idx="226">
                  <c:v>42.6</c:v>
                </c:pt>
                <c:pt idx="227">
                  <c:v>42.7</c:v>
                </c:pt>
                <c:pt idx="228">
                  <c:v>42.8</c:v>
                </c:pt>
                <c:pt idx="229">
                  <c:v>42.9</c:v>
                </c:pt>
                <c:pt idx="230">
                  <c:v>43</c:v>
                </c:pt>
                <c:pt idx="231">
                  <c:v>43.1</c:v>
                </c:pt>
                <c:pt idx="232">
                  <c:v>43.2</c:v>
                </c:pt>
                <c:pt idx="233">
                  <c:v>43.3</c:v>
                </c:pt>
                <c:pt idx="234">
                  <c:v>43.4</c:v>
                </c:pt>
                <c:pt idx="235">
                  <c:v>43.5</c:v>
                </c:pt>
                <c:pt idx="236">
                  <c:v>43.6</c:v>
                </c:pt>
                <c:pt idx="237">
                  <c:v>43.7</c:v>
                </c:pt>
                <c:pt idx="238">
                  <c:v>43.8</c:v>
                </c:pt>
                <c:pt idx="239">
                  <c:v>43.9</c:v>
                </c:pt>
                <c:pt idx="240">
                  <c:v>44</c:v>
                </c:pt>
                <c:pt idx="241">
                  <c:v>44.1</c:v>
                </c:pt>
                <c:pt idx="242">
                  <c:v>44.2</c:v>
                </c:pt>
                <c:pt idx="243">
                  <c:v>44.3</c:v>
                </c:pt>
                <c:pt idx="244">
                  <c:v>44.4</c:v>
                </c:pt>
                <c:pt idx="245">
                  <c:v>44.5</c:v>
                </c:pt>
                <c:pt idx="246">
                  <c:v>44.6</c:v>
                </c:pt>
                <c:pt idx="247">
                  <c:v>44.7</c:v>
                </c:pt>
                <c:pt idx="248">
                  <c:v>44.8</c:v>
                </c:pt>
                <c:pt idx="249">
                  <c:v>44.9</c:v>
                </c:pt>
                <c:pt idx="250">
                  <c:v>45</c:v>
                </c:pt>
                <c:pt idx="251">
                  <c:v>45.1</c:v>
                </c:pt>
                <c:pt idx="252">
                  <c:v>45.2</c:v>
                </c:pt>
                <c:pt idx="253">
                  <c:v>45.3</c:v>
                </c:pt>
                <c:pt idx="254">
                  <c:v>45.4</c:v>
                </c:pt>
                <c:pt idx="255">
                  <c:v>45.5</c:v>
                </c:pt>
                <c:pt idx="256">
                  <c:v>45.6</c:v>
                </c:pt>
                <c:pt idx="257">
                  <c:v>45.7</c:v>
                </c:pt>
                <c:pt idx="258">
                  <c:v>45.8</c:v>
                </c:pt>
                <c:pt idx="259">
                  <c:v>45.9</c:v>
                </c:pt>
                <c:pt idx="260">
                  <c:v>46</c:v>
                </c:pt>
                <c:pt idx="261">
                  <c:v>46.1</c:v>
                </c:pt>
                <c:pt idx="262">
                  <c:v>46.2</c:v>
                </c:pt>
                <c:pt idx="263">
                  <c:v>46.3</c:v>
                </c:pt>
                <c:pt idx="264">
                  <c:v>46.4</c:v>
                </c:pt>
                <c:pt idx="265">
                  <c:v>46.5</c:v>
                </c:pt>
                <c:pt idx="266">
                  <c:v>46.6</c:v>
                </c:pt>
                <c:pt idx="267">
                  <c:v>46.7</c:v>
                </c:pt>
                <c:pt idx="268">
                  <c:v>46.8</c:v>
                </c:pt>
                <c:pt idx="269">
                  <c:v>46.9</c:v>
                </c:pt>
                <c:pt idx="270">
                  <c:v>47</c:v>
                </c:pt>
                <c:pt idx="271">
                  <c:v>47.1</c:v>
                </c:pt>
                <c:pt idx="272">
                  <c:v>47.2</c:v>
                </c:pt>
                <c:pt idx="273">
                  <c:v>47.3</c:v>
                </c:pt>
                <c:pt idx="274">
                  <c:v>47.4</c:v>
                </c:pt>
                <c:pt idx="275">
                  <c:v>47.5</c:v>
                </c:pt>
                <c:pt idx="276">
                  <c:v>47.6</c:v>
                </c:pt>
                <c:pt idx="277">
                  <c:v>47.7</c:v>
                </c:pt>
                <c:pt idx="278">
                  <c:v>47.8</c:v>
                </c:pt>
                <c:pt idx="279">
                  <c:v>47.9</c:v>
                </c:pt>
                <c:pt idx="280">
                  <c:v>48</c:v>
                </c:pt>
                <c:pt idx="281">
                  <c:v>48.1</c:v>
                </c:pt>
                <c:pt idx="282">
                  <c:v>48.2</c:v>
                </c:pt>
                <c:pt idx="283">
                  <c:v>48.3</c:v>
                </c:pt>
                <c:pt idx="284">
                  <c:v>48.4</c:v>
                </c:pt>
                <c:pt idx="285">
                  <c:v>48.5</c:v>
                </c:pt>
                <c:pt idx="286">
                  <c:v>48.6</c:v>
                </c:pt>
                <c:pt idx="287">
                  <c:v>48.7</c:v>
                </c:pt>
                <c:pt idx="288">
                  <c:v>48.8</c:v>
                </c:pt>
                <c:pt idx="289">
                  <c:v>48.9</c:v>
                </c:pt>
                <c:pt idx="290">
                  <c:v>49</c:v>
                </c:pt>
                <c:pt idx="291">
                  <c:v>49.1</c:v>
                </c:pt>
                <c:pt idx="292">
                  <c:v>49.2</c:v>
                </c:pt>
                <c:pt idx="293">
                  <c:v>49.3</c:v>
                </c:pt>
                <c:pt idx="294">
                  <c:v>49.4</c:v>
                </c:pt>
                <c:pt idx="295">
                  <c:v>49.5</c:v>
                </c:pt>
                <c:pt idx="296">
                  <c:v>49.6</c:v>
                </c:pt>
                <c:pt idx="297">
                  <c:v>49.7</c:v>
                </c:pt>
                <c:pt idx="298">
                  <c:v>49.8</c:v>
                </c:pt>
                <c:pt idx="299">
                  <c:v>49.9</c:v>
                </c:pt>
                <c:pt idx="300">
                  <c:v>50</c:v>
                </c:pt>
                <c:pt idx="301">
                  <c:v>50.1</c:v>
                </c:pt>
                <c:pt idx="302">
                  <c:v>50.2</c:v>
                </c:pt>
                <c:pt idx="303">
                  <c:v>50.3</c:v>
                </c:pt>
                <c:pt idx="304">
                  <c:v>50.4</c:v>
                </c:pt>
                <c:pt idx="305">
                  <c:v>50.5</c:v>
                </c:pt>
                <c:pt idx="306">
                  <c:v>50.6</c:v>
                </c:pt>
                <c:pt idx="307">
                  <c:v>50.7</c:v>
                </c:pt>
                <c:pt idx="308">
                  <c:v>50.8</c:v>
                </c:pt>
                <c:pt idx="309">
                  <c:v>50.9</c:v>
                </c:pt>
                <c:pt idx="310">
                  <c:v>51</c:v>
                </c:pt>
                <c:pt idx="311">
                  <c:v>51.1</c:v>
                </c:pt>
                <c:pt idx="312">
                  <c:v>51.2</c:v>
                </c:pt>
                <c:pt idx="313">
                  <c:v>51.3</c:v>
                </c:pt>
                <c:pt idx="314">
                  <c:v>51.4</c:v>
                </c:pt>
                <c:pt idx="315">
                  <c:v>51.5</c:v>
                </c:pt>
                <c:pt idx="316">
                  <c:v>51.6</c:v>
                </c:pt>
                <c:pt idx="317">
                  <c:v>51.7</c:v>
                </c:pt>
                <c:pt idx="318">
                  <c:v>51.8</c:v>
                </c:pt>
                <c:pt idx="319">
                  <c:v>51.9</c:v>
                </c:pt>
                <c:pt idx="320">
                  <c:v>52</c:v>
                </c:pt>
                <c:pt idx="321">
                  <c:v>52.1</c:v>
                </c:pt>
                <c:pt idx="322">
                  <c:v>52.2</c:v>
                </c:pt>
                <c:pt idx="323">
                  <c:v>52.3</c:v>
                </c:pt>
                <c:pt idx="324">
                  <c:v>52.4</c:v>
                </c:pt>
                <c:pt idx="325">
                  <c:v>52.5</c:v>
                </c:pt>
                <c:pt idx="326">
                  <c:v>52.6</c:v>
                </c:pt>
                <c:pt idx="327">
                  <c:v>52.7</c:v>
                </c:pt>
                <c:pt idx="328">
                  <c:v>52.8</c:v>
                </c:pt>
                <c:pt idx="329">
                  <c:v>52.9</c:v>
                </c:pt>
                <c:pt idx="330">
                  <c:v>53</c:v>
                </c:pt>
                <c:pt idx="331">
                  <c:v>53.1</c:v>
                </c:pt>
                <c:pt idx="332">
                  <c:v>53.2</c:v>
                </c:pt>
                <c:pt idx="333">
                  <c:v>53.3</c:v>
                </c:pt>
                <c:pt idx="334">
                  <c:v>53.4</c:v>
                </c:pt>
                <c:pt idx="335">
                  <c:v>53.5</c:v>
                </c:pt>
                <c:pt idx="336">
                  <c:v>53.6</c:v>
                </c:pt>
                <c:pt idx="337">
                  <c:v>53.7</c:v>
                </c:pt>
                <c:pt idx="338">
                  <c:v>53.8</c:v>
                </c:pt>
                <c:pt idx="339">
                  <c:v>53.9</c:v>
                </c:pt>
                <c:pt idx="340">
                  <c:v>54</c:v>
                </c:pt>
                <c:pt idx="341">
                  <c:v>54.1</c:v>
                </c:pt>
                <c:pt idx="342">
                  <c:v>54.2</c:v>
                </c:pt>
                <c:pt idx="343">
                  <c:v>54.3</c:v>
                </c:pt>
                <c:pt idx="344">
                  <c:v>54.4</c:v>
                </c:pt>
                <c:pt idx="345">
                  <c:v>54.5</c:v>
                </c:pt>
                <c:pt idx="346">
                  <c:v>54.6</c:v>
                </c:pt>
                <c:pt idx="347">
                  <c:v>54.7</c:v>
                </c:pt>
                <c:pt idx="348">
                  <c:v>54.8</c:v>
                </c:pt>
                <c:pt idx="349">
                  <c:v>54.9</c:v>
                </c:pt>
                <c:pt idx="350">
                  <c:v>55</c:v>
                </c:pt>
                <c:pt idx="351">
                  <c:v>55.1</c:v>
                </c:pt>
                <c:pt idx="352">
                  <c:v>55.2</c:v>
                </c:pt>
                <c:pt idx="353">
                  <c:v>55.3</c:v>
                </c:pt>
                <c:pt idx="354">
                  <c:v>55.4</c:v>
                </c:pt>
                <c:pt idx="355">
                  <c:v>55.5</c:v>
                </c:pt>
                <c:pt idx="356">
                  <c:v>55.6</c:v>
                </c:pt>
                <c:pt idx="357">
                  <c:v>55.7</c:v>
                </c:pt>
                <c:pt idx="358">
                  <c:v>55.8</c:v>
                </c:pt>
                <c:pt idx="359">
                  <c:v>55.9</c:v>
                </c:pt>
                <c:pt idx="360">
                  <c:v>56</c:v>
                </c:pt>
                <c:pt idx="361">
                  <c:v>56.1</c:v>
                </c:pt>
                <c:pt idx="362">
                  <c:v>56.2</c:v>
                </c:pt>
                <c:pt idx="363">
                  <c:v>56.3</c:v>
                </c:pt>
                <c:pt idx="364">
                  <c:v>56.4</c:v>
                </c:pt>
                <c:pt idx="365">
                  <c:v>56.5</c:v>
                </c:pt>
                <c:pt idx="366">
                  <c:v>56.6</c:v>
                </c:pt>
                <c:pt idx="367">
                  <c:v>56.7</c:v>
                </c:pt>
                <c:pt idx="368">
                  <c:v>56.8</c:v>
                </c:pt>
                <c:pt idx="369">
                  <c:v>56.9</c:v>
                </c:pt>
                <c:pt idx="370">
                  <c:v>57</c:v>
                </c:pt>
                <c:pt idx="371">
                  <c:v>57.1</c:v>
                </c:pt>
                <c:pt idx="372">
                  <c:v>57.2</c:v>
                </c:pt>
                <c:pt idx="373">
                  <c:v>57.3</c:v>
                </c:pt>
                <c:pt idx="374">
                  <c:v>57.4</c:v>
                </c:pt>
                <c:pt idx="375">
                  <c:v>57.5</c:v>
                </c:pt>
                <c:pt idx="376">
                  <c:v>57.6</c:v>
                </c:pt>
                <c:pt idx="377">
                  <c:v>57.7</c:v>
                </c:pt>
                <c:pt idx="378">
                  <c:v>57.8</c:v>
                </c:pt>
                <c:pt idx="379">
                  <c:v>57.9</c:v>
                </c:pt>
                <c:pt idx="380">
                  <c:v>58</c:v>
                </c:pt>
                <c:pt idx="381">
                  <c:v>58.1</c:v>
                </c:pt>
                <c:pt idx="382">
                  <c:v>58.2</c:v>
                </c:pt>
                <c:pt idx="383">
                  <c:v>58.3</c:v>
                </c:pt>
                <c:pt idx="384">
                  <c:v>58.4</c:v>
                </c:pt>
                <c:pt idx="385">
                  <c:v>58.5</c:v>
                </c:pt>
                <c:pt idx="386">
                  <c:v>58.6</c:v>
                </c:pt>
                <c:pt idx="387">
                  <c:v>58.7</c:v>
                </c:pt>
                <c:pt idx="388">
                  <c:v>58.8</c:v>
                </c:pt>
                <c:pt idx="389">
                  <c:v>58.9</c:v>
                </c:pt>
                <c:pt idx="390">
                  <c:v>59</c:v>
                </c:pt>
                <c:pt idx="391">
                  <c:v>59.1</c:v>
                </c:pt>
                <c:pt idx="392">
                  <c:v>59.2</c:v>
                </c:pt>
                <c:pt idx="393">
                  <c:v>59.3</c:v>
                </c:pt>
                <c:pt idx="394">
                  <c:v>59.4</c:v>
                </c:pt>
                <c:pt idx="395">
                  <c:v>59.5</c:v>
                </c:pt>
                <c:pt idx="396">
                  <c:v>59.6</c:v>
                </c:pt>
                <c:pt idx="397">
                  <c:v>59.7</c:v>
                </c:pt>
                <c:pt idx="398">
                  <c:v>59.8</c:v>
                </c:pt>
                <c:pt idx="399">
                  <c:v>59.9</c:v>
                </c:pt>
                <c:pt idx="400">
                  <c:v>60</c:v>
                </c:pt>
                <c:pt idx="401">
                  <c:v>60.1</c:v>
                </c:pt>
                <c:pt idx="402">
                  <c:v>60.2</c:v>
                </c:pt>
                <c:pt idx="403">
                  <c:v>60.3</c:v>
                </c:pt>
                <c:pt idx="404">
                  <c:v>60.4</c:v>
                </c:pt>
                <c:pt idx="405">
                  <c:v>60.5</c:v>
                </c:pt>
                <c:pt idx="406">
                  <c:v>60.6</c:v>
                </c:pt>
                <c:pt idx="407">
                  <c:v>60.7</c:v>
                </c:pt>
                <c:pt idx="408">
                  <c:v>60.8</c:v>
                </c:pt>
                <c:pt idx="409">
                  <c:v>60.9</c:v>
                </c:pt>
                <c:pt idx="410">
                  <c:v>61</c:v>
                </c:pt>
                <c:pt idx="411">
                  <c:v>61.1</c:v>
                </c:pt>
                <c:pt idx="412">
                  <c:v>61.2</c:v>
                </c:pt>
                <c:pt idx="413">
                  <c:v>61.3</c:v>
                </c:pt>
                <c:pt idx="414">
                  <c:v>61.4</c:v>
                </c:pt>
                <c:pt idx="415">
                  <c:v>61.5</c:v>
                </c:pt>
                <c:pt idx="416">
                  <c:v>61.6</c:v>
                </c:pt>
                <c:pt idx="417">
                  <c:v>61.7</c:v>
                </c:pt>
                <c:pt idx="418">
                  <c:v>61.8</c:v>
                </c:pt>
                <c:pt idx="419">
                  <c:v>61.9</c:v>
                </c:pt>
                <c:pt idx="420">
                  <c:v>62</c:v>
                </c:pt>
                <c:pt idx="421">
                  <c:v>62.1</c:v>
                </c:pt>
                <c:pt idx="422">
                  <c:v>62.2</c:v>
                </c:pt>
                <c:pt idx="423">
                  <c:v>62.3</c:v>
                </c:pt>
                <c:pt idx="424">
                  <c:v>62.4</c:v>
                </c:pt>
                <c:pt idx="425">
                  <c:v>62.5</c:v>
                </c:pt>
                <c:pt idx="426">
                  <c:v>62.6</c:v>
                </c:pt>
                <c:pt idx="427">
                  <c:v>62.7</c:v>
                </c:pt>
                <c:pt idx="428">
                  <c:v>62.8</c:v>
                </c:pt>
                <c:pt idx="429">
                  <c:v>62.9</c:v>
                </c:pt>
                <c:pt idx="430">
                  <c:v>63</c:v>
                </c:pt>
                <c:pt idx="431">
                  <c:v>63.1</c:v>
                </c:pt>
                <c:pt idx="432">
                  <c:v>63.2</c:v>
                </c:pt>
                <c:pt idx="433">
                  <c:v>63.3</c:v>
                </c:pt>
                <c:pt idx="434">
                  <c:v>63.4</c:v>
                </c:pt>
                <c:pt idx="435">
                  <c:v>63.5</c:v>
                </c:pt>
                <c:pt idx="436">
                  <c:v>63.6</c:v>
                </c:pt>
                <c:pt idx="437">
                  <c:v>63.7</c:v>
                </c:pt>
                <c:pt idx="438">
                  <c:v>63.8</c:v>
                </c:pt>
                <c:pt idx="439">
                  <c:v>63.9</c:v>
                </c:pt>
                <c:pt idx="440">
                  <c:v>64</c:v>
                </c:pt>
                <c:pt idx="441">
                  <c:v>64.099999999999994</c:v>
                </c:pt>
                <c:pt idx="442">
                  <c:v>64.2</c:v>
                </c:pt>
                <c:pt idx="443">
                  <c:v>64.3</c:v>
                </c:pt>
                <c:pt idx="444">
                  <c:v>64.400000000000006</c:v>
                </c:pt>
                <c:pt idx="445">
                  <c:v>64.5</c:v>
                </c:pt>
                <c:pt idx="446">
                  <c:v>64.599999999999994</c:v>
                </c:pt>
                <c:pt idx="447">
                  <c:v>64.7</c:v>
                </c:pt>
                <c:pt idx="448">
                  <c:v>64.8</c:v>
                </c:pt>
                <c:pt idx="449">
                  <c:v>64.900000000000006</c:v>
                </c:pt>
                <c:pt idx="450">
                  <c:v>65</c:v>
                </c:pt>
              </c:numCache>
            </c:numRef>
          </c:xVal>
          <c:yVal>
            <c:numRef>
              <c:f>Microsoft_Excel_Worksheet1!$B$2:$B$9802</c:f>
              <c:numCache>
                <c:formatCode>General</c:formatCode>
                <c:ptCount val="9801"/>
                <c:pt idx="0">
                  <c:v>0.86994682936841095</c:v>
                </c:pt>
                <c:pt idx="1">
                  <c:v>0.86947870731217203</c:v>
                </c:pt>
                <c:pt idx="2">
                  <c:v>0.86901083715438499</c:v>
                </c:pt>
                <c:pt idx="3">
                  <c:v>0.86854321875950302</c:v>
                </c:pt>
                <c:pt idx="4">
                  <c:v>0.86807585199204995</c:v>
                </c:pt>
                <c:pt idx="5">
                  <c:v>0.86760873671662497</c:v>
                </c:pt>
                <c:pt idx="6">
                  <c:v>0.86714187279789801</c:v>
                </c:pt>
                <c:pt idx="7">
                  <c:v>0.86667526010061502</c:v>
                </c:pt>
                <c:pt idx="8">
                  <c:v>0.86620889848959004</c:v>
                </c:pt>
                <c:pt idx="9">
                  <c:v>0.86574278782971503</c:v>
                </c:pt>
                <c:pt idx="10">
                  <c:v>0.86527692798595102</c:v>
                </c:pt>
                <c:pt idx="11">
                  <c:v>0.86481131882333295</c:v>
                </c:pt>
                <c:pt idx="12">
                  <c:v>0.86434596020696697</c:v>
                </c:pt>
                <c:pt idx="13">
                  <c:v>0.86388085200203601</c:v>
                </c:pt>
                <c:pt idx="14">
                  <c:v>0.86341599407378899</c:v>
                </c:pt>
                <c:pt idx="15">
                  <c:v>0.86295138628755397</c:v>
                </c:pt>
                <c:pt idx="16">
                  <c:v>0.86248702850872705</c:v>
                </c:pt>
                <c:pt idx="17">
                  <c:v>0.86202292060277896</c:v>
                </c:pt>
                <c:pt idx="18">
                  <c:v>0.86155906243525004</c:v>
                </c:pt>
                <c:pt idx="19">
                  <c:v>0.86109545387175801</c:v>
                </c:pt>
                <c:pt idx="20">
                  <c:v>0.86063209477798797</c:v>
                </c:pt>
                <c:pt idx="21">
                  <c:v>0.86016898501969996</c:v>
                </c:pt>
                <c:pt idx="22">
                  <c:v>0.85970612446272399</c:v>
                </c:pt>
                <c:pt idx="23">
                  <c:v>0.85924351297296597</c:v>
                </c:pt>
                <c:pt idx="24">
                  <c:v>0.85878115041640102</c:v>
                </c:pt>
                <c:pt idx="25">
                  <c:v>0.85831903665907605</c:v>
                </c:pt>
                <c:pt idx="26">
                  <c:v>0.85785717156711205</c:v>
                </c:pt>
                <c:pt idx="27">
                  <c:v>0.85739555500670195</c:v>
                </c:pt>
                <c:pt idx="28">
                  <c:v>0.85693418684410905</c:v>
                </c:pt>
                <c:pt idx="29">
                  <c:v>0.85647306694566805</c:v>
                </c:pt>
                <c:pt idx="30">
                  <c:v>0.85601219517778904</c:v>
                </c:pt>
                <c:pt idx="31">
                  <c:v>0.85555157140695104</c:v>
                </c:pt>
                <c:pt idx="32">
                  <c:v>0.85509119549970702</c:v>
                </c:pt>
                <c:pt idx="33">
                  <c:v>0.85463106732267802</c:v>
                </c:pt>
                <c:pt idx="34">
                  <c:v>0.85417118674256098</c:v>
                </c:pt>
                <c:pt idx="35">
                  <c:v>0.85371155362612305</c:v>
                </c:pt>
                <c:pt idx="36">
                  <c:v>0.85325216784020297</c:v>
                </c:pt>
                <c:pt idx="37">
                  <c:v>0.85279302925171097</c:v>
                </c:pt>
                <c:pt idx="38">
                  <c:v>0.852334137727629</c:v>
                </c:pt>
                <c:pt idx="39">
                  <c:v>0.85187549313500999</c:v>
                </c:pt>
                <c:pt idx="40">
                  <c:v>0.85141709534097998</c:v>
                </c:pt>
                <c:pt idx="41">
                  <c:v>0.85095894421273499</c:v>
                </c:pt>
                <c:pt idx="42">
                  <c:v>0.85050103961754497</c:v>
                </c:pt>
                <c:pt idx="43">
                  <c:v>0.85004338142274605</c:v>
                </c:pt>
                <c:pt idx="44">
                  <c:v>0.84958596949575205</c:v>
                </c:pt>
                <c:pt idx="45">
                  <c:v>0.84912880370404398</c:v>
                </c:pt>
                <c:pt idx="46">
                  <c:v>0.84867188391517601</c:v>
                </c:pt>
                <c:pt idx="47">
                  <c:v>0.84821520999677302</c:v>
                </c:pt>
                <c:pt idx="48">
                  <c:v>0.84775878181652997</c:v>
                </c:pt>
                <c:pt idx="49">
                  <c:v>0.84730259924221496</c:v>
                </c:pt>
                <c:pt idx="50">
                  <c:v>0.84684666214166604</c:v>
                </c:pt>
                <c:pt idx="51">
                  <c:v>0.84639097038279398</c:v>
                </c:pt>
                <c:pt idx="52">
                  <c:v>0.84593552383357695</c:v>
                </c:pt>
                <c:pt idx="53">
                  <c:v>0.84548032236206905</c:v>
                </c:pt>
                <c:pt idx="54">
                  <c:v>0.84502536583639198</c:v>
                </c:pt>
                <c:pt idx="55">
                  <c:v>0.84457065412473897</c:v>
                </c:pt>
                <c:pt idx="56">
                  <c:v>0.84411618709537395</c:v>
                </c:pt>
                <c:pt idx="57">
                  <c:v>0.84366196461663401</c:v>
                </c:pt>
                <c:pt idx="58">
                  <c:v>0.84320798655692497</c:v>
                </c:pt>
                <c:pt idx="59">
                  <c:v>0.84275425278472405</c:v>
                </c:pt>
                <c:pt idx="60">
                  <c:v>0.84230076316857805</c:v>
                </c:pt>
                <c:pt idx="61">
                  <c:v>0.84184751757710696</c:v>
                </c:pt>
                <c:pt idx="62">
                  <c:v>0.84139451587899805</c:v>
                </c:pt>
                <c:pt idx="63">
                  <c:v>0.84094175794301396</c:v>
                </c:pt>
                <c:pt idx="64">
                  <c:v>0.84048924363798305</c:v>
                </c:pt>
                <c:pt idx="65">
                  <c:v>0.84003697283280698</c:v>
                </c:pt>
                <c:pt idx="66">
                  <c:v>0.839584945396459</c:v>
                </c:pt>
                <c:pt idx="67">
                  <c:v>0.83913316119797898</c:v>
                </c:pt>
                <c:pt idx="68">
                  <c:v>0.83868162010648095</c:v>
                </c:pt>
                <c:pt idx="69">
                  <c:v>0.838230321991148</c:v>
                </c:pt>
                <c:pt idx="70">
                  <c:v>0.83777926672123304</c:v>
                </c:pt>
                <c:pt idx="71">
                  <c:v>0.83732845416606105</c:v>
                </c:pt>
                <c:pt idx="72">
                  <c:v>0.83687788419502496</c:v>
                </c:pt>
                <c:pt idx="73">
                  <c:v>0.83642755667758995</c:v>
                </c:pt>
                <c:pt idx="74">
                  <c:v>0.83597747148329005</c:v>
                </c:pt>
                <c:pt idx="75">
                  <c:v>0.83552762848173101</c:v>
                </c:pt>
                <c:pt idx="76">
                  <c:v>0.83507802754258698</c:v>
                </c:pt>
                <c:pt idx="77">
                  <c:v>0.83462866853560402</c:v>
                </c:pt>
                <c:pt idx="78">
                  <c:v>0.83417955133059696</c:v>
                </c:pt>
                <c:pt idx="79">
                  <c:v>0.83373067579745097</c:v>
                </c:pt>
                <c:pt idx="80">
                  <c:v>0.83328204180612198</c:v>
                </c:pt>
                <c:pt idx="81">
                  <c:v>0.83283364922663505</c:v>
                </c:pt>
                <c:pt idx="82">
                  <c:v>0.83238549792908501</c:v>
                </c:pt>
                <c:pt idx="83">
                  <c:v>0.83193758778363702</c:v>
                </c:pt>
                <c:pt idx="84">
                  <c:v>0.83148991866052702</c:v>
                </c:pt>
                <c:pt idx="85">
                  <c:v>0.83104249043005995</c:v>
                </c:pt>
                <c:pt idx="86">
                  <c:v>0.83059530296260997</c:v>
                </c:pt>
                <c:pt idx="87">
                  <c:v>0.83014835612862004</c:v>
                </c:pt>
                <c:pt idx="88">
                  <c:v>0.82970164979860594</c:v>
                </c:pt>
                <c:pt idx="89">
                  <c:v>0.829255183843152</c:v>
                </c:pt>
                <c:pt idx="90">
                  <c:v>0.828808958132911</c:v>
                </c:pt>
                <c:pt idx="91">
                  <c:v>0.82836297253860502</c:v>
                </c:pt>
                <c:pt idx="92">
                  <c:v>0.82791722693102698</c:v>
                </c:pt>
                <c:pt idx="93">
                  <c:v>0.82747172118104095</c:v>
                </c:pt>
                <c:pt idx="94">
                  <c:v>0.82702645515957596</c:v>
                </c:pt>
                <c:pt idx="95">
                  <c:v>0.82658142873763396</c:v>
                </c:pt>
                <c:pt idx="96">
                  <c:v>0.82613664178628698</c:v>
                </c:pt>
                <c:pt idx="97">
                  <c:v>0.825692094176672</c:v>
                </c:pt>
                <c:pt idx="98">
                  <c:v>0.82524778578000102</c:v>
                </c:pt>
                <c:pt idx="99">
                  <c:v>0.82480371646755102</c:v>
                </c:pt>
                <c:pt idx="100">
                  <c:v>0.82435988611067001</c:v>
                </c:pt>
                <c:pt idx="101">
                  <c:v>0.82391629458077498</c:v>
                </c:pt>
                <c:pt idx="102">
                  <c:v>0.82347294174935204</c:v>
                </c:pt>
                <c:pt idx="103">
                  <c:v>0.82302982748795706</c:v>
                </c:pt>
                <c:pt idx="104">
                  <c:v>0.82258695166821305</c:v>
                </c:pt>
                <c:pt idx="105">
                  <c:v>0.82214431416181599</c:v>
                </c:pt>
                <c:pt idx="106">
                  <c:v>0.82170191484052602</c:v>
                </c:pt>
                <c:pt idx="107">
                  <c:v>0.82125975357617698</c:v>
                </c:pt>
                <c:pt idx="108">
                  <c:v>0.82081783024066701</c:v>
                </c:pt>
                <c:pt idx="109">
                  <c:v>0.82037614470596798</c:v>
                </c:pt>
                <c:pt idx="110">
                  <c:v>0.81993469684411702</c:v>
                </c:pt>
                <c:pt idx="111">
                  <c:v>0.81949348652722098</c:v>
                </c:pt>
                <c:pt idx="112">
                  <c:v>0.81905251362745601</c:v>
                </c:pt>
                <c:pt idx="113">
                  <c:v>0.81861177801706897</c:v>
                </c:pt>
                <c:pt idx="114">
                  <c:v>0.81817127956836999</c:v>
                </c:pt>
                <c:pt idx="115">
                  <c:v>0.81773101815374405</c:v>
                </c:pt>
                <c:pt idx="116">
                  <c:v>0.81729099364564195</c:v>
                </c:pt>
                <c:pt idx="117">
                  <c:v>0.816851205916582</c:v>
                </c:pt>
                <c:pt idx="118">
                  <c:v>0.81641165483915301</c:v>
                </c:pt>
                <c:pt idx="119">
                  <c:v>0.81597234028601096</c:v>
                </c:pt>
                <c:pt idx="120">
                  <c:v>0.81553326212988297</c:v>
                </c:pt>
                <c:pt idx="121">
                  <c:v>0.81509443790048097</c:v>
                </c:pt>
                <c:pt idx="122">
                  <c:v>0.81465595567926097</c:v>
                </c:pt>
                <c:pt idx="123">
                  <c:v>0.81421792099586998</c:v>
                </c:pt>
                <c:pt idx="124">
                  <c:v>0.81378043915271903</c:v>
                </c:pt>
                <c:pt idx="125">
                  <c:v>0.81334361522563303</c:v>
                </c:pt>
                <c:pt idx="126">
                  <c:v>0.812907554064635</c:v>
                </c:pt>
                <c:pt idx="127">
                  <c:v>0.81247236029486902</c:v>
                </c:pt>
                <c:pt idx="128">
                  <c:v>0.81203813831765004</c:v>
                </c:pt>
                <c:pt idx="129">
                  <c:v>0.81160499231165895</c:v>
                </c:pt>
                <c:pt idx="130">
                  <c:v>0.81117302623426302</c:v>
                </c:pt>
                <c:pt idx="131">
                  <c:v>0.81074234382297306</c:v>
                </c:pt>
                <c:pt idx="132">
                  <c:v>0.81031304859703202</c:v>
                </c:pt>
                <c:pt idx="133">
                  <c:v>0.80988524385913796</c:v>
                </c:pt>
                <c:pt idx="134">
                  <c:v>0.80945903269729802</c:v>
                </c:pt>
                <c:pt idx="135">
                  <c:v>0.80903451798681603</c:v>
                </c:pt>
                <c:pt idx="136">
                  <c:v>0.80861180239240005</c:v>
                </c:pt>
                <c:pt idx="137">
                  <c:v>0.80819098837042203</c:v>
                </c:pt>
                <c:pt idx="138">
                  <c:v>0.807772178171283</c:v>
                </c:pt>
                <c:pt idx="139">
                  <c:v>0.80735547384192796</c:v>
                </c:pt>
                <c:pt idx="140">
                  <c:v>0.80694097722847602</c:v>
                </c:pt>
                <c:pt idx="141">
                  <c:v>0.80652878997898703</c:v>
                </c:pt>
                <c:pt idx="142">
                  <c:v>0.80611901354635496</c:v>
                </c:pt>
                <c:pt idx="143">
                  <c:v>0.80571174919132804</c:v>
                </c:pt>
                <c:pt idx="144">
                  <c:v>0.80530709798565503</c:v>
                </c:pt>
                <c:pt idx="145">
                  <c:v>0.80490516081536301</c:v>
                </c:pt>
                <c:pt idx="146">
                  <c:v>0.80450603838416102</c:v>
                </c:pt>
                <c:pt idx="147">
                  <c:v>0.804109831216964</c:v>
                </c:pt>
                <c:pt idx="148">
                  <c:v>0.80371663966355</c:v>
                </c:pt>
                <c:pt idx="149">
                  <c:v>0.80332656390234303</c:v>
                </c:pt>
                <c:pt idx="150">
                  <c:v>0.80293970394431402</c:v>
                </c:pt>
                <c:pt idx="151">
                  <c:v>0.80255615963701699</c:v>
                </c:pt>
                <c:pt idx="152">
                  <c:v>0.80217603066873999</c:v>
                </c:pt>
                <c:pt idx="153">
                  <c:v>0.80179941657278997</c:v>
                </c:pt>
                <c:pt idx="154">
                  <c:v>0.80142641673189297</c:v>
                </c:pt>
                <c:pt idx="155">
                  <c:v>0.80105713038272597</c:v>
                </c:pt>
                <c:pt idx="156">
                  <c:v>0.80069165662056896</c:v>
                </c:pt>
                <c:pt idx="157">
                  <c:v>0.80033009440408198</c:v>
                </c:pt>
                <c:pt idx="158">
                  <c:v>0.79997254256019801</c:v>
                </c:pt>
                <c:pt idx="159">
                  <c:v>0.79961909978915602</c:v>
                </c:pt>
                <c:pt idx="160">
                  <c:v>0.79926986466964001</c:v>
                </c:pt>
                <c:pt idx="161">
                  <c:v>0.79892493566404899</c:v>
                </c:pt>
                <c:pt idx="162">
                  <c:v>0.79858441112388601</c:v>
                </c:pt>
                <c:pt idx="163">
                  <c:v>0.79824838929527797</c:v>
                </c:pt>
                <c:pt idx="164">
                  <c:v>0.79791696832460601</c:v>
                </c:pt>
                <c:pt idx="165">
                  <c:v>0.79759024626427</c:v>
                </c:pt>
                <c:pt idx="166">
                  <c:v>0.79726832107856505</c:v>
                </c:pt>
                <c:pt idx="167">
                  <c:v>0.79695129064968795</c:v>
                </c:pt>
                <c:pt idx="168">
                  <c:v>0.79663925278386605</c:v>
                </c:pt>
                <c:pt idx="169">
                  <c:v>0.79633230521759901</c:v>
                </c:pt>
                <c:pt idx="170">
                  <c:v>0.79603054562403897</c:v>
                </c:pt>
                <c:pt idx="171">
                  <c:v>0.79573407161947596</c:v>
                </c:pt>
                <c:pt idx="172">
                  <c:v>0.79544298076996101</c:v>
                </c:pt>
                <c:pt idx="173">
                  <c:v>0.79515737059804004</c:v>
                </c:pt>
                <c:pt idx="174">
                  <c:v>0.79487733858961795</c:v>
                </c:pt>
                <c:pt idx="175">
                  <c:v>0.79460298220094605</c:v>
                </c:pt>
                <c:pt idx="176">
                  <c:v>0.79433439886572499</c:v>
                </c:pt>
                <c:pt idx="177">
                  <c:v>0.79407168600233902</c:v>
                </c:pt>
                <c:pt idx="178">
                  <c:v>0.79381494102121197</c:v>
                </c:pt>
                <c:pt idx="179">
                  <c:v>0.79356426133228397</c:v>
                </c:pt>
                <c:pt idx="180">
                  <c:v>0.79331974435261399</c:v>
                </c:pt>
                <c:pt idx="181">
                  <c:v>0.793081487514113</c:v>
                </c:pt>
                <c:pt idx="182">
                  <c:v>0.79284958827138596</c:v>
                </c:pt>
                <c:pt idx="183">
                  <c:v>0.79262414410971904</c:v>
                </c:pt>
                <c:pt idx="184">
                  <c:v>0.79240525255317595</c:v>
                </c:pt>
                <c:pt idx="185">
                  <c:v>0.79219301117283103</c:v>
                </c:pt>
                <c:pt idx="186">
                  <c:v>0.79198751759512198</c:v>
                </c:pt>
                <c:pt idx="187">
                  <c:v>0.79178886951033001</c:v>
                </c:pt>
                <c:pt idx="188">
                  <c:v>0.79159716468119501</c:v>
                </c:pt>
                <c:pt idx="189">
                  <c:v>0.79141250095164695</c:v>
                </c:pt>
                <c:pt idx="190">
                  <c:v>0.79123497625567596</c:v>
                </c:pt>
                <c:pt idx="191">
                  <c:v>0.79106468862632595</c:v>
                </c:pt>
                <c:pt idx="192">
                  <c:v>0.79090173620481596</c:v>
                </c:pt>
                <c:pt idx="193">
                  <c:v>0.79074621724980099</c:v>
                </c:pt>
                <c:pt idx="194">
                  <c:v>0.79059823014675401</c:v>
                </c:pt>
                <c:pt idx="195">
                  <c:v>0.79045787341748597</c:v>
                </c:pt>
                <c:pt idx="196">
                  <c:v>0.79032524572979401</c:v>
                </c:pt>
                <c:pt idx="197">
                  <c:v>0.79020044590724803</c:v>
                </c:pt>
                <c:pt idx="198">
                  <c:v>0.79008357293910803</c:v>
                </c:pt>
                <c:pt idx="199">
                  <c:v>0.78997472599037799</c:v>
                </c:pt>
                <c:pt idx="200">
                  <c:v>0.78987400441199096</c:v>
                </c:pt>
                <c:pt idx="201">
                  <c:v>0.78978150775114397</c:v>
                </c:pt>
                <c:pt idx="202">
                  <c:v>0.78969733576175205</c:v>
                </c:pt>
                <c:pt idx="203">
                  <c:v>0.78962158841505903</c:v>
                </c:pt>
                <c:pt idx="204">
                  <c:v>0.78955436591038097</c:v>
                </c:pt>
                <c:pt idx="205">
                  <c:v>0.78949576868598303</c:v>
                </c:pt>
                <c:pt idx="206">
                  <c:v>0.78944589743011395</c:v>
                </c:pt>
                <c:pt idx="207">
                  <c:v>0.78940485309217401</c:v>
                </c:pt>
                <c:pt idx="208">
                  <c:v>0.78937273689402998</c:v>
                </c:pt>
                <c:pt idx="209">
                  <c:v>0.78934965034147297</c:v>
                </c:pt>
                <c:pt idx="210">
                  <c:v>0.78933569523583202</c:v>
                </c:pt>
                <c:pt idx="211">
                  <c:v>0.78933097368572502</c:v>
                </c:pt>
                <c:pt idx="212">
                  <c:v>0.78933558811897198</c:v>
                </c:pt>
                <c:pt idx="213">
                  <c:v>0.78934964129464802</c:v>
                </c:pt>
                <c:pt idx="214">
                  <c:v>0.78937323631529399</c:v>
                </c:pt>
                <c:pt idx="215">
                  <c:v>0.78940647663928998</c:v>
                </c:pt>
                <c:pt idx="216">
                  <c:v>0.78944946609336697</c:v>
                </c:pt>
                <c:pt idx="217">
                  <c:v>0.78950230888529205</c:v>
                </c:pt>
                <c:pt idx="218">
                  <c:v>0.78956510961670701</c:v>
                </c:pt>
                <c:pt idx="219">
                  <c:v>0.78963797329612495</c:v>
                </c:pt>
                <c:pt idx="220">
                  <c:v>0.78972100535209699</c:v>
                </c:pt>
                <c:pt idx="221">
                  <c:v>0.78981431164653704</c:v>
                </c:pt>
                <c:pt idx="222">
                  <c:v>0.78991799848821298</c:v>
                </c:pt>
                <c:pt idx="223">
                  <c:v>0.79003217264641701</c:v>
                </c:pt>
                <c:pt idx="224">
                  <c:v>0.79015694136478898</c:v>
                </c:pt>
                <c:pt idx="225">
                  <c:v>0.79029241237532799</c:v>
                </c:pt>
                <c:pt idx="226">
                  <c:v>0.79043869391256905</c:v>
                </c:pt>
                <c:pt idx="227">
                  <c:v>0.79059589472794001</c:v>
                </c:pt>
                <c:pt idx="228">
                  <c:v>0.79076412410429797</c:v>
                </c:pt>
                <c:pt idx="229">
                  <c:v>0.79094349187064295</c:v>
                </c:pt>
                <c:pt idx="230">
                  <c:v>0.79113410841702003</c:v>
                </c:pt>
                <c:pt idx="231">
                  <c:v>0.79133608470960304</c:v>
                </c:pt>
                <c:pt idx="232">
                  <c:v>0.79154953230597103</c:v>
                </c:pt>
                <c:pt idx="233">
                  <c:v>0.79177456337056995</c:v>
                </c:pt>
                <c:pt idx="234">
                  <c:v>0.79201129069037002</c:v>
                </c:pt>
                <c:pt idx="235">
                  <c:v>0.79225982769072401</c:v>
                </c:pt>
                <c:pt idx="236">
                  <c:v>0.79252028845141098</c:v>
                </c:pt>
                <c:pt idx="237">
                  <c:v>0.79279278772289996</c:v>
                </c:pt>
                <c:pt idx="238">
                  <c:v>0.79307744094279897</c:v>
                </c:pt>
                <c:pt idx="239">
                  <c:v>0.79337436425252295</c:v>
                </c:pt>
                <c:pt idx="240">
                  <c:v>0.79368367451416999</c:v>
                </c:pt>
                <c:pt idx="241">
                  <c:v>0.79400548932760595</c:v>
                </c:pt>
                <c:pt idx="242">
                  <c:v>0.79433992704776701</c:v>
                </c:pt>
                <c:pt idx="243">
                  <c:v>0.79468710680218402</c:v>
                </c:pt>
                <c:pt idx="244">
                  <c:v>0.79504714850872804</c:v>
                </c:pt>
                <c:pt idx="245">
                  <c:v>0.79542017289358002</c:v>
                </c:pt>
                <c:pt idx="246">
                  <c:v>0.79580630150942799</c:v>
                </c:pt>
                <c:pt idx="247">
                  <c:v>0.79620565675390498</c:v>
                </c:pt>
                <c:pt idx="248">
                  <c:v>0.79661836188824897</c:v>
                </c:pt>
                <c:pt idx="249">
                  <c:v>0.79704454105622102</c:v>
                </c:pt>
                <c:pt idx="250">
                  <c:v>0.79748431930324504</c:v>
                </c:pt>
                <c:pt idx="251">
                  <c:v>0.79793782259581403</c:v>
                </c:pt>
                <c:pt idx="252">
                  <c:v>0.79840517784113896</c:v>
                </c:pt>
                <c:pt idx="253">
                  <c:v>0.79888651290704704</c:v>
                </c:pt>
                <c:pt idx="254">
                  <c:v>0.79938195664215095</c:v>
                </c:pt>
                <c:pt idx="255">
                  <c:v>0.79989163889627202</c:v>
                </c:pt>
                <c:pt idx="256">
                  <c:v>0.80041569054113304</c:v>
                </c:pt>
                <c:pt idx="257">
                  <c:v>0.80095424349132405</c:v>
                </c:pt>
                <c:pt idx="258">
                  <c:v>0.80150743072554398</c:v>
                </c:pt>
                <c:pt idx="259">
                  <c:v>0.80207538630812003</c:v>
                </c:pt>
                <c:pt idx="260">
                  <c:v>0.80265824541081598</c:v>
                </c:pt>
                <c:pt idx="261">
                  <c:v>0.80325614433492298</c:v>
                </c:pt>
                <c:pt idx="262">
                  <c:v>0.80386922053365695</c:v>
                </c:pt>
                <c:pt idx="263">
                  <c:v>0.80449761263484099</c:v>
                </c:pt>
                <c:pt idx="264">
                  <c:v>0.805141460463906</c:v>
                </c:pt>
                <c:pt idx="265">
                  <c:v>0.80580090506718904</c:v>
                </c:pt>
                <c:pt idx="266">
                  <c:v>0.80647608873554999</c:v>
                </c:pt>
                <c:pt idx="267">
                  <c:v>0.80716715502831404</c:v>
                </c:pt>
                <c:pt idx="268">
                  <c:v>0.807874248797531</c:v>
                </c:pt>
                <c:pt idx="269">
                  <c:v>0.80859751621257003</c:v>
                </c:pt>
                <c:pt idx="270">
                  <c:v>0.80933710478504794</c:v>
                </c:pt>
                <c:pt idx="271">
                  <c:v>0.81009316339410498</c:v>
                </c:pt>
                <c:pt idx="272">
                  <c:v>0.81086584231202197</c:v>
                </c:pt>
                <c:pt idx="273">
                  <c:v>0.81165529323019503</c:v>
                </c:pt>
                <c:pt idx="274">
                  <c:v>0.81246166928547203</c:v>
                </c:pt>
                <c:pt idx="275">
                  <c:v>0.81328512508685102</c:v>
                </c:pt>
                <c:pt idx="276">
                  <c:v>0.81412581674255502</c:v>
                </c:pt>
                <c:pt idx="277">
                  <c:v>0.81498390188748804</c:v>
                </c:pt>
                <c:pt idx="278">
                  <c:v>0.81585953971106895</c:v>
                </c:pt>
                <c:pt idx="279">
                  <c:v>0.816752890985465</c:v>
                </c:pt>
                <c:pt idx="280">
                  <c:v>0.81766411809422901</c:v>
                </c:pt>
                <c:pt idx="281">
                  <c:v>0.81859338506132795</c:v>
                </c:pt>
                <c:pt idx="282">
                  <c:v>0.81954085758060302</c:v>
                </c:pt>
                <c:pt idx="283">
                  <c:v>0.82050670304564</c:v>
                </c:pt>
                <c:pt idx="284">
                  <c:v>0.82149109058007097</c:v>
                </c:pt>
                <c:pt idx="285">
                  <c:v>0.82249419106831401</c:v>
                </c:pt>
                <c:pt idx="286">
                  <c:v>0.82351617718675896</c:v>
                </c:pt>
                <c:pt idx="287">
                  <c:v>0.82455722343539795</c:v>
                </c:pt>
                <c:pt idx="288">
                  <c:v>0.82561750616992402</c:v>
                </c:pt>
                <c:pt idx="289">
                  <c:v>0.826697203634295</c:v>
                </c:pt>
                <c:pt idx="290">
                  <c:v>0.82779649599377703</c:v>
                </c:pt>
                <c:pt idx="291">
                  <c:v>0.828915565368469</c:v>
                </c:pt>
                <c:pt idx="292">
                  <c:v>0.83005459586732699</c:v>
                </c:pt>
                <c:pt idx="293">
                  <c:v>0.831213773622689</c:v>
                </c:pt>
                <c:pt idx="294">
                  <c:v>0.83239328682531599</c:v>
                </c:pt>
                <c:pt idx="295">
                  <c:v>0.83359332575994805</c:v>
                </c:pt>
                <c:pt idx="296">
                  <c:v>0.83481408284140401</c:v>
                </c:pt>
                <c:pt idx="297">
                  <c:v>0.83605575265120902</c:v>
                </c:pt>
                <c:pt idx="298">
                  <c:v>0.83731853197478601</c:v>
                </c:pt>
                <c:pt idx="299">
                  <c:v>0.83860261983919804</c:v>
                </c:pt>
                <c:pt idx="300">
                  <c:v>0.83990821755147205</c:v>
                </c:pt>
                <c:pt idx="301">
                  <c:v>0.84123552873750196</c:v>
                </c:pt>
                <c:pt idx="302">
                  <c:v>0.84258475938153998</c:v>
                </c:pt>
                <c:pt idx="303">
                  <c:v>0.84395611786629998</c:v>
                </c:pt>
                <c:pt idx="304">
                  <c:v>0.84534981501367301</c:v>
                </c:pt>
                <c:pt idx="305">
                  <c:v>0.84676606412606803</c:v>
                </c:pt>
                <c:pt idx="306">
                  <c:v>0.84820508102839998</c:v>
                </c:pt>
                <c:pt idx="307">
                  <c:v>0.84966708411071501</c:v>
                </c:pt>
                <c:pt idx="308">
                  <c:v>0.85115229437149398</c:v>
                </c:pt>
                <c:pt idx="309">
                  <c:v>0.85266093546161603</c:v>
                </c:pt>
                <c:pt idx="310">
                  <c:v>0.854193233729026</c:v>
                </c:pt>
                <c:pt idx="311">
                  <c:v>0.85574941826408801</c:v>
                </c:pt>
                <c:pt idx="312">
                  <c:v>0.85732972094566795</c:v>
                </c:pt>
                <c:pt idx="313">
                  <c:v>0.85893437648793003</c:v>
                </c:pt>
                <c:pt idx="314">
                  <c:v>0.86056362248788498</c:v>
                </c:pt>
                <c:pt idx="315">
                  <c:v>0.86221769947368798</c:v>
                </c:pt>
                <c:pt idx="316">
                  <c:v>0.86389685095371305</c:v>
                </c:pt>
                <c:pt idx="317">
                  <c:v>0.86560132346640395</c:v>
                </c:pt>
                <c:pt idx="318">
                  <c:v>0.86733136663093202</c:v>
                </c:pt>
                <c:pt idx="319">
                  <c:v>0.86908723319866099</c:v>
                </c:pt>
                <c:pt idx="320">
                  <c:v>0.87086917910545303</c:v>
                </c:pt>
                <c:pt idx="321">
                  <c:v>0.87267746352481301</c:v>
                </c:pt>
                <c:pt idx="322">
                  <c:v>0.874512348921894</c:v>
                </c:pt>
                <c:pt idx="323">
                  <c:v>0.87637410110839098</c:v>
                </c:pt>
                <c:pt idx="324">
                  <c:v>0.87826298929831803</c:v>
                </c:pt>
                <c:pt idx="325">
                  <c:v>0.88017928616471197</c:v>
                </c:pt>
                <c:pt idx="326">
                  <c:v>0.88212326789725903</c:v>
                </c:pt>
                <c:pt idx="327">
                  <c:v>0.88409521426086701</c:v>
                </c:pt>
                <c:pt idx="328">
                  <c:v>0.88609540865521597</c:v>
                </c:pt>
                <c:pt idx="329">
                  <c:v>0.88812413817528202</c:v>
                </c:pt>
                <c:pt idx="330">
                  <c:v>0.89018169367287703</c:v>
                </c:pt>
                <c:pt idx="331">
                  <c:v>0.89226836981920599</c:v>
                </c:pt>
                <c:pt idx="332">
                  <c:v>0.89438446516847103</c:v>
                </c:pt>
                <c:pt idx="333">
                  <c:v>0.89653028222254105</c:v>
                </c:pt>
                <c:pt idx="334">
                  <c:v>0.89870612749670198</c:v>
                </c:pt>
                <c:pt idx="335">
                  <c:v>0.90091231158652396</c:v>
                </c:pt>
                <c:pt idx="336">
                  <c:v>0.90314914923584599</c:v>
                </c:pt>
                <c:pt idx="337">
                  <c:v>0.90541695940591804</c:v>
                </c:pt>
                <c:pt idx="338">
                  <c:v>0.90771606534571303</c:v>
                </c:pt>
                <c:pt idx="339">
                  <c:v>0.91004679466343497</c:v>
                </c:pt>
                <c:pt idx="340">
                  <c:v>0.91240947939924999</c:v>
                </c:pt>
                <c:pt idx="341">
                  <c:v>0.91480445609925898</c:v>
                </c:pt>
                <c:pt idx="342">
                  <c:v>0.91723206589073303</c:v>
                </c:pt>
                <c:pt idx="343">
                  <c:v>0.91969265455865401</c:v>
                </c:pt>
                <c:pt idx="344">
                  <c:v>0.92218657262356296</c:v>
                </c:pt>
                <c:pt idx="345">
                  <c:v>0.92471417542076195</c:v>
                </c:pt>
                <c:pt idx="346">
                  <c:v>0.92727582318087698</c:v>
                </c:pt>
                <c:pt idx="347">
                  <c:v>0.92987188111183405</c:v>
                </c:pt>
                <c:pt idx="348">
                  <c:v>0.93250271948224805</c:v>
                </c:pt>
                <c:pt idx="349">
                  <c:v>0.93516871370627797</c:v>
                </c:pt>
                <c:pt idx="350">
                  <c:v>0.93787024442996003</c:v>
                </c:pt>
                <c:pt idx="351">
                  <c:v>0.94060769761905505</c:v>
                </c:pt>
                <c:pt idx="352">
                  <c:v>0.94338146464844297</c:v>
                </c:pt>
                <c:pt idx="353">
                  <c:v>0.94619194239309201</c:v>
                </c:pt>
                <c:pt idx="354">
                  <c:v>0.94903953332063196</c:v>
                </c:pt>
                <c:pt idx="355">
                  <c:v>0.951924645585568</c:v>
                </c:pt>
                <c:pt idx="356">
                  <c:v>0.95484769312517004</c:v>
                </c:pt>
                <c:pt idx="357">
                  <c:v>0.95780909575706297</c:v>
                </c:pt>
                <c:pt idx="358">
                  <c:v>0.96080927927856097</c:v>
                </c:pt>
                <c:pt idx="359">
                  <c:v>0.96384867556777298</c:v>
                </c:pt>
                <c:pt idx="360">
                  <c:v>0.96692772268652405</c:v>
                </c:pt>
                <c:pt idx="361">
                  <c:v>0.97004686498512405</c:v>
                </c:pt>
                <c:pt idx="362">
                  <c:v>0.97320655320902005</c:v>
                </c:pt>
                <c:pt idx="363">
                  <c:v>0.97640724460737705</c:v>
                </c:pt>
                <c:pt idx="364">
                  <c:v>0.97964940304361303</c:v>
                </c:pt>
                <c:pt idx="365">
                  <c:v>0.98293349910795103</c:v>
                </c:pt>
                <c:pt idx="366">
                  <c:v>0.98626001023200105</c:v>
                </c:pt>
                <c:pt idx="367">
                  <c:v>0.98962942080544203</c:v>
                </c:pt>
                <c:pt idx="368">
                  <c:v>0.99304222229481998</c:v>
                </c:pt>
                <c:pt idx="369">
                  <c:v>0.996498913364529</c:v>
                </c:pt>
                <c:pt idx="370">
                  <c:v>1</c:v>
                </c:pt>
                <c:pt idx="371">
                  <c:v>1.00354591350717</c:v>
                </c:pt>
                <c:pt idx="372">
                  <c:v>1.00713676191115</c:v>
                </c:pt>
                <c:pt idx="373">
                  <c:v>1.0107725722495799</c:v>
                </c:pt>
                <c:pt idx="374">
                  <c:v>1.0144533720298099</c:v>
                </c:pt>
                <c:pt idx="375">
                  <c:v>1.0181791891365</c:v>
                </c:pt>
                <c:pt idx="376">
                  <c:v>1.0219500517387901</c:v>
                </c:pt>
                <c:pt idx="377">
                  <c:v>1.0257659881971499</c:v>
                </c:pt>
                <c:pt idx="378">
                  <c:v>1.0296270269696799</c:v>
                </c:pt>
                <c:pt idx="379">
                  <c:v>1.03353319651814</c:v>
                </c:pt>
                <c:pt idx="380">
                  <c:v>1.03748452521339</c:v>
                </c:pt>
                <c:pt idx="381">
                  <c:v>1.0414810412404401</c:v>
                </c:pt>
                <c:pt idx="382">
                  <c:v>1.0455227725029601</c:v>
                </c:pt>
                <c:pt idx="383">
                  <c:v>1.04960974652728</c:v>
                </c:pt>
                <c:pt idx="384">
                  <c:v>1.05374199036592</c:v>
                </c:pt>
                <c:pt idx="385">
                  <c:v>1.05791953050053</c:v>
                </c:pt>
                <c:pt idx="386">
                  <c:v>1.0621423927442899</c:v>
                </c:pt>
                <c:pt idx="387">
                  <c:v>1.0664106021437001</c:v>
                </c:pt>
                <c:pt idx="388">
                  <c:v>1.0707241828798699</c:v>
                </c:pt>
                <c:pt idx="389">
                  <c:v>1.0750831581691001</c:v>
                </c:pt>
                <c:pt idx="390">
                  <c:v>1.0794875501629699</c:v>
                </c:pt>
                <c:pt idx="391">
                  <c:v>1.0839373798476699</c:v>
                </c:pt>
                <c:pt idx="392">
                  <c:v>1.08843266694279</c:v>
                </c:pt>
                <c:pt idx="393">
                  <c:v>1.09297342979943</c:v>
                </c:pt>
                <c:pt idx="394">
                  <c:v>1.0975596852976399</c:v>
                </c:pt>
                <c:pt idx="395">
                  <c:v>1.1021914487432001</c:v>
                </c:pt>
                <c:pt idx="396">
                  <c:v>1.10686873376371</c:v>
                </c:pt>
                <c:pt idx="397">
                  <c:v>1.1115915522040101</c:v>
                </c:pt>
                <c:pt idx="398">
                  <c:v>1.11635991402084</c:v>
                </c:pt>
                <c:pt idx="399">
                  <c:v>1.12117382717692</c:v>
                </c:pt>
                <c:pt idx="400">
                  <c:v>1.12603329753417</c:v>
                </c:pt>
                <c:pt idx="401">
                  <c:v>1.1309383287463</c:v>
                </c:pt>
                <c:pt idx="402">
                  <c:v>1.1358889221506701</c:v>
                </c:pt>
                <c:pt idx="403">
                  <c:v>1.1408850766593801</c:v>
                </c:pt>
                <c:pt idx="404">
                  <c:v>1.14592678864965</c:v>
                </c:pt>
                <c:pt idx="405">
                  <c:v>1.1510140518534799</c:v>
                </c:pt>
                <c:pt idx="406">
                  <c:v>1.1561468572465301</c:v>
                </c:pt>
                <c:pt idx="407">
                  <c:v>1.16132519293627</c:v>
                </c:pt>
                <c:pt idx="408">
                  <c:v>1.1665490440494199</c:v>
                </c:pt>
                <c:pt idx="409">
                  <c:v>1.1718183926185699</c:v>
                </c:pt>
                <c:pt idx="410">
                  <c:v>1.1771332174681399</c:v>
                </c:pt>
                <c:pt idx="411">
                  <c:v>1.18249349409951</c:v>
                </c:pt>
                <c:pt idx="412">
                  <c:v>1.18789919457549</c:v>
                </c:pt>
                <c:pt idx="413">
                  <c:v>1.1933502874040001</c:v>
                </c:pt>
                <c:pt idx="414">
                  <c:v>1.1988467374209799</c:v>
                </c:pt>
                <c:pt idx="415">
                  <c:v>1.20438850567267</c:v>
                </c:pt>
                <c:pt idx="416">
                  <c:v>1.2099755492970199</c:v>
                </c:pt>
                <c:pt idx="417">
                  <c:v>1.2156078214045301</c:v>
                </c:pt>
                <c:pt idx="418">
                  <c:v>1.22128527095824</c:v>
                </c:pt>
                <c:pt idx="419">
                  <c:v>1.2270078426530699</c:v>
                </c:pt>
                <c:pt idx="420">
                  <c:v>1.2327754767944901</c:v>
                </c:pt>
                <c:pt idx="421">
                  <c:v>1.2385881091763999</c:v>
                </c:pt>
                <c:pt idx="422">
                  <c:v>1.24444567095842</c:v>
                </c:pt>
                <c:pt idx="423">
                  <c:v>1.25034808854249</c:v>
                </c:pt>
                <c:pt idx="424">
                  <c:v>1.25629528344874</c:v>
                </c:pt>
                <c:pt idx="425">
                  <c:v>1.26228717219082</c:v>
                </c:pt>
                <c:pt idx="426">
                  <c:v>1.26832366615048</c:v>
                </c:pt>
                <c:pt idx="427">
                  <c:v>1.2744046714516699</c:v>
                </c:pt>
                <c:pt idx="428">
                  <c:v>1.28053008883385</c:v>
                </c:pt>
                <c:pt idx="429">
                  <c:v>1.2866998135249299</c:v>
                </c:pt>
                <c:pt idx="430">
                  <c:v>1.2929137351134301</c:v>
                </c:pt>
                <c:pt idx="431">
                  <c:v>1.2991717374202501</c:v>
                </c:pt>
                <c:pt idx="432">
                  <c:v>1.3054736983698201</c:v>
                </c:pt>
                <c:pt idx="433">
                  <c:v>1.31181948986075</c:v>
                </c:pt>
                <c:pt idx="434">
                  <c:v>1.31820897763602</c:v>
                </c:pt>
                <c:pt idx="435">
                  <c:v>1.3246420211526899</c:v>
                </c:pt>
                <c:pt idx="436">
                  <c:v>1.3311184734511201</c:v>
                </c:pt>
                <c:pt idx="437">
                  <c:v>1.33763818102386</c:v>
                </c:pt>
                <c:pt idx="438">
                  <c:v>1.34420098368407</c:v>
                </c:pt>
                <c:pt idx="439">
                  <c:v>1.35080671443361</c:v>
                </c:pt>
                <c:pt idx="440">
                  <c:v>1.35745519933078</c:v>
                </c:pt>
                <c:pt idx="441">
                  <c:v>1.3641462573577601</c:v>
                </c:pt>
                <c:pt idx="442">
                  <c:v>1.37087970028776</c:v>
                </c:pt>
                <c:pt idx="443">
                  <c:v>1.3776553325519401</c:v>
                </c:pt>
                <c:pt idx="444">
                  <c:v>1.38447295110609</c:v>
                </c:pt>
                <c:pt idx="445">
                  <c:v>1.39133234529718</c:v>
                </c:pt>
                <c:pt idx="446">
                  <c:v>1.39823329672968</c:v>
                </c:pt>
                <c:pt idx="447">
                  <c:v>1.4051755791318501</c:v>
                </c:pt>
                <c:pt idx="448">
                  <c:v>1.41215895822193</c:v>
                </c:pt>
                <c:pt idx="449">
                  <c:v>1.4191831915742901</c:v>
                </c:pt>
                <c:pt idx="450">
                  <c:v>1.4262480284855801</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Microsoft_Excel_Worksheet1!$A$2:$A$9802</c:f>
              <c:numCache>
                <c:formatCode>General</c:formatCode>
                <c:ptCount val="9801"/>
                <c:pt idx="0">
                  <c:v>20</c:v>
                </c:pt>
                <c:pt idx="1">
                  <c:v>20.100000000000001</c:v>
                </c:pt>
                <c:pt idx="2">
                  <c:v>20.2</c:v>
                </c:pt>
                <c:pt idx="3">
                  <c:v>20.3</c:v>
                </c:pt>
                <c:pt idx="4">
                  <c:v>20.399999999999999</c:v>
                </c:pt>
                <c:pt idx="5">
                  <c:v>20.5</c:v>
                </c:pt>
                <c:pt idx="6">
                  <c:v>20.6</c:v>
                </c:pt>
                <c:pt idx="7">
                  <c:v>20.7</c:v>
                </c:pt>
                <c:pt idx="8">
                  <c:v>20.8</c:v>
                </c:pt>
                <c:pt idx="9">
                  <c:v>20.9</c:v>
                </c:pt>
                <c:pt idx="10">
                  <c:v>21</c:v>
                </c:pt>
                <c:pt idx="11">
                  <c:v>21.1</c:v>
                </c:pt>
                <c:pt idx="12">
                  <c:v>21.2</c:v>
                </c:pt>
                <c:pt idx="13">
                  <c:v>21.3</c:v>
                </c:pt>
                <c:pt idx="14">
                  <c:v>21.4</c:v>
                </c:pt>
                <c:pt idx="15">
                  <c:v>21.5</c:v>
                </c:pt>
                <c:pt idx="16">
                  <c:v>21.6</c:v>
                </c:pt>
                <c:pt idx="17">
                  <c:v>21.7</c:v>
                </c:pt>
                <c:pt idx="18">
                  <c:v>21.8</c:v>
                </c:pt>
                <c:pt idx="19">
                  <c:v>21.9</c:v>
                </c:pt>
                <c:pt idx="20">
                  <c:v>22</c:v>
                </c:pt>
                <c:pt idx="21">
                  <c:v>22.1</c:v>
                </c:pt>
                <c:pt idx="22">
                  <c:v>22.2</c:v>
                </c:pt>
                <c:pt idx="23">
                  <c:v>22.3</c:v>
                </c:pt>
                <c:pt idx="24">
                  <c:v>22.4</c:v>
                </c:pt>
                <c:pt idx="25">
                  <c:v>22.5</c:v>
                </c:pt>
                <c:pt idx="26">
                  <c:v>22.6</c:v>
                </c:pt>
                <c:pt idx="27">
                  <c:v>22.7</c:v>
                </c:pt>
                <c:pt idx="28">
                  <c:v>22.8</c:v>
                </c:pt>
                <c:pt idx="29">
                  <c:v>22.9</c:v>
                </c:pt>
                <c:pt idx="30">
                  <c:v>23</c:v>
                </c:pt>
                <c:pt idx="31">
                  <c:v>23.1</c:v>
                </c:pt>
                <c:pt idx="32">
                  <c:v>23.2</c:v>
                </c:pt>
                <c:pt idx="33">
                  <c:v>23.3</c:v>
                </c:pt>
                <c:pt idx="34">
                  <c:v>23.4</c:v>
                </c:pt>
                <c:pt idx="35">
                  <c:v>23.5</c:v>
                </c:pt>
                <c:pt idx="36">
                  <c:v>23.6</c:v>
                </c:pt>
                <c:pt idx="37">
                  <c:v>23.7</c:v>
                </c:pt>
                <c:pt idx="38">
                  <c:v>23.8</c:v>
                </c:pt>
                <c:pt idx="39">
                  <c:v>23.9</c:v>
                </c:pt>
                <c:pt idx="40">
                  <c:v>24</c:v>
                </c:pt>
                <c:pt idx="41">
                  <c:v>24.1</c:v>
                </c:pt>
                <c:pt idx="42">
                  <c:v>24.2</c:v>
                </c:pt>
                <c:pt idx="43">
                  <c:v>24.3</c:v>
                </c:pt>
                <c:pt idx="44">
                  <c:v>24.4</c:v>
                </c:pt>
                <c:pt idx="45">
                  <c:v>24.5</c:v>
                </c:pt>
                <c:pt idx="46">
                  <c:v>24.6</c:v>
                </c:pt>
                <c:pt idx="47">
                  <c:v>24.7</c:v>
                </c:pt>
                <c:pt idx="48">
                  <c:v>24.8</c:v>
                </c:pt>
                <c:pt idx="49">
                  <c:v>24.9</c:v>
                </c:pt>
                <c:pt idx="50">
                  <c:v>25</c:v>
                </c:pt>
                <c:pt idx="51">
                  <c:v>25.1</c:v>
                </c:pt>
                <c:pt idx="52">
                  <c:v>25.2</c:v>
                </c:pt>
                <c:pt idx="53">
                  <c:v>25.3</c:v>
                </c:pt>
                <c:pt idx="54">
                  <c:v>25.4</c:v>
                </c:pt>
                <c:pt idx="55">
                  <c:v>25.5</c:v>
                </c:pt>
                <c:pt idx="56">
                  <c:v>25.6</c:v>
                </c:pt>
                <c:pt idx="57">
                  <c:v>25.7</c:v>
                </c:pt>
                <c:pt idx="58">
                  <c:v>25.8</c:v>
                </c:pt>
                <c:pt idx="59">
                  <c:v>25.9</c:v>
                </c:pt>
                <c:pt idx="60">
                  <c:v>26</c:v>
                </c:pt>
                <c:pt idx="61">
                  <c:v>26.1</c:v>
                </c:pt>
                <c:pt idx="62">
                  <c:v>26.2</c:v>
                </c:pt>
                <c:pt idx="63">
                  <c:v>26.3</c:v>
                </c:pt>
                <c:pt idx="64">
                  <c:v>26.4</c:v>
                </c:pt>
                <c:pt idx="65">
                  <c:v>26.5</c:v>
                </c:pt>
                <c:pt idx="66">
                  <c:v>26.6</c:v>
                </c:pt>
                <c:pt idx="67">
                  <c:v>26.7</c:v>
                </c:pt>
                <c:pt idx="68">
                  <c:v>26.8</c:v>
                </c:pt>
                <c:pt idx="69">
                  <c:v>26.9</c:v>
                </c:pt>
                <c:pt idx="70">
                  <c:v>27</c:v>
                </c:pt>
                <c:pt idx="71">
                  <c:v>27.1</c:v>
                </c:pt>
                <c:pt idx="72">
                  <c:v>27.2</c:v>
                </c:pt>
                <c:pt idx="73">
                  <c:v>27.3</c:v>
                </c:pt>
                <c:pt idx="74">
                  <c:v>27.4</c:v>
                </c:pt>
                <c:pt idx="75">
                  <c:v>27.5</c:v>
                </c:pt>
                <c:pt idx="76">
                  <c:v>27.6</c:v>
                </c:pt>
                <c:pt idx="77">
                  <c:v>27.7</c:v>
                </c:pt>
                <c:pt idx="78">
                  <c:v>27.8</c:v>
                </c:pt>
                <c:pt idx="79">
                  <c:v>27.9</c:v>
                </c:pt>
                <c:pt idx="80">
                  <c:v>28</c:v>
                </c:pt>
                <c:pt idx="81">
                  <c:v>28.1</c:v>
                </c:pt>
                <c:pt idx="82">
                  <c:v>28.2</c:v>
                </c:pt>
                <c:pt idx="83">
                  <c:v>28.3</c:v>
                </c:pt>
                <c:pt idx="84">
                  <c:v>28.4</c:v>
                </c:pt>
                <c:pt idx="85">
                  <c:v>28.5</c:v>
                </c:pt>
                <c:pt idx="86">
                  <c:v>28.6</c:v>
                </c:pt>
                <c:pt idx="87">
                  <c:v>28.7</c:v>
                </c:pt>
                <c:pt idx="88">
                  <c:v>28.8</c:v>
                </c:pt>
                <c:pt idx="89">
                  <c:v>28.9</c:v>
                </c:pt>
                <c:pt idx="90">
                  <c:v>29</c:v>
                </c:pt>
                <c:pt idx="91">
                  <c:v>29.1</c:v>
                </c:pt>
                <c:pt idx="92">
                  <c:v>29.2</c:v>
                </c:pt>
                <c:pt idx="93">
                  <c:v>29.3</c:v>
                </c:pt>
                <c:pt idx="94">
                  <c:v>29.4</c:v>
                </c:pt>
                <c:pt idx="95">
                  <c:v>29.5</c:v>
                </c:pt>
                <c:pt idx="96">
                  <c:v>29.6</c:v>
                </c:pt>
                <c:pt idx="97">
                  <c:v>29.7</c:v>
                </c:pt>
                <c:pt idx="98">
                  <c:v>29.8</c:v>
                </c:pt>
                <c:pt idx="99">
                  <c:v>29.9</c:v>
                </c:pt>
                <c:pt idx="100">
                  <c:v>30</c:v>
                </c:pt>
                <c:pt idx="101">
                  <c:v>30.1</c:v>
                </c:pt>
                <c:pt idx="102">
                  <c:v>30.2</c:v>
                </c:pt>
                <c:pt idx="103">
                  <c:v>30.3</c:v>
                </c:pt>
                <c:pt idx="104">
                  <c:v>30.4</c:v>
                </c:pt>
                <c:pt idx="105">
                  <c:v>30.5</c:v>
                </c:pt>
                <c:pt idx="106">
                  <c:v>30.6</c:v>
                </c:pt>
                <c:pt idx="107">
                  <c:v>30.7</c:v>
                </c:pt>
                <c:pt idx="108">
                  <c:v>30.8</c:v>
                </c:pt>
                <c:pt idx="109">
                  <c:v>30.9</c:v>
                </c:pt>
                <c:pt idx="110">
                  <c:v>31</c:v>
                </c:pt>
                <c:pt idx="111">
                  <c:v>31.1</c:v>
                </c:pt>
                <c:pt idx="112">
                  <c:v>31.2</c:v>
                </c:pt>
                <c:pt idx="113">
                  <c:v>31.3</c:v>
                </c:pt>
                <c:pt idx="114">
                  <c:v>31.4</c:v>
                </c:pt>
                <c:pt idx="115">
                  <c:v>31.5</c:v>
                </c:pt>
                <c:pt idx="116">
                  <c:v>31.6</c:v>
                </c:pt>
                <c:pt idx="117">
                  <c:v>31.7</c:v>
                </c:pt>
                <c:pt idx="118">
                  <c:v>31.8</c:v>
                </c:pt>
                <c:pt idx="119">
                  <c:v>31.9</c:v>
                </c:pt>
                <c:pt idx="120">
                  <c:v>32</c:v>
                </c:pt>
                <c:pt idx="121">
                  <c:v>32.1</c:v>
                </c:pt>
                <c:pt idx="122">
                  <c:v>32.200000000000003</c:v>
                </c:pt>
                <c:pt idx="123">
                  <c:v>32.299999999999997</c:v>
                </c:pt>
                <c:pt idx="124">
                  <c:v>32.4</c:v>
                </c:pt>
                <c:pt idx="125">
                  <c:v>32.5</c:v>
                </c:pt>
                <c:pt idx="126">
                  <c:v>32.6</c:v>
                </c:pt>
                <c:pt idx="127">
                  <c:v>32.700000000000003</c:v>
                </c:pt>
                <c:pt idx="128">
                  <c:v>32.799999999999997</c:v>
                </c:pt>
                <c:pt idx="129">
                  <c:v>32.9</c:v>
                </c:pt>
                <c:pt idx="130">
                  <c:v>33</c:v>
                </c:pt>
                <c:pt idx="131">
                  <c:v>33.1</c:v>
                </c:pt>
                <c:pt idx="132">
                  <c:v>33.200000000000003</c:v>
                </c:pt>
                <c:pt idx="133">
                  <c:v>33.299999999999997</c:v>
                </c:pt>
                <c:pt idx="134">
                  <c:v>33.4</c:v>
                </c:pt>
                <c:pt idx="135">
                  <c:v>33.5</c:v>
                </c:pt>
                <c:pt idx="136">
                  <c:v>33.6</c:v>
                </c:pt>
                <c:pt idx="137">
                  <c:v>33.700000000000003</c:v>
                </c:pt>
                <c:pt idx="138">
                  <c:v>33.799999999999997</c:v>
                </c:pt>
                <c:pt idx="139">
                  <c:v>33.9</c:v>
                </c:pt>
                <c:pt idx="140">
                  <c:v>34</c:v>
                </c:pt>
                <c:pt idx="141">
                  <c:v>34.1</c:v>
                </c:pt>
                <c:pt idx="142">
                  <c:v>34.200000000000003</c:v>
                </c:pt>
                <c:pt idx="143">
                  <c:v>34.299999999999997</c:v>
                </c:pt>
                <c:pt idx="144">
                  <c:v>34.4</c:v>
                </c:pt>
                <c:pt idx="145">
                  <c:v>34.5</c:v>
                </c:pt>
                <c:pt idx="146">
                  <c:v>34.6</c:v>
                </c:pt>
                <c:pt idx="147">
                  <c:v>34.700000000000003</c:v>
                </c:pt>
                <c:pt idx="148">
                  <c:v>34.799999999999997</c:v>
                </c:pt>
                <c:pt idx="149">
                  <c:v>34.9</c:v>
                </c:pt>
                <c:pt idx="150">
                  <c:v>35</c:v>
                </c:pt>
                <c:pt idx="151">
                  <c:v>35.1</c:v>
                </c:pt>
                <c:pt idx="152">
                  <c:v>35.200000000000003</c:v>
                </c:pt>
                <c:pt idx="153">
                  <c:v>35.299999999999997</c:v>
                </c:pt>
                <c:pt idx="154">
                  <c:v>35.4</c:v>
                </c:pt>
                <c:pt idx="155">
                  <c:v>35.5</c:v>
                </c:pt>
                <c:pt idx="156">
                  <c:v>35.6</c:v>
                </c:pt>
                <c:pt idx="157">
                  <c:v>35.700000000000003</c:v>
                </c:pt>
                <c:pt idx="158">
                  <c:v>35.799999999999997</c:v>
                </c:pt>
                <c:pt idx="159">
                  <c:v>35.9</c:v>
                </c:pt>
                <c:pt idx="160">
                  <c:v>36</c:v>
                </c:pt>
                <c:pt idx="161">
                  <c:v>36.1</c:v>
                </c:pt>
                <c:pt idx="162">
                  <c:v>36.200000000000003</c:v>
                </c:pt>
                <c:pt idx="163">
                  <c:v>36.299999999999997</c:v>
                </c:pt>
                <c:pt idx="164">
                  <c:v>36.4</c:v>
                </c:pt>
                <c:pt idx="165">
                  <c:v>36.5</c:v>
                </c:pt>
                <c:pt idx="166">
                  <c:v>36.6</c:v>
                </c:pt>
                <c:pt idx="167">
                  <c:v>36.700000000000003</c:v>
                </c:pt>
                <c:pt idx="168">
                  <c:v>36.799999999999997</c:v>
                </c:pt>
                <c:pt idx="169">
                  <c:v>36.9</c:v>
                </c:pt>
                <c:pt idx="170">
                  <c:v>37</c:v>
                </c:pt>
                <c:pt idx="171">
                  <c:v>37.1</c:v>
                </c:pt>
                <c:pt idx="172">
                  <c:v>37.200000000000003</c:v>
                </c:pt>
                <c:pt idx="173">
                  <c:v>37.299999999999997</c:v>
                </c:pt>
                <c:pt idx="174">
                  <c:v>37.4</c:v>
                </c:pt>
                <c:pt idx="175">
                  <c:v>37.5</c:v>
                </c:pt>
                <c:pt idx="176">
                  <c:v>37.6</c:v>
                </c:pt>
                <c:pt idx="177">
                  <c:v>37.700000000000003</c:v>
                </c:pt>
                <c:pt idx="178">
                  <c:v>37.799999999999997</c:v>
                </c:pt>
                <c:pt idx="179">
                  <c:v>37.9</c:v>
                </c:pt>
                <c:pt idx="180">
                  <c:v>38</c:v>
                </c:pt>
                <c:pt idx="181">
                  <c:v>38.1</c:v>
                </c:pt>
                <c:pt idx="182">
                  <c:v>38.200000000000003</c:v>
                </c:pt>
                <c:pt idx="183">
                  <c:v>38.299999999999997</c:v>
                </c:pt>
                <c:pt idx="184">
                  <c:v>38.4</c:v>
                </c:pt>
                <c:pt idx="185">
                  <c:v>38.5</c:v>
                </c:pt>
                <c:pt idx="186">
                  <c:v>38.6</c:v>
                </c:pt>
                <c:pt idx="187">
                  <c:v>38.700000000000003</c:v>
                </c:pt>
                <c:pt idx="188">
                  <c:v>38.799999999999997</c:v>
                </c:pt>
                <c:pt idx="189">
                  <c:v>38.9</c:v>
                </c:pt>
                <c:pt idx="190">
                  <c:v>39</c:v>
                </c:pt>
                <c:pt idx="191">
                  <c:v>39.1</c:v>
                </c:pt>
                <c:pt idx="192">
                  <c:v>39.200000000000003</c:v>
                </c:pt>
                <c:pt idx="193">
                  <c:v>39.299999999999997</c:v>
                </c:pt>
                <c:pt idx="194">
                  <c:v>39.4</c:v>
                </c:pt>
                <c:pt idx="195">
                  <c:v>39.5</c:v>
                </c:pt>
                <c:pt idx="196">
                  <c:v>39.6</c:v>
                </c:pt>
                <c:pt idx="197">
                  <c:v>39.700000000000003</c:v>
                </c:pt>
                <c:pt idx="198">
                  <c:v>39.799999999999997</c:v>
                </c:pt>
                <c:pt idx="199">
                  <c:v>39.9</c:v>
                </c:pt>
                <c:pt idx="200">
                  <c:v>40</c:v>
                </c:pt>
                <c:pt idx="201">
                  <c:v>40.1</c:v>
                </c:pt>
                <c:pt idx="202">
                  <c:v>40.200000000000003</c:v>
                </c:pt>
                <c:pt idx="203">
                  <c:v>40.299999999999997</c:v>
                </c:pt>
                <c:pt idx="204">
                  <c:v>40.4</c:v>
                </c:pt>
                <c:pt idx="205">
                  <c:v>40.5</c:v>
                </c:pt>
                <c:pt idx="206">
                  <c:v>40.6</c:v>
                </c:pt>
                <c:pt idx="207">
                  <c:v>40.700000000000003</c:v>
                </c:pt>
                <c:pt idx="208">
                  <c:v>40.799999999999997</c:v>
                </c:pt>
                <c:pt idx="209">
                  <c:v>40.9</c:v>
                </c:pt>
                <c:pt idx="210">
                  <c:v>41</c:v>
                </c:pt>
                <c:pt idx="211">
                  <c:v>41.1</c:v>
                </c:pt>
                <c:pt idx="212">
                  <c:v>41.2</c:v>
                </c:pt>
                <c:pt idx="213">
                  <c:v>41.3</c:v>
                </c:pt>
                <c:pt idx="214">
                  <c:v>41.4</c:v>
                </c:pt>
                <c:pt idx="215">
                  <c:v>41.5</c:v>
                </c:pt>
                <c:pt idx="216">
                  <c:v>41.6</c:v>
                </c:pt>
                <c:pt idx="217">
                  <c:v>41.7</c:v>
                </c:pt>
                <c:pt idx="218">
                  <c:v>41.8</c:v>
                </c:pt>
                <c:pt idx="219">
                  <c:v>41.9</c:v>
                </c:pt>
                <c:pt idx="220">
                  <c:v>42</c:v>
                </c:pt>
                <c:pt idx="221">
                  <c:v>42.1</c:v>
                </c:pt>
                <c:pt idx="222">
                  <c:v>42.2</c:v>
                </c:pt>
                <c:pt idx="223">
                  <c:v>42.3</c:v>
                </c:pt>
                <c:pt idx="224">
                  <c:v>42.4</c:v>
                </c:pt>
                <c:pt idx="225">
                  <c:v>42.5</c:v>
                </c:pt>
                <c:pt idx="226">
                  <c:v>42.6</c:v>
                </c:pt>
                <c:pt idx="227">
                  <c:v>42.7</c:v>
                </c:pt>
                <c:pt idx="228">
                  <c:v>42.8</c:v>
                </c:pt>
                <c:pt idx="229">
                  <c:v>42.9</c:v>
                </c:pt>
                <c:pt idx="230">
                  <c:v>43</c:v>
                </c:pt>
                <c:pt idx="231">
                  <c:v>43.1</c:v>
                </c:pt>
                <c:pt idx="232">
                  <c:v>43.2</c:v>
                </c:pt>
                <c:pt idx="233">
                  <c:v>43.3</c:v>
                </c:pt>
                <c:pt idx="234">
                  <c:v>43.4</c:v>
                </c:pt>
                <c:pt idx="235">
                  <c:v>43.5</c:v>
                </c:pt>
                <c:pt idx="236">
                  <c:v>43.6</c:v>
                </c:pt>
                <c:pt idx="237">
                  <c:v>43.7</c:v>
                </c:pt>
                <c:pt idx="238">
                  <c:v>43.8</c:v>
                </c:pt>
                <c:pt idx="239">
                  <c:v>43.9</c:v>
                </c:pt>
                <c:pt idx="240">
                  <c:v>44</c:v>
                </c:pt>
                <c:pt idx="241">
                  <c:v>44.1</c:v>
                </c:pt>
                <c:pt idx="242">
                  <c:v>44.2</c:v>
                </c:pt>
                <c:pt idx="243">
                  <c:v>44.3</c:v>
                </c:pt>
                <c:pt idx="244">
                  <c:v>44.4</c:v>
                </c:pt>
                <c:pt idx="245">
                  <c:v>44.5</c:v>
                </c:pt>
                <c:pt idx="246">
                  <c:v>44.6</c:v>
                </c:pt>
                <c:pt idx="247">
                  <c:v>44.7</c:v>
                </c:pt>
                <c:pt idx="248">
                  <c:v>44.8</c:v>
                </c:pt>
                <c:pt idx="249">
                  <c:v>44.9</c:v>
                </c:pt>
                <c:pt idx="250">
                  <c:v>45</c:v>
                </c:pt>
                <c:pt idx="251">
                  <c:v>45.1</c:v>
                </c:pt>
                <c:pt idx="252">
                  <c:v>45.2</c:v>
                </c:pt>
                <c:pt idx="253">
                  <c:v>45.3</c:v>
                </c:pt>
                <c:pt idx="254">
                  <c:v>45.4</c:v>
                </c:pt>
                <c:pt idx="255">
                  <c:v>45.5</c:v>
                </c:pt>
                <c:pt idx="256">
                  <c:v>45.6</c:v>
                </c:pt>
                <c:pt idx="257">
                  <c:v>45.7</c:v>
                </c:pt>
                <c:pt idx="258">
                  <c:v>45.8</c:v>
                </c:pt>
                <c:pt idx="259">
                  <c:v>45.9</c:v>
                </c:pt>
                <c:pt idx="260">
                  <c:v>46</c:v>
                </c:pt>
                <c:pt idx="261">
                  <c:v>46.1</c:v>
                </c:pt>
                <c:pt idx="262">
                  <c:v>46.2</c:v>
                </c:pt>
                <c:pt idx="263">
                  <c:v>46.3</c:v>
                </c:pt>
                <c:pt idx="264">
                  <c:v>46.4</c:v>
                </c:pt>
                <c:pt idx="265">
                  <c:v>46.5</c:v>
                </c:pt>
                <c:pt idx="266">
                  <c:v>46.6</c:v>
                </c:pt>
                <c:pt idx="267">
                  <c:v>46.7</c:v>
                </c:pt>
                <c:pt idx="268">
                  <c:v>46.8</c:v>
                </c:pt>
                <c:pt idx="269">
                  <c:v>46.9</c:v>
                </c:pt>
                <c:pt idx="270">
                  <c:v>47</c:v>
                </c:pt>
                <c:pt idx="271">
                  <c:v>47.1</c:v>
                </c:pt>
                <c:pt idx="272">
                  <c:v>47.2</c:v>
                </c:pt>
                <c:pt idx="273">
                  <c:v>47.3</c:v>
                </c:pt>
                <c:pt idx="274">
                  <c:v>47.4</c:v>
                </c:pt>
                <c:pt idx="275">
                  <c:v>47.5</c:v>
                </c:pt>
                <c:pt idx="276">
                  <c:v>47.6</c:v>
                </c:pt>
                <c:pt idx="277">
                  <c:v>47.7</c:v>
                </c:pt>
                <c:pt idx="278">
                  <c:v>47.8</c:v>
                </c:pt>
                <c:pt idx="279">
                  <c:v>47.9</c:v>
                </c:pt>
                <c:pt idx="280">
                  <c:v>48</c:v>
                </c:pt>
                <c:pt idx="281">
                  <c:v>48.1</c:v>
                </c:pt>
                <c:pt idx="282">
                  <c:v>48.2</c:v>
                </c:pt>
                <c:pt idx="283">
                  <c:v>48.3</c:v>
                </c:pt>
                <c:pt idx="284">
                  <c:v>48.4</c:v>
                </c:pt>
                <c:pt idx="285">
                  <c:v>48.5</c:v>
                </c:pt>
                <c:pt idx="286">
                  <c:v>48.6</c:v>
                </c:pt>
                <c:pt idx="287">
                  <c:v>48.7</c:v>
                </c:pt>
                <c:pt idx="288">
                  <c:v>48.8</c:v>
                </c:pt>
                <c:pt idx="289">
                  <c:v>48.9</c:v>
                </c:pt>
                <c:pt idx="290">
                  <c:v>49</c:v>
                </c:pt>
                <c:pt idx="291">
                  <c:v>49.1</c:v>
                </c:pt>
                <c:pt idx="292">
                  <c:v>49.2</c:v>
                </c:pt>
                <c:pt idx="293">
                  <c:v>49.3</c:v>
                </c:pt>
                <c:pt idx="294">
                  <c:v>49.4</c:v>
                </c:pt>
                <c:pt idx="295">
                  <c:v>49.5</c:v>
                </c:pt>
                <c:pt idx="296">
                  <c:v>49.6</c:v>
                </c:pt>
                <c:pt idx="297">
                  <c:v>49.7</c:v>
                </c:pt>
                <c:pt idx="298">
                  <c:v>49.8</c:v>
                </c:pt>
                <c:pt idx="299">
                  <c:v>49.9</c:v>
                </c:pt>
                <c:pt idx="300">
                  <c:v>50</c:v>
                </c:pt>
                <c:pt idx="301">
                  <c:v>50.1</c:v>
                </c:pt>
                <c:pt idx="302">
                  <c:v>50.2</c:v>
                </c:pt>
                <c:pt idx="303">
                  <c:v>50.3</c:v>
                </c:pt>
                <c:pt idx="304">
                  <c:v>50.4</c:v>
                </c:pt>
                <c:pt idx="305">
                  <c:v>50.5</c:v>
                </c:pt>
                <c:pt idx="306">
                  <c:v>50.6</c:v>
                </c:pt>
                <c:pt idx="307">
                  <c:v>50.7</c:v>
                </c:pt>
                <c:pt idx="308">
                  <c:v>50.8</c:v>
                </c:pt>
                <c:pt idx="309">
                  <c:v>50.9</c:v>
                </c:pt>
                <c:pt idx="310">
                  <c:v>51</c:v>
                </c:pt>
                <c:pt idx="311">
                  <c:v>51.1</c:v>
                </c:pt>
                <c:pt idx="312">
                  <c:v>51.2</c:v>
                </c:pt>
                <c:pt idx="313">
                  <c:v>51.3</c:v>
                </c:pt>
                <c:pt idx="314">
                  <c:v>51.4</c:v>
                </c:pt>
                <c:pt idx="315">
                  <c:v>51.5</c:v>
                </c:pt>
                <c:pt idx="316">
                  <c:v>51.6</c:v>
                </c:pt>
                <c:pt idx="317">
                  <c:v>51.7</c:v>
                </c:pt>
                <c:pt idx="318">
                  <c:v>51.8</c:v>
                </c:pt>
                <c:pt idx="319">
                  <c:v>51.9</c:v>
                </c:pt>
                <c:pt idx="320">
                  <c:v>52</c:v>
                </c:pt>
                <c:pt idx="321">
                  <c:v>52.1</c:v>
                </c:pt>
                <c:pt idx="322">
                  <c:v>52.2</c:v>
                </c:pt>
                <c:pt idx="323">
                  <c:v>52.3</c:v>
                </c:pt>
                <c:pt idx="324">
                  <c:v>52.4</c:v>
                </c:pt>
                <c:pt idx="325">
                  <c:v>52.5</c:v>
                </c:pt>
                <c:pt idx="326">
                  <c:v>52.6</c:v>
                </c:pt>
                <c:pt idx="327">
                  <c:v>52.7</c:v>
                </c:pt>
                <c:pt idx="328">
                  <c:v>52.8</c:v>
                </c:pt>
                <c:pt idx="329">
                  <c:v>52.9</c:v>
                </c:pt>
                <c:pt idx="330">
                  <c:v>53</c:v>
                </c:pt>
                <c:pt idx="331">
                  <c:v>53.1</c:v>
                </c:pt>
                <c:pt idx="332">
                  <c:v>53.2</c:v>
                </c:pt>
                <c:pt idx="333">
                  <c:v>53.3</c:v>
                </c:pt>
                <c:pt idx="334">
                  <c:v>53.4</c:v>
                </c:pt>
                <c:pt idx="335">
                  <c:v>53.5</c:v>
                </c:pt>
                <c:pt idx="336">
                  <c:v>53.6</c:v>
                </c:pt>
                <c:pt idx="337">
                  <c:v>53.7</c:v>
                </c:pt>
                <c:pt idx="338">
                  <c:v>53.8</c:v>
                </c:pt>
                <c:pt idx="339">
                  <c:v>53.9</c:v>
                </c:pt>
                <c:pt idx="340">
                  <c:v>54</c:v>
                </c:pt>
                <c:pt idx="341">
                  <c:v>54.1</c:v>
                </c:pt>
                <c:pt idx="342">
                  <c:v>54.2</c:v>
                </c:pt>
                <c:pt idx="343">
                  <c:v>54.3</c:v>
                </c:pt>
                <c:pt idx="344">
                  <c:v>54.4</c:v>
                </c:pt>
                <c:pt idx="345">
                  <c:v>54.5</c:v>
                </c:pt>
                <c:pt idx="346">
                  <c:v>54.6</c:v>
                </c:pt>
                <c:pt idx="347">
                  <c:v>54.7</c:v>
                </c:pt>
                <c:pt idx="348">
                  <c:v>54.8</c:v>
                </c:pt>
                <c:pt idx="349">
                  <c:v>54.9</c:v>
                </c:pt>
                <c:pt idx="350">
                  <c:v>55</c:v>
                </c:pt>
                <c:pt idx="351">
                  <c:v>55.1</c:v>
                </c:pt>
                <c:pt idx="352">
                  <c:v>55.2</c:v>
                </c:pt>
                <c:pt idx="353">
                  <c:v>55.3</c:v>
                </c:pt>
                <c:pt idx="354">
                  <c:v>55.4</c:v>
                </c:pt>
                <c:pt idx="355">
                  <c:v>55.5</c:v>
                </c:pt>
                <c:pt idx="356">
                  <c:v>55.6</c:v>
                </c:pt>
                <c:pt idx="357">
                  <c:v>55.7</c:v>
                </c:pt>
                <c:pt idx="358">
                  <c:v>55.8</c:v>
                </c:pt>
                <c:pt idx="359">
                  <c:v>55.9</c:v>
                </c:pt>
                <c:pt idx="360">
                  <c:v>56</c:v>
                </c:pt>
                <c:pt idx="361">
                  <c:v>56.1</c:v>
                </c:pt>
                <c:pt idx="362">
                  <c:v>56.2</c:v>
                </c:pt>
                <c:pt idx="363">
                  <c:v>56.3</c:v>
                </c:pt>
                <c:pt idx="364">
                  <c:v>56.4</c:v>
                </c:pt>
                <c:pt idx="365">
                  <c:v>56.5</c:v>
                </c:pt>
                <c:pt idx="366">
                  <c:v>56.6</c:v>
                </c:pt>
                <c:pt idx="367">
                  <c:v>56.7</c:v>
                </c:pt>
                <c:pt idx="368">
                  <c:v>56.8</c:v>
                </c:pt>
                <c:pt idx="369">
                  <c:v>56.9</c:v>
                </c:pt>
                <c:pt idx="370">
                  <c:v>57</c:v>
                </c:pt>
                <c:pt idx="371">
                  <c:v>57.1</c:v>
                </c:pt>
                <c:pt idx="372">
                  <c:v>57.2</c:v>
                </c:pt>
                <c:pt idx="373">
                  <c:v>57.3</c:v>
                </c:pt>
                <c:pt idx="374">
                  <c:v>57.4</c:v>
                </c:pt>
                <c:pt idx="375">
                  <c:v>57.5</c:v>
                </c:pt>
                <c:pt idx="376">
                  <c:v>57.6</c:v>
                </c:pt>
                <c:pt idx="377">
                  <c:v>57.7</c:v>
                </c:pt>
                <c:pt idx="378">
                  <c:v>57.8</c:v>
                </c:pt>
                <c:pt idx="379">
                  <c:v>57.9</c:v>
                </c:pt>
                <c:pt idx="380">
                  <c:v>58</c:v>
                </c:pt>
                <c:pt idx="381">
                  <c:v>58.1</c:v>
                </c:pt>
                <c:pt idx="382">
                  <c:v>58.2</c:v>
                </c:pt>
                <c:pt idx="383">
                  <c:v>58.3</c:v>
                </c:pt>
                <c:pt idx="384">
                  <c:v>58.4</c:v>
                </c:pt>
                <c:pt idx="385">
                  <c:v>58.5</c:v>
                </c:pt>
                <c:pt idx="386">
                  <c:v>58.6</c:v>
                </c:pt>
                <c:pt idx="387">
                  <c:v>58.7</c:v>
                </c:pt>
                <c:pt idx="388">
                  <c:v>58.8</c:v>
                </c:pt>
                <c:pt idx="389">
                  <c:v>58.9</c:v>
                </c:pt>
                <c:pt idx="390">
                  <c:v>59</c:v>
                </c:pt>
                <c:pt idx="391">
                  <c:v>59.1</c:v>
                </c:pt>
                <c:pt idx="392">
                  <c:v>59.2</c:v>
                </c:pt>
                <c:pt idx="393">
                  <c:v>59.3</c:v>
                </c:pt>
                <c:pt idx="394">
                  <c:v>59.4</c:v>
                </c:pt>
                <c:pt idx="395">
                  <c:v>59.5</c:v>
                </c:pt>
                <c:pt idx="396">
                  <c:v>59.6</c:v>
                </c:pt>
                <c:pt idx="397">
                  <c:v>59.7</c:v>
                </c:pt>
                <c:pt idx="398">
                  <c:v>59.8</c:v>
                </c:pt>
                <c:pt idx="399">
                  <c:v>59.9</c:v>
                </c:pt>
                <c:pt idx="400">
                  <c:v>60</c:v>
                </c:pt>
                <c:pt idx="401">
                  <c:v>60.1</c:v>
                </c:pt>
                <c:pt idx="402">
                  <c:v>60.2</c:v>
                </c:pt>
                <c:pt idx="403">
                  <c:v>60.3</c:v>
                </c:pt>
                <c:pt idx="404">
                  <c:v>60.4</c:v>
                </c:pt>
                <c:pt idx="405">
                  <c:v>60.5</c:v>
                </c:pt>
                <c:pt idx="406">
                  <c:v>60.6</c:v>
                </c:pt>
                <c:pt idx="407">
                  <c:v>60.7</c:v>
                </c:pt>
                <c:pt idx="408">
                  <c:v>60.8</c:v>
                </c:pt>
                <c:pt idx="409">
                  <c:v>60.9</c:v>
                </c:pt>
                <c:pt idx="410">
                  <c:v>61</c:v>
                </c:pt>
                <c:pt idx="411">
                  <c:v>61.1</c:v>
                </c:pt>
                <c:pt idx="412">
                  <c:v>61.2</c:v>
                </c:pt>
                <c:pt idx="413">
                  <c:v>61.3</c:v>
                </c:pt>
                <c:pt idx="414">
                  <c:v>61.4</c:v>
                </c:pt>
                <c:pt idx="415">
                  <c:v>61.5</c:v>
                </c:pt>
                <c:pt idx="416">
                  <c:v>61.6</c:v>
                </c:pt>
                <c:pt idx="417">
                  <c:v>61.7</c:v>
                </c:pt>
                <c:pt idx="418">
                  <c:v>61.8</c:v>
                </c:pt>
                <c:pt idx="419">
                  <c:v>61.9</c:v>
                </c:pt>
                <c:pt idx="420">
                  <c:v>62</c:v>
                </c:pt>
                <c:pt idx="421">
                  <c:v>62.1</c:v>
                </c:pt>
                <c:pt idx="422">
                  <c:v>62.2</c:v>
                </c:pt>
                <c:pt idx="423">
                  <c:v>62.3</c:v>
                </c:pt>
                <c:pt idx="424">
                  <c:v>62.4</c:v>
                </c:pt>
                <c:pt idx="425">
                  <c:v>62.5</c:v>
                </c:pt>
                <c:pt idx="426">
                  <c:v>62.6</c:v>
                </c:pt>
                <c:pt idx="427">
                  <c:v>62.7</c:v>
                </c:pt>
                <c:pt idx="428">
                  <c:v>62.8</c:v>
                </c:pt>
                <c:pt idx="429">
                  <c:v>62.9</c:v>
                </c:pt>
                <c:pt idx="430">
                  <c:v>63</c:v>
                </c:pt>
                <c:pt idx="431">
                  <c:v>63.1</c:v>
                </c:pt>
                <c:pt idx="432">
                  <c:v>63.2</c:v>
                </c:pt>
                <c:pt idx="433">
                  <c:v>63.3</c:v>
                </c:pt>
                <c:pt idx="434">
                  <c:v>63.4</c:v>
                </c:pt>
                <c:pt idx="435">
                  <c:v>63.5</c:v>
                </c:pt>
                <c:pt idx="436">
                  <c:v>63.6</c:v>
                </c:pt>
                <c:pt idx="437">
                  <c:v>63.7</c:v>
                </c:pt>
                <c:pt idx="438">
                  <c:v>63.8</c:v>
                </c:pt>
                <c:pt idx="439">
                  <c:v>63.9</c:v>
                </c:pt>
                <c:pt idx="440">
                  <c:v>64</c:v>
                </c:pt>
                <c:pt idx="441">
                  <c:v>64.099999999999994</c:v>
                </c:pt>
                <c:pt idx="442">
                  <c:v>64.2</c:v>
                </c:pt>
                <c:pt idx="443">
                  <c:v>64.3</c:v>
                </c:pt>
                <c:pt idx="444">
                  <c:v>64.400000000000006</c:v>
                </c:pt>
                <c:pt idx="445">
                  <c:v>64.5</c:v>
                </c:pt>
                <c:pt idx="446">
                  <c:v>64.599999999999994</c:v>
                </c:pt>
                <c:pt idx="447">
                  <c:v>64.7</c:v>
                </c:pt>
                <c:pt idx="448">
                  <c:v>64.8</c:v>
                </c:pt>
                <c:pt idx="449">
                  <c:v>64.900000000000006</c:v>
                </c:pt>
                <c:pt idx="450">
                  <c:v>65</c:v>
                </c:pt>
              </c:numCache>
            </c:numRef>
          </c:xVal>
          <c:yVal>
            <c:numRef>
              <c:f>Microsoft_Excel_Worksheet1!$C$2:$C$9802</c:f>
              <c:numCache>
                <c:formatCode>General</c:formatCode>
                <c:ptCount val="9801"/>
                <c:pt idx="0">
                  <c:v>0.67212771995936105</c:v>
                </c:pt>
                <c:pt idx="1">
                  <c:v>0.67236737824819304</c:v>
                </c:pt>
                <c:pt idx="2">
                  <c:v>0.67260703514268205</c:v>
                </c:pt>
                <c:pt idx="3">
                  <c:v>0.67284668966709904</c:v>
                </c:pt>
                <c:pt idx="4">
                  <c:v>0.67308634083167895</c:v>
                </c:pt>
                <c:pt idx="5">
                  <c:v>0.67332598763237395</c:v>
                </c:pt>
                <c:pt idx="6">
                  <c:v>0.67356562905061002</c:v>
                </c:pt>
                <c:pt idx="7">
                  <c:v>0.67380526405303198</c:v>
                </c:pt>
                <c:pt idx="8">
                  <c:v>0.67404489159124903</c:v>
                </c:pt>
                <c:pt idx="9">
                  <c:v>0.67428451060156702</c:v>
                </c:pt>
                <c:pt idx="10">
                  <c:v>0.67452412000472695</c:v>
                </c:pt>
                <c:pt idx="11">
                  <c:v>0.67476371870562601</c:v>
                </c:pt>
                <c:pt idx="12">
                  <c:v>0.67500330559303801</c:v>
                </c:pt>
                <c:pt idx="13">
                  <c:v>0.67524287953933304</c:v>
                </c:pt>
                <c:pt idx="14">
                  <c:v>0.67548243940018005</c:v>
                </c:pt>
                <c:pt idx="15">
                  <c:v>0.67572198401425199</c:v>
                </c:pt>
                <c:pt idx="16">
                  <c:v>0.675961512202923</c:v>
                </c:pt>
                <c:pt idx="17">
                  <c:v>0.67620102276995497</c:v>
                </c:pt>
                <c:pt idx="18">
                  <c:v>0.67644051450118503</c:v>
                </c:pt>
                <c:pt idx="19">
                  <c:v>0.676679986164197</c:v>
                </c:pt>
                <c:pt idx="20">
                  <c:v>0.67691943650799502</c:v>
                </c:pt>
                <c:pt idx="21">
                  <c:v>0.67715886426266203</c:v>
                </c:pt>
                <c:pt idx="22">
                  <c:v>0.67739826813901705</c:v>
                </c:pt>
                <c:pt idx="23">
                  <c:v>0.677637646828264</c:v>
                </c:pt>
                <c:pt idx="24">
                  <c:v>0.67787699900162701</c:v>
                </c:pt>
                <c:pt idx="25">
                  <c:v>0.67811632330998595</c:v>
                </c:pt>
                <c:pt idx="26">
                  <c:v>0.6783556183835</c:v>
                </c:pt>
                <c:pt idx="27">
                  <c:v>0.67859488283122305</c:v>
                </c:pt>
                <c:pt idx="28">
                  <c:v>0.67883411524070902</c:v>
                </c:pt>
                <c:pt idx="29">
                  <c:v>0.67907331417761396</c:v>
                </c:pt>
                <c:pt idx="30">
                  <c:v>0.67931247818528095</c:v>
                </c:pt>
                <c:pt idx="31">
                  <c:v>0.67955160578432505</c:v>
                </c:pt>
                <c:pt idx="32">
                  <c:v>0.67979069547220505</c:v>
                </c:pt>
                <c:pt idx="33">
                  <c:v>0.68002974572277797</c:v>
                </c:pt>
                <c:pt idx="34">
                  <c:v>0.68026875498585904</c:v>
                </c:pt>
                <c:pt idx="35">
                  <c:v>0.68050772168675799</c:v>
                </c:pt>
                <c:pt idx="36">
                  <c:v>0.68074664422581399</c:v>
                </c:pt>
                <c:pt idx="37">
                  <c:v>0.68098552097791298</c:v>
                </c:pt>
                <c:pt idx="38">
                  <c:v>0.68122435029199802</c:v>
                </c:pt>
                <c:pt idx="39">
                  <c:v>0.68146313049056995</c:v>
                </c:pt>
                <c:pt idx="40">
                  <c:v>0.68170185986917398</c:v>
                </c:pt>
                <c:pt idx="41">
                  <c:v>0.68194053669586996</c:v>
                </c:pt>
                <c:pt idx="42">
                  <c:v>0.68217915921070504</c:v>
                </c:pt>
                <c:pt idx="43">
                  <c:v>0.68241772562515401</c:v>
                </c:pt>
                <c:pt idx="44">
                  <c:v>0.68265623412156495</c:v>
                </c:pt>
                <c:pt idx="45">
                  <c:v>0.68289468285257904</c:v>
                </c:pt>
                <c:pt idx="46">
                  <c:v>0.68313306994054601</c:v>
                </c:pt>
                <c:pt idx="47">
                  <c:v>0.683371393476919</c:v>
                </c:pt>
                <c:pt idx="48">
                  <c:v>0.68360965152163899</c:v>
                </c:pt>
                <c:pt idx="49">
                  <c:v>0.68384784210250205</c:v>
                </c:pt>
                <c:pt idx="50">
                  <c:v>0.68408596321451598</c:v>
                </c:pt>
                <c:pt idx="51">
                  <c:v>0.68432401281923805</c:v>
                </c:pt>
                <c:pt idx="52">
                  <c:v>0.68456198884409403</c:v>
                </c:pt>
                <c:pt idx="53">
                  <c:v>0.68479988918169099</c:v>
                </c:pt>
                <c:pt idx="54">
                  <c:v>0.68503771168910199</c:v>
                </c:pt>
                <c:pt idx="55">
                  <c:v>0.68527545418713998</c:v>
                </c:pt>
                <c:pt idx="56">
                  <c:v>0.68551311445961405</c:v>
                </c:pt>
                <c:pt idx="57">
                  <c:v>0.68575069025256596</c:v>
                </c:pt>
                <c:pt idx="58">
                  <c:v>0.68598817927348998</c:v>
                </c:pt>
                <c:pt idx="59">
                  <c:v>0.68622557919052696</c:v>
                </c:pt>
                <c:pt idx="60">
                  <c:v>0.68646288763164798</c:v>
                </c:pt>
                <c:pt idx="61">
                  <c:v>0.68670010218381805</c:v>
                </c:pt>
                <c:pt idx="62">
                  <c:v>0.68693722039212202</c:v>
                </c:pt>
                <c:pt idx="63">
                  <c:v>0.68717423975889702</c:v>
                </c:pt>
                <c:pt idx="64">
                  <c:v>0.68741115774281603</c:v>
                </c:pt>
                <c:pt idx="65">
                  <c:v>0.68764797175796699</c:v>
                </c:pt>
                <c:pt idx="66">
                  <c:v>0.68788467917289797</c:v>
                </c:pt>
                <c:pt idx="67">
                  <c:v>0.68812127730964801</c:v>
                </c:pt>
                <c:pt idx="68">
                  <c:v>0.68835776344274102</c:v>
                </c:pt>
                <c:pt idx="69">
                  <c:v>0.688594134798168</c:v>
                </c:pt>
                <c:pt idx="70">
                  <c:v>0.68883038855233403</c:v>
                </c:pt>
                <c:pt idx="71">
                  <c:v>0.68906652183097805</c:v>
                </c:pt>
                <c:pt idx="72">
                  <c:v>0.68930253170807299</c:v>
                </c:pt>
                <c:pt idx="73">
                  <c:v>0.68953841520469095</c:v>
                </c:pt>
                <c:pt idx="74">
                  <c:v>0.68977416928783597</c:v>
                </c:pt>
                <c:pt idx="75">
                  <c:v>0.69000979086925995</c:v>
                </c:pt>
                <c:pt idx="76">
                  <c:v>0.69024527680423098</c:v>
                </c:pt>
                <c:pt idx="77">
                  <c:v>0.69048062389028397</c:v>
                </c:pt>
                <c:pt idx="78">
                  <c:v>0.69071582886592897</c:v>
                </c:pt>
                <c:pt idx="79">
                  <c:v>0.69095088840932795</c:v>
                </c:pt>
                <c:pt idx="80">
                  <c:v>0.691185799136942</c:v>
                </c:pt>
                <c:pt idx="81">
                  <c:v>0.69142055760213506</c:v>
                </c:pt>
                <c:pt idx="82">
                  <c:v>0.69165516029374496</c:v>
                </c:pt>
                <c:pt idx="83">
                  <c:v>0.69188960363461605</c:v>
                </c:pt>
                <c:pt idx="84">
                  <c:v>0.69212388398008995</c:v>
                </c:pt>
                <c:pt idx="85">
                  <c:v>0.69235799761646</c:v>
                </c:pt>
                <c:pt idx="86">
                  <c:v>0.69259194075938302</c:v>
                </c:pt>
                <c:pt idx="87">
                  <c:v>0.69282570955224199</c:v>
                </c:pt>
                <c:pt idx="88">
                  <c:v>0.69305930006447403</c:v>
                </c:pt>
                <c:pt idx="89">
                  <c:v>0.69329270828984602</c:v>
                </c:pt>
                <c:pt idx="90">
                  <c:v>0.693525930144688</c:v>
                </c:pt>
                <c:pt idx="91">
                  <c:v>0.69375896146607097</c:v>
                </c:pt>
                <c:pt idx="92">
                  <c:v>0.69399179800994104</c:v>
                </c:pt>
                <c:pt idx="93">
                  <c:v>0.69422443544920298</c:v>
                </c:pt>
                <c:pt idx="94">
                  <c:v>0.694456869371742</c:v>
                </c:pt>
                <c:pt idx="95">
                  <c:v>0.69468909527839895</c:v>
                </c:pt>
                <c:pt idx="96">
                  <c:v>0.69492110858088696</c:v>
                </c:pt>
                <c:pt idx="97">
                  <c:v>0.69515290459964996</c:v>
                </c:pt>
                <c:pt idx="98">
                  <c:v>0.69538447856165297</c:v>
                </c:pt>
                <c:pt idx="99">
                  <c:v>0.69561582559812696</c:v>
                </c:pt>
                <c:pt idx="100">
                  <c:v>0.69584694074223097</c:v>
                </c:pt>
                <c:pt idx="101">
                  <c:v>0.69607781892666298</c:v>
                </c:pt>
                <c:pt idx="102">
                  <c:v>0.69630845498118998</c:v>
                </c:pt>
                <c:pt idx="103">
                  <c:v>0.69653884363012197</c:v>
                </c:pt>
                <c:pt idx="104">
                  <c:v>0.69676897948969496</c:v>
                </c:pt>
                <c:pt idx="105">
                  <c:v>0.69699885706539699</c:v>
                </c:pt>
                <c:pt idx="106">
                  <c:v>0.69722847074920402</c:v>
                </c:pt>
                <c:pt idx="107">
                  <c:v>0.69745781481673896</c:v>
                </c:pt>
                <c:pt idx="108">
                  <c:v>0.69768688342435403</c:v>
                </c:pt>
                <c:pt idx="109">
                  <c:v>0.69791567060611304</c:v>
                </c:pt>
                <c:pt idx="110">
                  <c:v>0.69814417027070697</c:v>
                </c:pt>
                <c:pt idx="111">
                  <c:v>0.69837237619825199</c:v>
                </c:pt>
                <c:pt idx="112">
                  <c:v>0.69860028203702096</c:v>
                </c:pt>
                <c:pt idx="113">
                  <c:v>0.69882788130005402</c:v>
                </c:pt>
                <c:pt idx="114">
                  <c:v>0.69905516736168005</c:v>
                </c:pt>
                <c:pt idx="115">
                  <c:v>0.69928213345393897</c:v>
                </c:pt>
                <c:pt idx="116">
                  <c:v>0.69950877266288103</c:v>
                </c:pt>
                <c:pt idx="117">
                  <c:v>0.69973507792476897</c:v>
                </c:pt>
                <c:pt idx="118">
                  <c:v>0.69996104202216303</c:v>
                </c:pt>
                <c:pt idx="119">
                  <c:v>0.70018665757987697</c:v>
                </c:pt>
                <c:pt idx="120">
                  <c:v>0.70041191706082895</c:v>
                </c:pt>
                <c:pt idx="121">
                  <c:v>0.70063682513354997</c:v>
                </c:pt>
                <c:pt idx="122">
                  <c:v>0.70086143587185301</c:v>
                </c:pt>
                <c:pt idx="123">
                  <c:v>0.70108581579255003</c:v>
                </c:pt>
                <c:pt idx="124">
                  <c:v>0.70131003150650695</c:v>
                </c:pt>
                <c:pt idx="125">
                  <c:v>0.70153414971970496</c:v>
                </c:pt>
                <c:pt idx="126">
                  <c:v>0.70175823723438702</c:v>
                </c:pt>
                <c:pt idx="127">
                  <c:v>0.70198236095030797</c:v>
                </c:pt>
                <c:pt idx="128">
                  <c:v>0.70220658786608403</c:v>
                </c:pt>
                <c:pt idx="129">
                  <c:v>0.70243098508063695</c:v>
                </c:pt>
                <c:pt idx="130">
                  <c:v>0.702655619794741</c:v>
                </c:pt>
                <c:pt idx="131">
                  <c:v>0.70288055931267601</c:v>
                </c:pt>
                <c:pt idx="132">
                  <c:v>0.70310587104398004</c:v>
                </c:pt>
                <c:pt idx="133">
                  <c:v>0.703331622505312</c:v>
                </c:pt>
                <c:pt idx="134">
                  <c:v>0.70355788132241304</c:v>
                </c:pt>
                <c:pt idx="135">
                  <c:v>0.703784715232189</c:v>
                </c:pt>
                <c:pt idx="136">
                  <c:v>0.70401219208488797</c:v>
                </c:pt>
                <c:pt idx="137">
                  <c:v>0.70424037984640697</c:v>
                </c:pt>
                <c:pt idx="138">
                  <c:v>0.70446934660069505</c:v>
                </c:pt>
                <c:pt idx="139">
                  <c:v>0.70469916055228499</c:v>
                </c:pt>
                <c:pt idx="140">
                  <c:v>0.70492989002893203</c:v>
                </c:pt>
                <c:pt idx="141">
                  <c:v>0.70516160348438295</c:v>
                </c:pt>
                <c:pt idx="142">
                  <c:v>0.705394369501253</c:v>
                </c:pt>
                <c:pt idx="143">
                  <c:v>0.70562825679403696</c:v>
                </c:pt>
                <c:pt idx="144">
                  <c:v>0.70586333421224001</c:v>
                </c:pt>
                <c:pt idx="145">
                  <c:v>0.706099670743634</c:v>
                </c:pt>
                <c:pt idx="146">
                  <c:v>0.70633733551764499</c:v>
                </c:pt>
                <c:pt idx="147">
                  <c:v>0.70657639780887704</c:v>
                </c:pt>
                <c:pt idx="148">
                  <c:v>0.70681692704075805</c:v>
                </c:pt>
                <c:pt idx="149">
                  <c:v>0.70705899278933404</c:v>
                </c:pt>
                <c:pt idx="150">
                  <c:v>0.70730266478719395</c:v>
                </c:pt>
                <c:pt idx="151">
                  <c:v>0.707548012927535</c:v>
                </c:pt>
                <c:pt idx="152">
                  <c:v>0.70779510726837802</c:v>
                </c:pt>
                <c:pt idx="153">
                  <c:v>0.70804401803692096</c:v>
                </c:pt>
                <c:pt idx="154">
                  <c:v>0.70829481563404795</c:v>
                </c:pt>
                <c:pt idx="155">
                  <c:v>0.70854757063898099</c:v>
                </c:pt>
                <c:pt idx="156">
                  <c:v>0.70880235381409495</c:v>
                </c:pt>
                <c:pt idx="157">
                  <c:v>0.70905923610988297</c:v>
                </c:pt>
                <c:pt idx="158">
                  <c:v>0.70931828867008695</c:v>
                </c:pt>
                <c:pt idx="159">
                  <c:v>0.70957958283698297</c:v>
                </c:pt>
                <c:pt idx="160">
                  <c:v>0.70984319015684205</c:v>
                </c:pt>
                <c:pt idx="161">
                  <c:v>0.71010918238555298</c:v>
                </c:pt>
                <c:pt idx="162">
                  <c:v>0.71037763149442001</c:v>
                </c:pt>
                <c:pt idx="163">
                  <c:v>0.71064860967613697</c:v>
                </c:pt>
                <c:pt idx="164">
                  <c:v>0.71092218935094098</c:v>
                </c:pt>
                <c:pt idx="165">
                  <c:v>0.71119844317294301</c:v>
                </c:pt>
                <c:pt idx="166">
                  <c:v>0.71147744403665303</c:v>
                </c:pt>
                <c:pt idx="167">
                  <c:v>0.71175926508368303</c:v>
                </c:pt>
                <c:pt idx="168">
                  <c:v>0.71204397970966404</c:v>
                </c:pt>
                <c:pt idx="169">
                  <c:v>0.71233166157132999</c:v>
                </c:pt>
                <c:pt idx="170">
                  <c:v>0.71262238459383298</c:v>
                </c:pt>
                <c:pt idx="171">
                  <c:v>0.71291622297824198</c:v>
                </c:pt>
                <c:pt idx="172">
                  <c:v>0.71321325120926105</c:v>
                </c:pt>
                <c:pt idx="173">
                  <c:v>0.71351354406315703</c:v>
                </c:pt>
                <c:pt idx="174">
                  <c:v>0.71381717661590705</c:v>
                </c:pt>
                <c:pt idx="175">
                  <c:v>0.71412422425156097</c:v>
                </c:pt>
                <c:pt idx="176">
                  <c:v>0.71443476267084005</c:v>
                </c:pt>
                <c:pt idx="177">
                  <c:v>0.71474886789995296</c:v>
                </c:pt>
                <c:pt idx="178">
                  <c:v>0.71506661629965895</c:v>
                </c:pt>
                <c:pt idx="179">
                  <c:v>0.71538808457456105</c:v>
                </c:pt>
                <c:pt idx="180">
                  <c:v>0.715713349782648</c:v>
                </c:pt>
                <c:pt idx="181">
                  <c:v>0.71604248934508596</c:v>
                </c:pt>
                <c:pt idx="182">
                  <c:v>0.71637558105625299</c:v>
                </c:pt>
                <c:pt idx="183">
                  <c:v>0.716712703094047</c:v>
                </c:pt>
                <c:pt idx="184">
                  <c:v>0.71705393403044404</c:v>
                </c:pt>
                <c:pt idx="185">
                  <c:v>0.71739935284233403</c:v>
                </c:pt>
                <c:pt idx="186">
                  <c:v>0.71774903892262198</c:v>
                </c:pt>
                <c:pt idx="187">
                  <c:v>0.71810307209160895</c:v>
                </c:pt>
                <c:pt idx="188">
                  <c:v>0.71846153260866097</c:v>
                </c:pt>
                <c:pt idx="189">
                  <c:v>0.71882450118415897</c:v>
                </c:pt>
                <c:pt idx="190">
                  <c:v>0.71919205899174898</c:v>
                </c:pt>
                <c:pt idx="191">
                  <c:v>0.71956428768088598</c:v>
                </c:pt>
                <c:pt idx="192">
                  <c:v>0.71994126938968295</c:v>
                </c:pt>
                <c:pt idx="193">
                  <c:v>0.72032308675807299</c:v>
                </c:pt>
                <c:pt idx="194">
                  <c:v>0.72070982294127806</c:v>
                </c:pt>
                <c:pt idx="195">
                  <c:v>0.72110156162360595</c:v>
                </c:pt>
                <c:pt idx="196">
                  <c:v>0.72149838703256897</c:v>
                </c:pt>
                <c:pt idx="197">
                  <c:v>0.72190038395332701</c:v>
                </c:pt>
                <c:pt idx="198">
                  <c:v>0.72230763774348095</c:v>
                </c:pt>
                <c:pt idx="199">
                  <c:v>0.72272023434819399</c:v>
                </c:pt>
                <c:pt idx="200">
                  <c:v>0.72313826031566097</c:v>
                </c:pt>
                <c:pt idx="201">
                  <c:v>0.72356180281293703</c:v>
                </c:pt>
                <c:pt idx="202">
                  <c:v>0.72399094964211697</c:v>
                </c:pt>
                <c:pt idx="203">
                  <c:v>0.72442578925687395</c:v>
                </c:pt>
                <c:pt idx="204">
                  <c:v>0.72486641077937397</c:v>
                </c:pt>
                <c:pt idx="205">
                  <c:v>0.725312904017552</c:v>
                </c:pt>
                <c:pt idx="206">
                  <c:v>0.72576535948277199</c:v>
                </c:pt>
                <c:pt idx="207">
                  <c:v>0.72622386840786801</c:v>
                </c:pt>
                <c:pt idx="208">
                  <c:v>0.72668852276556695</c:v>
                </c:pt>
                <c:pt idx="209">
                  <c:v>0.72715941528730399</c:v>
                </c:pt>
                <c:pt idx="210">
                  <c:v>0.72763663948243695</c:v>
                </c:pt>
                <c:pt idx="211">
                  <c:v>0.72812028965785502</c:v>
                </c:pt>
                <c:pt idx="212">
                  <c:v>0.72861046093799398</c:v>
                </c:pt>
                <c:pt idx="213">
                  <c:v>0.72910724928525505</c:v>
                </c:pt>
                <c:pt idx="214">
                  <c:v>0.72961075152084098</c:v>
                </c:pt>
                <c:pt idx="215">
                  <c:v>0.73012106534600096</c:v>
                </c:pt>
                <c:pt idx="216">
                  <c:v>0.73063828936369601</c:v>
                </c:pt>
                <c:pt idx="217">
                  <c:v>0.73116252310068297</c:v>
                </c:pt>
                <c:pt idx="218">
                  <c:v>0.73169386703002504</c:v>
                </c:pt>
                <c:pt idx="219">
                  <c:v>0.73223242259402799</c:v>
                </c:pt>
                <c:pt idx="220">
                  <c:v>0.73277829222759805</c:v>
                </c:pt>
                <c:pt idx="221">
                  <c:v>0.73333157938204196</c:v>
                </c:pt>
                <c:pt idx="222">
                  <c:v>0.73389238854928496</c:v>
                </c:pt>
                <c:pt idx="223">
                  <c:v>0.734460825286534</c:v>
                </c:pt>
                <c:pt idx="224">
                  <c:v>0.73503699624136498</c:v>
                </c:pt>
                <c:pt idx="225">
                  <c:v>0.73562100917724904</c:v>
                </c:pt>
                <c:pt idx="226">
                  <c:v>0.73621297299951105</c:v>
                </c:pt>
                <c:pt idx="227">
                  <c:v>0.73681299778172504</c:v>
                </c:pt>
                <c:pt idx="228">
                  <c:v>0.73742119479253798</c:v>
                </c:pt>
                <c:pt idx="229">
                  <c:v>0.73803767652292995</c:v>
                </c:pt>
                <c:pt idx="230">
                  <c:v>0.73866255671390102</c:v>
                </c:pt>
                <c:pt idx="231">
                  <c:v>0.73929595038458995</c:v>
                </c:pt>
                <c:pt idx="232">
                  <c:v>0.73993797386081706</c:v>
                </c:pt>
                <c:pt idx="233">
                  <c:v>0.74058874480404802</c:v>
                </c:pt>
                <c:pt idx="234">
                  <c:v>0.74124838224078105</c:v>
                </c:pt>
                <c:pt idx="235">
                  <c:v>0.74191700659234705</c:v>
                </c:pt>
                <c:pt idx="236">
                  <c:v>0.74259473970512002</c:v>
                </c:pt>
                <c:pt idx="237">
                  <c:v>0.74328170488113599</c:v>
                </c:pt>
                <c:pt idx="238">
                  <c:v>0.74397802690910897</c:v>
                </c:pt>
                <c:pt idx="239">
                  <c:v>0.74468383209584399</c:v>
                </c:pt>
                <c:pt idx="240">
                  <c:v>0.74539924829804005</c:v>
                </c:pt>
                <c:pt idx="241">
                  <c:v>0.74612440495446897</c:v>
                </c:pt>
                <c:pt idx="242">
                  <c:v>0.74685943311853098</c:v>
                </c:pt>
                <c:pt idx="243">
                  <c:v>0.74760446549117698</c:v>
                </c:pt>
                <c:pt idx="244">
                  <c:v>0.74835963645418402</c:v>
                </c:pt>
                <c:pt idx="245">
                  <c:v>0.74912508210378503</c:v>
                </c:pt>
                <c:pt idx="246">
                  <c:v>0.74990094028463194</c:v>
                </c:pt>
                <c:pt idx="247">
                  <c:v>0.75068735062408898</c:v>
                </c:pt>
                <c:pt idx="248">
                  <c:v>0.75148445456685098</c:v>
                </c:pt>
                <c:pt idx="249">
                  <c:v>0.75229239540985804</c:v>
                </c:pt>
                <c:pt idx="250">
                  <c:v>0.75311131833752298</c:v>
                </c:pt>
                <c:pt idx="251">
                  <c:v>0.75394137045722698</c:v>
                </c:pt>
                <c:pt idx="252">
                  <c:v>0.75478270083511001</c:v>
                </c:pt>
                <c:pt idx="253">
                  <c:v>0.75563546053210495</c:v>
                </c:pt>
                <c:pt idx="254">
                  <c:v>0.75649980264023597</c:v>
                </c:pt>
                <c:pt idx="255">
                  <c:v>0.75737588231914998</c:v>
                </c:pt>
                <c:pt idx="256">
                  <c:v>0.75826385683287201</c:v>
                </c:pt>
                <c:pt idx="257">
                  <c:v>0.75916388558677805</c:v>
                </c:pt>
                <c:pt idx="258">
                  <c:v>0.76007613016477005</c:v>
                </c:pt>
                <c:pt idx="259">
                  <c:v>0.76100075436663595</c:v>
                </c:pt>
                <c:pt idx="260">
                  <c:v>0.76193792424558704</c:v>
                </c:pt>
                <c:pt idx="261">
                  <c:v>0.76288780814596102</c:v>
                </c:pt>
                <c:pt idx="262">
                  <c:v>0.76385057674107504</c:v>
                </c:pt>
                <c:pt idx="263">
                  <c:v>0.76482640307122396</c:v>
                </c:pt>
                <c:pt idx="264">
                  <c:v>0.7658154625818</c:v>
                </c:pt>
                <c:pt idx="265">
                  <c:v>0.76681793316153601</c:v>
                </c:pt>
                <c:pt idx="266">
                  <c:v>0.76783399518085704</c:v>
                </c:pt>
                <c:pt idx="267">
                  <c:v>0.76886383153032301</c:v>
                </c:pt>
                <c:pt idx="268">
                  <c:v>0.76990762765916498</c:v>
                </c:pt>
                <c:pt idx="269">
                  <c:v>0.770965571613904</c:v>
                </c:pt>
                <c:pt idx="270">
                  <c:v>0.77203785407702896</c:v>
                </c:pt>
                <c:pt idx="271">
                  <c:v>0.773124668405758</c:v>
                </c:pt>
                <c:pt idx="272">
                  <c:v>0.77422621067083996</c:v>
                </c:pt>
                <c:pt idx="273">
                  <c:v>0.77534267969541903</c:v>
                </c:pt>
                <c:pt idx="274">
                  <c:v>0.776474277093953</c:v>
                </c:pt>
                <c:pt idx="275">
                  <c:v>0.77762120731116902</c:v>
                </c:pt>
                <c:pt idx="276">
                  <c:v>0.77878367766107004</c:v>
                </c:pt>
                <c:pt idx="277">
                  <c:v>0.77996189836598695</c:v>
                </c:pt>
                <c:pt idx="278">
                  <c:v>0.78115608259567404</c:v>
                </c:pt>
                <c:pt idx="279">
                  <c:v>0.78236644650645104</c:v>
                </c:pt>
                <c:pt idx="280">
                  <c:v>0.78359320928041198</c:v>
                </c:pt>
                <c:pt idx="281">
                  <c:v>0.78483659316466903</c:v>
                </c:pt>
                <c:pt idx="282">
                  <c:v>0.78609682351068599</c:v>
                </c:pt>
                <c:pt idx="283">
                  <c:v>0.78737412881366697</c:v>
                </c:pt>
                <c:pt idx="284">
                  <c:v>0.78866874075204396</c:v>
                </c:pt>
                <c:pt idx="285">
                  <c:v>0.78998089422705398</c:v>
                </c:pt>
                <c:pt idx="286">
                  <c:v>0.79131082740242897</c:v>
                </c:pt>
                <c:pt idx="287">
                  <c:v>0.792658781744216</c:v>
                </c:pt>
                <c:pt idx="288">
                  <c:v>0.79402500206074</c:v>
                </c:pt>
                <c:pt idx="289">
                  <c:v>0.79540973654272995</c:v>
                </c:pt>
                <c:pt idx="290">
                  <c:v>0.79681323680363803</c:v>
                </c:pt>
                <c:pt idx="291">
                  <c:v>0.798235757920158</c:v>
                </c:pt>
                <c:pt idx="292">
                  <c:v>0.79967755847298905</c:v>
                </c:pt>
                <c:pt idx="293">
                  <c:v>0.80113890058785397</c:v>
                </c:pt>
                <c:pt idx="294">
                  <c:v>0.80262004997681302</c:v>
                </c:pt>
                <c:pt idx="295">
                  <c:v>0.80412127597989402</c:v>
                </c:pt>
                <c:pt idx="296">
                  <c:v>0.80564285160708804</c:v>
                </c:pt>
                <c:pt idx="297">
                  <c:v>0.80718505358071901</c:v>
                </c:pt>
                <c:pt idx="298">
                  <c:v>0.80874816237825098</c:v>
                </c:pt>
                <c:pt idx="299">
                  <c:v>0.810332462275552</c:v>
                </c:pt>
                <c:pt idx="300">
                  <c:v>0.81193824139066095</c:v>
                </c:pt>
                <c:pt idx="301">
                  <c:v>0.81356579172810595</c:v>
                </c:pt>
                <c:pt idx="302">
                  <c:v>0.81521540922379399</c:v>
                </c:pt>
                <c:pt idx="303">
                  <c:v>0.81688739379054698</c:v>
                </c:pt>
                <c:pt idx="304">
                  <c:v>0.81858204936430801</c:v>
                </c:pt>
                <c:pt idx="305">
                  <c:v>0.820299683951068</c:v>
                </c:pt>
                <c:pt idx="306">
                  <c:v>0.82204060967457204</c:v>
                </c:pt>
                <c:pt idx="307">
                  <c:v>0.82380514282483996</c:v>
                </c:pt>
                <c:pt idx="308">
                  <c:v>0.82559360390756797</c:v>
                </c:pt>
                <c:pt idx="309">
                  <c:v>0.82740631769444395</c:v>
                </c:pt>
                <c:pt idx="310">
                  <c:v>0.82924361327444795</c:v>
                </c:pt>
                <c:pt idx="311">
                  <c:v>0.83110582410618705</c:v>
                </c:pt>
                <c:pt idx="312">
                  <c:v>0.83299328807129902</c:v>
                </c:pt>
                <c:pt idx="313">
                  <c:v>0.83490634752902104</c:v>
                </c:pt>
                <c:pt idx="314">
                  <c:v>0.836845349371935</c:v>
                </c:pt>
                <c:pt idx="315">
                  <c:v>0.83881064508297298</c:v>
                </c:pt>
                <c:pt idx="316">
                  <c:v>0.84080259079374398</c:v>
                </c:pt>
                <c:pt idx="317">
                  <c:v>0.842821547344208</c:v>
                </c:pt>
                <c:pt idx="318">
                  <c:v>0.844867880343801</c:v>
                </c:pt>
                <c:pt idx="319">
                  <c:v>0.84694196023402102</c:v>
                </c:pt>
                <c:pt idx="320">
                  <c:v>0.84904416235257796</c:v>
                </c:pt>
                <c:pt idx="321">
                  <c:v>0.85117486699913203</c:v>
                </c:pt>
                <c:pt idx="322">
                  <c:v>0.85333445950269904</c:v>
                </c:pt>
                <c:pt idx="323">
                  <c:v>0.85552333029077399</c:v>
                </c:pt>
                <c:pt idx="324">
                  <c:v>0.85774187496023602</c:v>
                </c:pt>
                <c:pt idx="325">
                  <c:v>0.85999049435009001</c:v>
                </c:pt>
                <c:pt idx="326">
                  <c:v>0.86226959461610397</c:v>
                </c:pt>
                <c:pt idx="327">
                  <c:v>0.86457958730740303</c:v>
                </c:pt>
                <c:pt idx="328">
                  <c:v>0.86692088944508106</c:v>
                </c:pt>
                <c:pt idx="329">
                  <c:v>0.86929392360288205</c:v>
                </c:pt>
                <c:pt idx="330">
                  <c:v>0.87169911799001398</c:v>
                </c:pt>
                <c:pt idx="331">
                  <c:v>0.87413690653615705</c:v>
                </c:pt>
                <c:pt idx="332">
                  <c:v>0.87660772897871297</c:v>
                </c:pt>
                <c:pt idx="333">
                  <c:v>0.87911203095236901</c:v>
                </c:pt>
                <c:pt idx="334">
                  <c:v>0.88165026408101999</c:v>
                </c:pt>
                <c:pt idx="335">
                  <c:v>0.88422288607211297</c:v>
                </c:pt>
                <c:pt idx="336">
                  <c:v>0.88683036081347799</c:v>
                </c:pt>
                <c:pt idx="337">
                  <c:v>0.88947315847268904</c:v>
                </c:pt>
                <c:pt idx="338">
                  <c:v>0.89215175559902204</c:v>
                </c:pt>
                <c:pt idx="339">
                  <c:v>0.89486663522806298</c:v>
                </c:pt>
                <c:pt idx="340">
                  <c:v>0.89761828698903201</c:v>
                </c:pt>
                <c:pt idx="341">
                  <c:v>0.900407207214866</c:v>
                </c:pt>
                <c:pt idx="342">
                  <c:v>0.90323389905512796</c:v>
                </c:pt>
                <c:pt idx="343">
                  <c:v>0.906098872591802</c:v>
                </c:pt>
                <c:pt idx="344">
                  <c:v>0.90900264495802396</c:v>
                </c:pt>
                <c:pt idx="345">
                  <c:v>0.91194574045980703</c:v>
                </c:pt>
                <c:pt idx="346">
                  <c:v>0.91492869070083105</c:v>
                </c:pt>
                <c:pt idx="347">
                  <c:v>0.91795203471034004</c:v>
                </c:pt>
                <c:pt idx="348">
                  <c:v>0.921016319074212</c:v>
                </c:pt>
                <c:pt idx="349">
                  <c:v>0.92412209806926504</c:v>
                </c:pt>
                <c:pt idx="350">
                  <c:v>0.92726993380085898</c:v>
                </c:pt>
                <c:pt idx="351">
                  <c:v>0.93046039634384303</c:v>
                </c:pt>
                <c:pt idx="352">
                  <c:v>0.933694063886924</c:v>
                </c:pt>
                <c:pt idx="353">
                  <c:v>0.936971522880509</c:v>
                </c:pt>
                <c:pt idx="354">
                  <c:v>0.94029336818809295</c:v>
                </c:pt>
                <c:pt idx="355">
                  <c:v>0.943660203241242</c:v>
                </c:pt>
                <c:pt idx="356">
                  <c:v>0.94707264019825899</c:v>
                </c:pt>
                <c:pt idx="357">
                  <c:v>0.95053130010656695</c:v>
                </c:pt>
                <c:pt idx="358">
                  <c:v>0.95403681306891597</c:v>
                </c:pt>
                <c:pt idx="359">
                  <c:v>0.95758981841343904</c:v>
                </c:pt>
                <c:pt idx="360">
                  <c:v>0.96119096486767297</c:v>
                </c:pt>
                <c:pt idx="361">
                  <c:v>0.96484091073656797</c:v>
                </c:pt>
                <c:pt idx="362">
                  <c:v>0.968540324084603</c:v>
                </c:pt>
                <c:pt idx="363">
                  <c:v>0.97228988292205198</c:v>
                </c:pt>
                <c:pt idx="364">
                  <c:v>0.97609027539548199</c:v>
                </c:pt>
                <c:pt idx="365">
                  <c:v>0.97994219998257803</c:v>
                </c:pt>
                <c:pt idx="366">
                  <c:v>0.98384636569135298</c:v>
                </c:pt>
                <c:pt idx="367">
                  <c:v>0.98780349226383801</c:v>
                </c:pt>
                <c:pt idx="368">
                  <c:v>0.99181431038433099</c:v>
                </c:pt>
                <c:pt idx="369">
                  <c:v>0.99587956189229898</c:v>
                </c:pt>
                <c:pt idx="370">
                  <c:v>1</c:v>
                </c:pt>
                <c:pt idx="371">
                  <c:v>1.00291593130728</c:v>
                </c:pt>
                <c:pt idx="372">
                  <c:v>1.00586640993897</c:v>
                </c:pt>
                <c:pt idx="373">
                  <c:v>1.0088513381761699</c:v>
                </c:pt>
                <c:pt idx="374">
                  <c:v>1.01187062045378</c:v>
                </c:pt>
                <c:pt idx="375">
                  <c:v>1.0149241632199</c:v>
                </c:pt>
                <c:pt idx="376">
                  <c:v>1.01801187479801</c:v>
                </c:pt>
                <c:pt idx="377">
                  <c:v>1.0211336652520699</c:v>
                </c:pt>
                <c:pt idx="378">
                  <c:v>1.0242894462541801</c:v>
                </c:pt>
                <c:pt idx="379">
                  <c:v>1.02747913095495</c:v>
                </c:pt>
                <c:pt idx="380">
                  <c:v>1.0307026338563099</c:v>
                </c:pt>
                <c:pt idx="381">
                  <c:v>1.0339598706867801</c:v>
                </c:pt>
                <c:pt idx="382">
                  <c:v>1.03725075827909</c:v>
                </c:pt>
                <c:pt idx="383">
                  <c:v>1.04057521444997</c:v>
                </c:pt>
                <c:pt idx="384">
                  <c:v>1.04393315788223</c:v>
                </c:pt>
                <c:pt idx="385">
                  <c:v>1.0473245080087701</c:v>
                </c:pt>
                <c:pt idx="386">
                  <c:v>1.05074918489874</c:v>
                </c:pt>
                <c:pt idx="387">
                  <c:v>1.0542071091454901</c:v>
                </c:pt>
                <c:pt idx="388">
                  <c:v>1.05769820175642</c:v>
                </c:pt>
                <c:pt idx="389">
                  <c:v>1.06122238404463</c:v>
                </c:pt>
                <c:pt idx="390">
                  <c:v>1.06477957752217</c:v>
                </c:pt>
                <c:pt idx="391">
                  <c:v>1.06836970379498</c:v>
                </c:pt>
                <c:pt idx="392">
                  <c:v>1.0719926844593699</c:v>
                </c:pt>
                <c:pt idx="393">
                  <c:v>1.07564844099996</c:v>
                </c:pt>
                <c:pt idx="394">
                  <c:v>1.07933689468907</c:v>
                </c:pt>
                <c:pt idx="395">
                  <c:v>1.08305796648744</c:v>
                </c:pt>
                <c:pt idx="396">
                  <c:v>1.0868115769462701</c:v>
                </c:pt>
                <c:pt idx="397">
                  <c:v>1.0905976461104501</c:v>
                </c:pt>
                <c:pt idx="398">
                  <c:v>1.09441609342305</c:v>
                </c:pt>
                <c:pt idx="399">
                  <c:v>1.09826683763087</c:v>
                </c:pt>
                <c:pt idx="400">
                  <c:v>1.1021497966911</c:v>
                </c:pt>
                <c:pt idx="401">
                  <c:v>1.10606488767897</c:v>
                </c:pt>
                <c:pt idx="402">
                  <c:v>1.11001202669643</c:v>
                </c:pt>
                <c:pt idx="403">
                  <c:v>1.1139911287817099</c:v>
                </c:pt>
                <c:pt idx="404">
                  <c:v>1.1180021078198099</c:v>
                </c:pt>
                <c:pt idx="405">
                  <c:v>1.12204487645379</c:v>
                </c:pt>
                <c:pt idx="406">
                  <c:v>1.1261193459968899</c:v>
                </c:pt>
                <c:pt idx="407">
                  <c:v>1.1302254263454501</c:v>
                </c:pt>
                <c:pt idx="408">
                  <c:v>1.13436302589247</c:v>
                </c:pt>
                <c:pt idx="409">
                  <c:v>1.1385320514419399</c:v>
                </c:pt>
                <c:pt idx="410">
                  <c:v>1.1427324081238099</c:v>
                </c:pt>
                <c:pt idx="411">
                  <c:v>1.1469639993095899</c:v>
                </c:pt>
                <c:pt idx="412">
                  <c:v>1.1512267265285101</c:v>
                </c:pt>
                <c:pt idx="413">
                  <c:v>1.1555204893843301</c:v>
                </c:pt>
                <c:pt idx="414">
                  <c:v>1.15984518547259</c:v>
                </c:pt>
                <c:pt idx="415">
                  <c:v>1.1642007102984899</c:v>
                </c:pt>
                <c:pt idx="416">
                  <c:v>1.1685869571951499</c:v>
                </c:pt>
                <c:pt idx="417">
                  <c:v>1.17300381724244</c:v>
                </c:pt>
                <c:pt idx="418">
                  <c:v>1.1774511791861799</c:v>
                </c:pt>
                <c:pt idx="419">
                  <c:v>1.1819289293578401</c:v>
                </c:pt>
                <c:pt idx="420">
                  <c:v>1.1864369515945401</c:v>
                </c:pt>
                <c:pt idx="421">
                  <c:v>1.1909751271596201</c:v>
                </c:pt>
                <c:pt idx="422">
                  <c:v>1.1955433346633799</c:v>
                </c:pt>
                <c:pt idx="423">
                  <c:v>1.2001414499843499</c:v>
                </c:pt>
                <c:pt idx="424">
                  <c:v>1.20476934619079</c:v>
                </c:pt>
                <c:pt idx="425">
                  <c:v>1.20942689346263</c:v>
                </c:pt>
                <c:pt idx="426">
                  <c:v>1.2141139590136201</c:v>
                </c:pt>
                <c:pt idx="427">
                  <c:v>1.21883040701389</c:v>
                </c:pt>
                <c:pt idx="428">
                  <c:v>1.2235760985127599</c:v>
                </c:pt>
                <c:pt idx="429">
                  <c:v>1.2283508913618599</c:v>
                </c:pt>
                <c:pt idx="430">
                  <c:v>1.2331546401385201</c:v>
                </c:pt>
                <c:pt idx="431">
                  <c:v>1.2379871960694899</c:v>
                </c:pt>
                <c:pt idx="432">
                  <c:v>1.2428484069549</c:v>
                </c:pt>
                <c:pt idx="433">
                  <c:v>1.24773811709245</c:v>
                </c:pt>
                <c:pt idx="434">
                  <c:v>1.25265616720197</c:v>
                </c:pt>
                <c:pt idx="435">
                  <c:v>1.25760239435017</c:v>
                </c:pt>
                <c:pt idx="436">
                  <c:v>1.2625766318756599</c:v>
                </c:pt>
                <c:pt idx="437">
                  <c:v>1.2675787093142601</c:v>
                </c:pt>
                <c:pt idx="438">
                  <c:v>1.27260845232456</c:v>
                </c:pt>
                <c:pt idx="439">
                  <c:v>1.27766568261373</c:v>
                </c:pt>
                <c:pt idx="440">
                  <c:v>1.2827502178636401</c:v>
                </c:pt>
                <c:pt idx="441">
                  <c:v>1.2878618716571799</c:v>
                </c:pt>
                <c:pt idx="442">
                  <c:v>1.29300045340493</c:v>
                </c:pt>
                <c:pt idx="443">
                  <c:v>1.29816576827201</c:v>
                </c:pt>
                <c:pt idx="444">
                  <c:v>1.30335761710533</c:v>
                </c:pt>
                <c:pt idx="445">
                  <c:v>1.3085757963610201</c:v>
                </c:pt>
                <c:pt idx="446">
                  <c:v>1.3138200980322099</c:v>
                </c:pt>
                <c:pt idx="447">
                  <c:v>1.3190903095770701</c:v>
                </c:pt>
                <c:pt idx="448">
                  <c:v>1.32438621384723</c:v>
                </c:pt>
                <c:pt idx="449">
                  <c:v>1.3297075890164101</c:v>
                </c:pt>
                <c:pt idx="450">
                  <c:v>1.3350542085094601</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Microsoft_Excel_Worksheet1!$A$2:$A$9802</c:f>
              <c:numCache>
                <c:formatCode>General</c:formatCode>
                <c:ptCount val="9801"/>
                <c:pt idx="0">
                  <c:v>20</c:v>
                </c:pt>
                <c:pt idx="1">
                  <c:v>20.100000000000001</c:v>
                </c:pt>
                <c:pt idx="2">
                  <c:v>20.2</c:v>
                </c:pt>
                <c:pt idx="3">
                  <c:v>20.3</c:v>
                </c:pt>
                <c:pt idx="4">
                  <c:v>20.399999999999999</c:v>
                </c:pt>
                <c:pt idx="5">
                  <c:v>20.5</c:v>
                </c:pt>
                <c:pt idx="6">
                  <c:v>20.6</c:v>
                </c:pt>
                <c:pt idx="7">
                  <c:v>20.7</c:v>
                </c:pt>
                <c:pt idx="8">
                  <c:v>20.8</c:v>
                </c:pt>
                <c:pt idx="9">
                  <c:v>20.9</c:v>
                </c:pt>
                <c:pt idx="10">
                  <c:v>21</c:v>
                </c:pt>
                <c:pt idx="11">
                  <c:v>21.1</c:v>
                </c:pt>
                <c:pt idx="12">
                  <c:v>21.2</c:v>
                </c:pt>
                <c:pt idx="13">
                  <c:v>21.3</c:v>
                </c:pt>
                <c:pt idx="14">
                  <c:v>21.4</c:v>
                </c:pt>
                <c:pt idx="15">
                  <c:v>21.5</c:v>
                </c:pt>
                <c:pt idx="16">
                  <c:v>21.6</c:v>
                </c:pt>
                <c:pt idx="17">
                  <c:v>21.7</c:v>
                </c:pt>
                <c:pt idx="18">
                  <c:v>21.8</c:v>
                </c:pt>
                <c:pt idx="19">
                  <c:v>21.9</c:v>
                </c:pt>
                <c:pt idx="20">
                  <c:v>22</c:v>
                </c:pt>
                <c:pt idx="21">
                  <c:v>22.1</c:v>
                </c:pt>
                <c:pt idx="22">
                  <c:v>22.2</c:v>
                </c:pt>
                <c:pt idx="23">
                  <c:v>22.3</c:v>
                </c:pt>
                <c:pt idx="24">
                  <c:v>22.4</c:v>
                </c:pt>
                <c:pt idx="25">
                  <c:v>22.5</c:v>
                </c:pt>
                <c:pt idx="26">
                  <c:v>22.6</c:v>
                </c:pt>
                <c:pt idx="27">
                  <c:v>22.7</c:v>
                </c:pt>
                <c:pt idx="28">
                  <c:v>22.8</c:v>
                </c:pt>
                <c:pt idx="29">
                  <c:v>22.9</c:v>
                </c:pt>
                <c:pt idx="30">
                  <c:v>23</c:v>
                </c:pt>
                <c:pt idx="31">
                  <c:v>23.1</c:v>
                </c:pt>
                <c:pt idx="32">
                  <c:v>23.2</c:v>
                </c:pt>
                <c:pt idx="33">
                  <c:v>23.3</c:v>
                </c:pt>
                <c:pt idx="34">
                  <c:v>23.4</c:v>
                </c:pt>
                <c:pt idx="35">
                  <c:v>23.5</c:v>
                </c:pt>
                <c:pt idx="36">
                  <c:v>23.6</c:v>
                </c:pt>
                <c:pt idx="37">
                  <c:v>23.7</c:v>
                </c:pt>
                <c:pt idx="38">
                  <c:v>23.8</c:v>
                </c:pt>
                <c:pt idx="39">
                  <c:v>23.9</c:v>
                </c:pt>
                <c:pt idx="40">
                  <c:v>24</c:v>
                </c:pt>
                <c:pt idx="41">
                  <c:v>24.1</c:v>
                </c:pt>
                <c:pt idx="42">
                  <c:v>24.2</c:v>
                </c:pt>
                <c:pt idx="43">
                  <c:v>24.3</c:v>
                </c:pt>
                <c:pt idx="44">
                  <c:v>24.4</c:v>
                </c:pt>
                <c:pt idx="45">
                  <c:v>24.5</c:v>
                </c:pt>
                <c:pt idx="46">
                  <c:v>24.6</c:v>
                </c:pt>
                <c:pt idx="47">
                  <c:v>24.7</c:v>
                </c:pt>
                <c:pt idx="48">
                  <c:v>24.8</c:v>
                </c:pt>
                <c:pt idx="49">
                  <c:v>24.9</c:v>
                </c:pt>
                <c:pt idx="50">
                  <c:v>25</c:v>
                </c:pt>
                <c:pt idx="51">
                  <c:v>25.1</c:v>
                </c:pt>
                <c:pt idx="52">
                  <c:v>25.2</c:v>
                </c:pt>
                <c:pt idx="53">
                  <c:v>25.3</c:v>
                </c:pt>
                <c:pt idx="54">
                  <c:v>25.4</c:v>
                </c:pt>
                <c:pt idx="55">
                  <c:v>25.5</c:v>
                </c:pt>
                <c:pt idx="56">
                  <c:v>25.6</c:v>
                </c:pt>
                <c:pt idx="57">
                  <c:v>25.7</c:v>
                </c:pt>
                <c:pt idx="58">
                  <c:v>25.8</c:v>
                </c:pt>
                <c:pt idx="59">
                  <c:v>25.9</c:v>
                </c:pt>
                <c:pt idx="60">
                  <c:v>26</c:v>
                </c:pt>
                <c:pt idx="61">
                  <c:v>26.1</c:v>
                </c:pt>
                <c:pt idx="62">
                  <c:v>26.2</c:v>
                </c:pt>
                <c:pt idx="63">
                  <c:v>26.3</c:v>
                </c:pt>
                <c:pt idx="64">
                  <c:v>26.4</c:v>
                </c:pt>
                <c:pt idx="65">
                  <c:v>26.5</c:v>
                </c:pt>
                <c:pt idx="66">
                  <c:v>26.6</c:v>
                </c:pt>
                <c:pt idx="67">
                  <c:v>26.7</c:v>
                </c:pt>
                <c:pt idx="68">
                  <c:v>26.8</c:v>
                </c:pt>
                <c:pt idx="69">
                  <c:v>26.9</c:v>
                </c:pt>
                <c:pt idx="70">
                  <c:v>27</c:v>
                </c:pt>
                <c:pt idx="71">
                  <c:v>27.1</c:v>
                </c:pt>
                <c:pt idx="72">
                  <c:v>27.2</c:v>
                </c:pt>
                <c:pt idx="73">
                  <c:v>27.3</c:v>
                </c:pt>
                <c:pt idx="74">
                  <c:v>27.4</c:v>
                </c:pt>
                <c:pt idx="75">
                  <c:v>27.5</c:v>
                </c:pt>
                <c:pt idx="76">
                  <c:v>27.6</c:v>
                </c:pt>
                <c:pt idx="77">
                  <c:v>27.7</c:v>
                </c:pt>
                <c:pt idx="78">
                  <c:v>27.8</c:v>
                </c:pt>
                <c:pt idx="79">
                  <c:v>27.9</c:v>
                </c:pt>
                <c:pt idx="80">
                  <c:v>28</c:v>
                </c:pt>
                <c:pt idx="81">
                  <c:v>28.1</c:v>
                </c:pt>
                <c:pt idx="82">
                  <c:v>28.2</c:v>
                </c:pt>
                <c:pt idx="83">
                  <c:v>28.3</c:v>
                </c:pt>
                <c:pt idx="84">
                  <c:v>28.4</c:v>
                </c:pt>
                <c:pt idx="85">
                  <c:v>28.5</c:v>
                </c:pt>
                <c:pt idx="86">
                  <c:v>28.6</c:v>
                </c:pt>
                <c:pt idx="87">
                  <c:v>28.7</c:v>
                </c:pt>
                <c:pt idx="88">
                  <c:v>28.8</c:v>
                </c:pt>
                <c:pt idx="89">
                  <c:v>28.9</c:v>
                </c:pt>
                <c:pt idx="90">
                  <c:v>29</c:v>
                </c:pt>
                <c:pt idx="91">
                  <c:v>29.1</c:v>
                </c:pt>
                <c:pt idx="92">
                  <c:v>29.2</c:v>
                </c:pt>
                <c:pt idx="93">
                  <c:v>29.3</c:v>
                </c:pt>
                <c:pt idx="94">
                  <c:v>29.4</c:v>
                </c:pt>
                <c:pt idx="95">
                  <c:v>29.5</c:v>
                </c:pt>
                <c:pt idx="96">
                  <c:v>29.6</c:v>
                </c:pt>
                <c:pt idx="97">
                  <c:v>29.7</c:v>
                </c:pt>
                <c:pt idx="98">
                  <c:v>29.8</c:v>
                </c:pt>
                <c:pt idx="99">
                  <c:v>29.9</c:v>
                </c:pt>
                <c:pt idx="100">
                  <c:v>30</c:v>
                </c:pt>
                <c:pt idx="101">
                  <c:v>30.1</c:v>
                </c:pt>
                <c:pt idx="102">
                  <c:v>30.2</c:v>
                </c:pt>
                <c:pt idx="103">
                  <c:v>30.3</c:v>
                </c:pt>
                <c:pt idx="104">
                  <c:v>30.4</c:v>
                </c:pt>
                <c:pt idx="105">
                  <c:v>30.5</c:v>
                </c:pt>
                <c:pt idx="106">
                  <c:v>30.6</c:v>
                </c:pt>
                <c:pt idx="107">
                  <c:v>30.7</c:v>
                </c:pt>
                <c:pt idx="108">
                  <c:v>30.8</c:v>
                </c:pt>
                <c:pt idx="109">
                  <c:v>30.9</c:v>
                </c:pt>
                <c:pt idx="110">
                  <c:v>31</c:v>
                </c:pt>
                <c:pt idx="111">
                  <c:v>31.1</c:v>
                </c:pt>
                <c:pt idx="112">
                  <c:v>31.2</c:v>
                </c:pt>
                <c:pt idx="113">
                  <c:v>31.3</c:v>
                </c:pt>
                <c:pt idx="114">
                  <c:v>31.4</c:v>
                </c:pt>
                <c:pt idx="115">
                  <c:v>31.5</c:v>
                </c:pt>
                <c:pt idx="116">
                  <c:v>31.6</c:v>
                </c:pt>
                <c:pt idx="117">
                  <c:v>31.7</c:v>
                </c:pt>
                <c:pt idx="118">
                  <c:v>31.8</c:v>
                </c:pt>
                <c:pt idx="119">
                  <c:v>31.9</c:v>
                </c:pt>
                <c:pt idx="120">
                  <c:v>32</c:v>
                </c:pt>
                <c:pt idx="121">
                  <c:v>32.1</c:v>
                </c:pt>
                <c:pt idx="122">
                  <c:v>32.200000000000003</c:v>
                </c:pt>
                <c:pt idx="123">
                  <c:v>32.299999999999997</c:v>
                </c:pt>
                <c:pt idx="124">
                  <c:v>32.4</c:v>
                </c:pt>
                <c:pt idx="125">
                  <c:v>32.5</c:v>
                </c:pt>
                <c:pt idx="126">
                  <c:v>32.6</c:v>
                </c:pt>
                <c:pt idx="127">
                  <c:v>32.700000000000003</c:v>
                </c:pt>
                <c:pt idx="128">
                  <c:v>32.799999999999997</c:v>
                </c:pt>
                <c:pt idx="129">
                  <c:v>32.9</c:v>
                </c:pt>
                <c:pt idx="130">
                  <c:v>33</c:v>
                </c:pt>
                <c:pt idx="131">
                  <c:v>33.1</c:v>
                </c:pt>
                <c:pt idx="132">
                  <c:v>33.200000000000003</c:v>
                </c:pt>
                <c:pt idx="133">
                  <c:v>33.299999999999997</c:v>
                </c:pt>
                <c:pt idx="134">
                  <c:v>33.4</c:v>
                </c:pt>
                <c:pt idx="135">
                  <c:v>33.5</c:v>
                </c:pt>
                <c:pt idx="136">
                  <c:v>33.6</c:v>
                </c:pt>
                <c:pt idx="137">
                  <c:v>33.700000000000003</c:v>
                </c:pt>
                <c:pt idx="138">
                  <c:v>33.799999999999997</c:v>
                </c:pt>
                <c:pt idx="139">
                  <c:v>33.9</c:v>
                </c:pt>
                <c:pt idx="140">
                  <c:v>34</c:v>
                </c:pt>
                <c:pt idx="141">
                  <c:v>34.1</c:v>
                </c:pt>
                <c:pt idx="142">
                  <c:v>34.200000000000003</c:v>
                </c:pt>
                <c:pt idx="143">
                  <c:v>34.299999999999997</c:v>
                </c:pt>
                <c:pt idx="144">
                  <c:v>34.4</c:v>
                </c:pt>
                <c:pt idx="145">
                  <c:v>34.5</c:v>
                </c:pt>
                <c:pt idx="146">
                  <c:v>34.6</c:v>
                </c:pt>
                <c:pt idx="147">
                  <c:v>34.700000000000003</c:v>
                </c:pt>
                <c:pt idx="148">
                  <c:v>34.799999999999997</c:v>
                </c:pt>
                <c:pt idx="149">
                  <c:v>34.9</c:v>
                </c:pt>
                <c:pt idx="150">
                  <c:v>35</c:v>
                </c:pt>
                <c:pt idx="151">
                  <c:v>35.1</c:v>
                </c:pt>
                <c:pt idx="152">
                  <c:v>35.200000000000003</c:v>
                </c:pt>
                <c:pt idx="153">
                  <c:v>35.299999999999997</c:v>
                </c:pt>
                <c:pt idx="154">
                  <c:v>35.4</c:v>
                </c:pt>
                <c:pt idx="155">
                  <c:v>35.5</c:v>
                </c:pt>
                <c:pt idx="156">
                  <c:v>35.6</c:v>
                </c:pt>
                <c:pt idx="157">
                  <c:v>35.700000000000003</c:v>
                </c:pt>
                <c:pt idx="158">
                  <c:v>35.799999999999997</c:v>
                </c:pt>
                <c:pt idx="159">
                  <c:v>35.9</c:v>
                </c:pt>
                <c:pt idx="160">
                  <c:v>36</c:v>
                </c:pt>
                <c:pt idx="161">
                  <c:v>36.1</c:v>
                </c:pt>
                <c:pt idx="162">
                  <c:v>36.200000000000003</c:v>
                </c:pt>
                <c:pt idx="163">
                  <c:v>36.299999999999997</c:v>
                </c:pt>
                <c:pt idx="164">
                  <c:v>36.4</c:v>
                </c:pt>
                <c:pt idx="165">
                  <c:v>36.5</c:v>
                </c:pt>
                <c:pt idx="166">
                  <c:v>36.6</c:v>
                </c:pt>
                <c:pt idx="167">
                  <c:v>36.700000000000003</c:v>
                </c:pt>
                <c:pt idx="168">
                  <c:v>36.799999999999997</c:v>
                </c:pt>
                <c:pt idx="169">
                  <c:v>36.9</c:v>
                </c:pt>
                <c:pt idx="170">
                  <c:v>37</c:v>
                </c:pt>
                <c:pt idx="171">
                  <c:v>37.1</c:v>
                </c:pt>
                <c:pt idx="172">
                  <c:v>37.200000000000003</c:v>
                </c:pt>
                <c:pt idx="173">
                  <c:v>37.299999999999997</c:v>
                </c:pt>
                <c:pt idx="174">
                  <c:v>37.4</c:v>
                </c:pt>
                <c:pt idx="175">
                  <c:v>37.5</c:v>
                </c:pt>
                <c:pt idx="176">
                  <c:v>37.6</c:v>
                </c:pt>
                <c:pt idx="177">
                  <c:v>37.700000000000003</c:v>
                </c:pt>
                <c:pt idx="178">
                  <c:v>37.799999999999997</c:v>
                </c:pt>
                <c:pt idx="179">
                  <c:v>37.9</c:v>
                </c:pt>
                <c:pt idx="180">
                  <c:v>38</c:v>
                </c:pt>
                <c:pt idx="181">
                  <c:v>38.1</c:v>
                </c:pt>
                <c:pt idx="182">
                  <c:v>38.200000000000003</c:v>
                </c:pt>
                <c:pt idx="183">
                  <c:v>38.299999999999997</c:v>
                </c:pt>
                <c:pt idx="184">
                  <c:v>38.4</c:v>
                </c:pt>
                <c:pt idx="185">
                  <c:v>38.5</c:v>
                </c:pt>
                <c:pt idx="186">
                  <c:v>38.6</c:v>
                </c:pt>
                <c:pt idx="187">
                  <c:v>38.700000000000003</c:v>
                </c:pt>
                <c:pt idx="188">
                  <c:v>38.799999999999997</c:v>
                </c:pt>
                <c:pt idx="189">
                  <c:v>38.9</c:v>
                </c:pt>
                <c:pt idx="190">
                  <c:v>39</c:v>
                </c:pt>
                <c:pt idx="191">
                  <c:v>39.1</c:v>
                </c:pt>
                <c:pt idx="192">
                  <c:v>39.200000000000003</c:v>
                </c:pt>
                <c:pt idx="193">
                  <c:v>39.299999999999997</c:v>
                </c:pt>
                <c:pt idx="194">
                  <c:v>39.4</c:v>
                </c:pt>
                <c:pt idx="195">
                  <c:v>39.5</c:v>
                </c:pt>
                <c:pt idx="196">
                  <c:v>39.6</c:v>
                </c:pt>
                <c:pt idx="197">
                  <c:v>39.700000000000003</c:v>
                </c:pt>
                <c:pt idx="198">
                  <c:v>39.799999999999997</c:v>
                </c:pt>
                <c:pt idx="199">
                  <c:v>39.9</c:v>
                </c:pt>
                <c:pt idx="200">
                  <c:v>40</c:v>
                </c:pt>
                <c:pt idx="201">
                  <c:v>40.1</c:v>
                </c:pt>
                <c:pt idx="202">
                  <c:v>40.200000000000003</c:v>
                </c:pt>
                <c:pt idx="203">
                  <c:v>40.299999999999997</c:v>
                </c:pt>
                <c:pt idx="204">
                  <c:v>40.4</c:v>
                </c:pt>
                <c:pt idx="205">
                  <c:v>40.5</c:v>
                </c:pt>
                <c:pt idx="206">
                  <c:v>40.6</c:v>
                </c:pt>
                <c:pt idx="207">
                  <c:v>40.700000000000003</c:v>
                </c:pt>
                <c:pt idx="208">
                  <c:v>40.799999999999997</c:v>
                </c:pt>
                <c:pt idx="209">
                  <c:v>40.9</c:v>
                </c:pt>
                <c:pt idx="210">
                  <c:v>41</c:v>
                </c:pt>
                <c:pt idx="211">
                  <c:v>41.1</c:v>
                </c:pt>
                <c:pt idx="212">
                  <c:v>41.2</c:v>
                </c:pt>
                <c:pt idx="213">
                  <c:v>41.3</c:v>
                </c:pt>
                <c:pt idx="214">
                  <c:v>41.4</c:v>
                </c:pt>
                <c:pt idx="215">
                  <c:v>41.5</c:v>
                </c:pt>
                <c:pt idx="216">
                  <c:v>41.6</c:v>
                </c:pt>
                <c:pt idx="217">
                  <c:v>41.7</c:v>
                </c:pt>
                <c:pt idx="218">
                  <c:v>41.8</c:v>
                </c:pt>
                <c:pt idx="219">
                  <c:v>41.9</c:v>
                </c:pt>
                <c:pt idx="220">
                  <c:v>42</c:v>
                </c:pt>
                <c:pt idx="221">
                  <c:v>42.1</c:v>
                </c:pt>
                <c:pt idx="222">
                  <c:v>42.2</c:v>
                </c:pt>
                <c:pt idx="223">
                  <c:v>42.3</c:v>
                </c:pt>
                <c:pt idx="224">
                  <c:v>42.4</c:v>
                </c:pt>
                <c:pt idx="225">
                  <c:v>42.5</c:v>
                </c:pt>
                <c:pt idx="226">
                  <c:v>42.6</c:v>
                </c:pt>
                <c:pt idx="227">
                  <c:v>42.7</c:v>
                </c:pt>
                <c:pt idx="228">
                  <c:v>42.8</c:v>
                </c:pt>
                <c:pt idx="229">
                  <c:v>42.9</c:v>
                </c:pt>
                <c:pt idx="230">
                  <c:v>43</c:v>
                </c:pt>
                <c:pt idx="231">
                  <c:v>43.1</c:v>
                </c:pt>
                <c:pt idx="232">
                  <c:v>43.2</c:v>
                </c:pt>
                <c:pt idx="233">
                  <c:v>43.3</c:v>
                </c:pt>
                <c:pt idx="234">
                  <c:v>43.4</c:v>
                </c:pt>
                <c:pt idx="235">
                  <c:v>43.5</c:v>
                </c:pt>
                <c:pt idx="236">
                  <c:v>43.6</c:v>
                </c:pt>
                <c:pt idx="237">
                  <c:v>43.7</c:v>
                </c:pt>
                <c:pt idx="238">
                  <c:v>43.8</c:v>
                </c:pt>
                <c:pt idx="239">
                  <c:v>43.9</c:v>
                </c:pt>
                <c:pt idx="240">
                  <c:v>44</c:v>
                </c:pt>
                <c:pt idx="241">
                  <c:v>44.1</c:v>
                </c:pt>
                <c:pt idx="242">
                  <c:v>44.2</c:v>
                </c:pt>
                <c:pt idx="243">
                  <c:v>44.3</c:v>
                </c:pt>
                <c:pt idx="244">
                  <c:v>44.4</c:v>
                </c:pt>
                <c:pt idx="245">
                  <c:v>44.5</c:v>
                </c:pt>
                <c:pt idx="246">
                  <c:v>44.6</c:v>
                </c:pt>
                <c:pt idx="247">
                  <c:v>44.7</c:v>
                </c:pt>
                <c:pt idx="248">
                  <c:v>44.8</c:v>
                </c:pt>
                <c:pt idx="249">
                  <c:v>44.9</c:v>
                </c:pt>
                <c:pt idx="250">
                  <c:v>45</c:v>
                </c:pt>
                <c:pt idx="251">
                  <c:v>45.1</c:v>
                </c:pt>
                <c:pt idx="252">
                  <c:v>45.2</c:v>
                </c:pt>
                <c:pt idx="253">
                  <c:v>45.3</c:v>
                </c:pt>
                <c:pt idx="254">
                  <c:v>45.4</c:v>
                </c:pt>
                <c:pt idx="255">
                  <c:v>45.5</c:v>
                </c:pt>
                <c:pt idx="256">
                  <c:v>45.6</c:v>
                </c:pt>
                <c:pt idx="257">
                  <c:v>45.7</c:v>
                </c:pt>
                <c:pt idx="258">
                  <c:v>45.8</c:v>
                </c:pt>
                <c:pt idx="259">
                  <c:v>45.9</c:v>
                </c:pt>
                <c:pt idx="260">
                  <c:v>46</c:v>
                </c:pt>
                <c:pt idx="261">
                  <c:v>46.1</c:v>
                </c:pt>
                <c:pt idx="262">
                  <c:v>46.2</c:v>
                </c:pt>
                <c:pt idx="263">
                  <c:v>46.3</c:v>
                </c:pt>
                <c:pt idx="264">
                  <c:v>46.4</c:v>
                </c:pt>
                <c:pt idx="265">
                  <c:v>46.5</c:v>
                </c:pt>
                <c:pt idx="266">
                  <c:v>46.6</c:v>
                </c:pt>
                <c:pt idx="267">
                  <c:v>46.7</c:v>
                </c:pt>
                <c:pt idx="268">
                  <c:v>46.8</c:v>
                </c:pt>
                <c:pt idx="269">
                  <c:v>46.9</c:v>
                </c:pt>
                <c:pt idx="270">
                  <c:v>47</c:v>
                </c:pt>
                <c:pt idx="271">
                  <c:v>47.1</c:v>
                </c:pt>
                <c:pt idx="272">
                  <c:v>47.2</c:v>
                </c:pt>
                <c:pt idx="273">
                  <c:v>47.3</c:v>
                </c:pt>
                <c:pt idx="274">
                  <c:v>47.4</c:v>
                </c:pt>
                <c:pt idx="275">
                  <c:v>47.5</c:v>
                </c:pt>
                <c:pt idx="276">
                  <c:v>47.6</c:v>
                </c:pt>
                <c:pt idx="277">
                  <c:v>47.7</c:v>
                </c:pt>
                <c:pt idx="278">
                  <c:v>47.8</c:v>
                </c:pt>
                <c:pt idx="279">
                  <c:v>47.9</c:v>
                </c:pt>
                <c:pt idx="280">
                  <c:v>48</c:v>
                </c:pt>
                <c:pt idx="281">
                  <c:v>48.1</c:v>
                </c:pt>
                <c:pt idx="282">
                  <c:v>48.2</c:v>
                </c:pt>
                <c:pt idx="283">
                  <c:v>48.3</c:v>
                </c:pt>
                <c:pt idx="284">
                  <c:v>48.4</c:v>
                </c:pt>
                <c:pt idx="285">
                  <c:v>48.5</c:v>
                </c:pt>
                <c:pt idx="286">
                  <c:v>48.6</c:v>
                </c:pt>
                <c:pt idx="287">
                  <c:v>48.7</c:v>
                </c:pt>
                <c:pt idx="288">
                  <c:v>48.8</c:v>
                </c:pt>
                <c:pt idx="289">
                  <c:v>48.9</c:v>
                </c:pt>
                <c:pt idx="290">
                  <c:v>49</c:v>
                </c:pt>
                <c:pt idx="291">
                  <c:v>49.1</c:v>
                </c:pt>
                <c:pt idx="292">
                  <c:v>49.2</c:v>
                </c:pt>
                <c:pt idx="293">
                  <c:v>49.3</c:v>
                </c:pt>
                <c:pt idx="294">
                  <c:v>49.4</c:v>
                </c:pt>
                <c:pt idx="295">
                  <c:v>49.5</c:v>
                </c:pt>
                <c:pt idx="296">
                  <c:v>49.6</c:v>
                </c:pt>
                <c:pt idx="297">
                  <c:v>49.7</c:v>
                </c:pt>
                <c:pt idx="298">
                  <c:v>49.8</c:v>
                </c:pt>
                <c:pt idx="299">
                  <c:v>49.9</c:v>
                </c:pt>
                <c:pt idx="300">
                  <c:v>50</c:v>
                </c:pt>
                <c:pt idx="301">
                  <c:v>50.1</c:v>
                </c:pt>
                <c:pt idx="302">
                  <c:v>50.2</c:v>
                </c:pt>
                <c:pt idx="303">
                  <c:v>50.3</c:v>
                </c:pt>
                <c:pt idx="304">
                  <c:v>50.4</c:v>
                </c:pt>
                <c:pt idx="305">
                  <c:v>50.5</c:v>
                </c:pt>
                <c:pt idx="306">
                  <c:v>50.6</c:v>
                </c:pt>
                <c:pt idx="307">
                  <c:v>50.7</c:v>
                </c:pt>
                <c:pt idx="308">
                  <c:v>50.8</c:v>
                </c:pt>
                <c:pt idx="309">
                  <c:v>50.9</c:v>
                </c:pt>
                <c:pt idx="310">
                  <c:v>51</c:v>
                </c:pt>
                <c:pt idx="311">
                  <c:v>51.1</c:v>
                </c:pt>
                <c:pt idx="312">
                  <c:v>51.2</c:v>
                </c:pt>
                <c:pt idx="313">
                  <c:v>51.3</c:v>
                </c:pt>
                <c:pt idx="314">
                  <c:v>51.4</c:v>
                </c:pt>
                <c:pt idx="315">
                  <c:v>51.5</c:v>
                </c:pt>
                <c:pt idx="316">
                  <c:v>51.6</c:v>
                </c:pt>
                <c:pt idx="317">
                  <c:v>51.7</c:v>
                </c:pt>
                <c:pt idx="318">
                  <c:v>51.8</c:v>
                </c:pt>
                <c:pt idx="319">
                  <c:v>51.9</c:v>
                </c:pt>
                <c:pt idx="320">
                  <c:v>52</c:v>
                </c:pt>
                <c:pt idx="321">
                  <c:v>52.1</c:v>
                </c:pt>
                <c:pt idx="322">
                  <c:v>52.2</c:v>
                </c:pt>
                <c:pt idx="323">
                  <c:v>52.3</c:v>
                </c:pt>
                <c:pt idx="324">
                  <c:v>52.4</c:v>
                </c:pt>
                <c:pt idx="325">
                  <c:v>52.5</c:v>
                </c:pt>
                <c:pt idx="326">
                  <c:v>52.6</c:v>
                </c:pt>
                <c:pt idx="327">
                  <c:v>52.7</c:v>
                </c:pt>
                <c:pt idx="328">
                  <c:v>52.8</c:v>
                </c:pt>
                <c:pt idx="329">
                  <c:v>52.9</c:v>
                </c:pt>
                <c:pt idx="330">
                  <c:v>53</c:v>
                </c:pt>
                <c:pt idx="331">
                  <c:v>53.1</c:v>
                </c:pt>
                <c:pt idx="332">
                  <c:v>53.2</c:v>
                </c:pt>
                <c:pt idx="333">
                  <c:v>53.3</c:v>
                </c:pt>
                <c:pt idx="334">
                  <c:v>53.4</c:v>
                </c:pt>
                <c:pt idx="335">
                  <c:v>53.5</c:v>
                </c:pt>
                <c:pt idx="336">
                  <c:v>53.6</c:v>
                </c:pt>
                <c:pt idx="337">
                  <c:v>53.7</c:v>
                </c:pt>
                <c:pt idx="338">
                  <c:v>53.8</c:v>
                </c:pt>
                <c:pt idx="339">
                  <c:v>53.9</c:v>
                </c:pt>
                <c:pt idx="340">
                  <c:v>54</c:v>
                </c:pt>
                <c:pt idx="341">
                  <c:v>54.1</c:v>
                </c:pt>
                <c:pt idx="342">
                  <c:v>54.2</c:v>
                </c:pt>
                <c:pt idx="343">
                  <c:v>54.3</c:v>
                </c:pt>
                <c:pt idx="344">
                  <c:v>54.4</c:v>
                </c:pt>
                <c:pt idx="345">
                  <c:v>54.5</c:v>
                </c:pt>
                <c:pt idx="346">
                  <c:v>54.6</c:v>
                </c:pt>
                <c:pt idx="347">
                  <c:v>54.7</c:v>
                </c:pt>
                <c:pt idx="348">
                  <c:v>54.8</c:v>
                </c:pt>
                <c:pt idx="349">
                  <c:v>54.9</c:v>
                </c:pt>
                <c:pt idx="350">
                  <c:v>55</c:v>
                </c:pt>
                <c:pt idx="351">
                  <c:v>55.1</c:v>
                </c:pt>
                <c:pt idx="352">
                  <c:v>55.2</c:v>
                </c:pt>
                <c:pt idx="353">
                  <c:v>55.3</c:v>
                </c:pt>
                <c:pt idx="354">
                  <c:v>55.4</c:v>
                </c:pt>
                <c:pt idx="355">
                  <c:v>55.5</c:v>
                </c:pt>
                <c:pt idx="356">
                  <c:v>55.6</c:v>
                </c:pt>
                <c:pt idx="357">
                  <c:v>55.7</c:v>
                </c:pt>
                <c:pt idx="358">
                  <c:v>55.8</c:v>
                </c:pt>
                <c:pt idx="359">
                  <c:v>55.9</c:v>
                </c:pt>
                <c:pt idx="360">
                  <c:v>56</c:v>
                </c:pt>
                <c:pt idx="361">
                  <c:v>56.1</c:v>
                </c:pt>
                <c:pt idx="362">
                  <c:v>56.2</c:v>
                </c:pt>
                <c:pt idx="363">
                  <c:v>56.3</c:v>
                </c:pt>
                <c:pt idx="364">
                  <c:v>56.4</c:v>
                </c:pt>
                <c:pt idx="365">
                  <c:v>56.5</c:v>
                </c:pt>
                <c:pt idx="366">
                  <c:v>56.6</c:v>
                </c:pt>
                <c:pt idx="367">
                  <c:v>56.7</c:v>
                </c:pt>
                <c:pt idx="368">
                  <c:v>56.8</c:v>
                </c:pt>
                <c:pt idx="369">
                  <c:v>56.9</c:v>
                </c:pt>
                <c:pt idx="370">
                  <c:v>57</c:v>
                </c:pt>
                <c:pt idx="371">
                  <c:v>57.1</c:v>
                </c:pt>
                <c:pt idx="372">
                  <c:v>57.2</c:v>
                </c:pt>
                <c:pt idx="373">
                  <c:v>57.3</c:v>
                </c:pt>
                <c:pt idx="374">
                  <c:v>57.4</c:v>
                </c:pt>
                <c:pt idx="375">
                  <c:v>57.5</c:v>
                </c:pt>
                <c:pt idx="376">
                  <c:v>57.6</c:v>
                </c:pt>
                <c:pt idx="377">
                  <c:v>57.7</c:v>
                </c:pt>
                <c:pt idx="378">
                  <c:v>57.8</c:v>
                </c:pt>
                <c:pt idx="379">
                  <c:v>57.9</c:v>
                </c:pt>
                <c:pt idx="380">
                  <c:v>58</c:v>
                </c:pt>
                <c:pt idx="381">
                  <c:v>58.1</c:v>
                </c:pt>
                <c:pt idx="382">
                  <c:v>58.2</c:v>
                </c:pt>
                <c:pt idx="383">
                  <c:v>58.3</c:v>
                </c:pt>
                <c:pt idx="384">
                  <c:v>58.4</c:v>
                </c:pt>
                <c:pt idx="385">
                  <c:v>58.5</c:v>
                </c:pt>
                <c:pt idx="386">
                  <c:v>58.6</c:v>
                </c:pt>
                <c:pt idx="387">
                  <c:v>58.7</c:v>
                </c:pt>
                <c:pt idx="388">
                  <c:v>58.8</c:v>
                </c:pt>
                <c:pt idx="389">
                  <c:v>58.9</c:v>
                </c:pt>
                <c:pt idx="390">
                  <c:v>59</c:v>
                </c:pt>
                <c:pt idx="391">
                  <c:v>59.1</c:v>
                </c:pt>
                <c:pt idx="392">
                  <c:v>59.2</c:v>
                </c:pt>
                <c:pt idx="393">
                  <c:v>59.3</c:v>
                </c:pt>
                <c:pt idx="394">
                  <c:v>59.4</c:v>
                </c:pt>
                <c:pt idx="395">
                  <c:v>59.5</c:v>
                </c:pt>
                <c:pt idx="396">
                  <c:v>59.6</c:v>
                </c:pt>
                <c:pt idx="397">
                  <c:v>59.7</c:v>
                </c:pt>
                <c:pt idx="398">
                  <c:v>59.8</c:v>
                </c:pt>
                <c:pt idx="399">
                  <c:v>59.9</c:v>
                </c:pt>
                <c:pt idx="400">
                  <c:v>60</c:v>
                </c:pt>
                <c:pt idx="401">
                  <c:v>60.1</c:v>
                </c:pt>
                <c:pt idx="402">
                  <c:v>60.2</c:v>
                </c:pt>
                <c:pt idx="403">
                  <c:v>60.3</c:v>
                </c:pt>
                <c:pt idx="404">
                  <c:v>60.4</c:v>
                </c:pt>
                <c:pt idx="405">
                  <c:v>60.5</c:v>
                </c:pt>
                <c:pt idx="406">
                  <c:v>60.6</c:v>
                </c:pt>
                <c:pt idx="407">
                  <c:v>60.7</c:v>
                </c:pt>
                <c:pt idx="408">
                  <c:v>60.8</c:v>
                </c:pt>
                <c:pt idx="409">
                  <c:v>60.9</c:v>
                </c:pt>
                <c:pt idx="410">
                  <c:v>61</c:v>
                </c:pt>
                <c:pt idx="411">
                  <c:v>61.1</c:v>
                </c:pt>
                <c:pt idx="412">
                  <c:v>61.2</c:v>
                </c:pt>
                <c:pt idx="413">
                  <c:v>61.3</c:v>
                </c:pt>
                <c:pt idx="414">
                  <c:v>61.4</c:v>
                </c:pt>
                <c:pt idx="415">
                  <c:v>61.5</c:v>
                </c:pt>
                <c:pt idx="416">
                  <c:v>61.6</c:v>
                </c:pt>
                <c:pt idx="417">
                  <c:v>61.7</c:v>
                </c:pt>
                <c:pt idx="418">
                  <c:v>61.8</c:v>
                </c:pt>
                <c:pt idx="419">
                  <c:v>61.9</c:v>
                </c:pt>
                <c:pt idx="420">
                  <c:v>62</c:v>
                </c:pt>
                <c:pt idx="421">
                  <c:v>62.1</c:v>
                </c:pt>
                <c:pt idx="422">
                  <c:v>62.2</c:v>
                </c:pt>
                <c:pt idx="423">
                  <c:v>62.3</c:v>
                </c:pt>
                <c:pt idx="424">
                  <c:v>62.4</c:v>
                </c:pt>
                <c:pt idx="425">
                  <c:v>62.5</c:v>
                </c:pt>
                <c:pt idx="426">
                  <c:v>62.6</c:v>
                </c:pt>
                <c:pt idx="427">
                  <c:v>62.7</c:v>
                </c:pt>
                <c:pt idx="428">
                  <c:v>62.8</c:v>
                </c:pt>
                <c:pt idx="429">
                  <c:v>62.9</c:v>
                </c:pt>
                <c:pt idx="430">
                  <c:v>63</c:v>
                </c:pt>
                <c:pt idx="431">
                  <c:v>63.1</c:v>
                </c:pt>
                <c:pt idx="432">
                  <c:v>63.2</c:v>
                </c:pt>
                <c:pt idx="433">
                  <c:v>63.3</c:v>
                </c:pt>
                <c:pt idx="434">
                  <c:v>63.4</c:v>
                </c:pt>
                <c:pt idx="435">
                  <c:v>63.5</c:v>
                </c:pt>
                <c:pt idx="436">
                  <c:v>63.6</c:v>
                </c:pt>
                <c:pt idx="437">
                  <c:v>63.7</c:v>
                </c:pt>
                <c:pt idx="438">
                  <c:v>63.8</c:v>
                </c:pt>
                <c:pt idx="439">
                  <c:v>63.9</c:v>
                </c:pt>
                <c:pt idx="440">
                  <c:v>64</c:v>
                </c:pt>
                <c:pt idx="441">
                  <c:v>64.099999999999994</c:v>
                </c:pt>
                <c:pt idx="442">
                  <c:v>64.2</c:v>
                </c:pt>
                <c:pt idx="443">
                  <c:v>64.3</c:v>
                </c:pt>
                <c:pt idx="444">
                  <c:v>64.400000000000006</c:v>
                </c:pt>
                <c:pt idx="445">
                  <c:v>64.5</c:v>
                </c:pt>
                <c:pt idx="446">
                  <c:v>64.599999999999994</c:v>
                </c:pt>
                <c:pt idx="447">
                  <c:v>64.7</c:v>
                </c:pt>
                <c:pt idx="448">
                  <c:v>64.8</c:v>
                </c:pt>
                <c:pt idx="449">
                  <c:v>64.900000000000006</c:v>
                </c:pt>
                <c:pt idx="450">
                  <c:v>65</c:v>
                </c:pt>
              </c:numCache>
            </c:numRef>
          </c:xVal>
          <c:yVal>
            <c:numRef>
              <c:f>Microsoft_Excel_Worksheet1!$D$2:$D$9802</c:f>
              <c:numCache>
                <c:formatCode>General</c:formatCode>
                <c:ptCount val="9801"/>
                <c:pt idx="0">
                  <c:v>1.12598761136337</c:v>
                </c:pt>
                <c:pt idx="1">
                  <c:v>1.1243752253997401</c:v>
                </c:pt>
                <c:pt idx="2">
                  <c:v>1.12276529330617</c:v>
                </c:pt>
                <c:pt idx="3">
                  <c:v>1.1211578126755</c:v>
                </c:pt>
                <c:pt idx="4">
                  <c:v>1.1195527811196</c:v>
                </c:pt>
                <c:pt idx="5">
                  <c:v>1.1179501962695699</c:v>
                </c:pt>
                <c:pt idx="6">
                  <c:v>1.116350055776</c:v>
                </c:pt>
                <c:pt idx="7">
                  <c:v>1.1147523573092</c:v>
                </c:pt>
                <c:pt idx="8">
                  <c:v>1.1131570985594701</c:v>
                </c:pt>
                <c:pt idx="9">
                  <c:v>1.11156427723734</c:v>
                </c:pt>
                <c:pt idx="10">
                  <c:v>1.1099738910738399</c:v>
                </c:pt>
                <c:pt idx="11">
                  <c:v>1.1083859378207499</c:v>
                </c:pt>
                <c:pt idx="12">
                  <c:v>1.1068004152508999</c:v>
                </c:pt>
                <c:pt idx="13">
                  <c:v>1.10521732115842</c:v>
                </c:pt>
                <c:pt idx="14">
                  <c:v>1.10363665335906</c:v>
                </c:pt>
                <c:pt idx="15">
                  <c:v>1.10205840969043</c:v>
                </c:pt>
                <c:pt idx="16">
                  <c:v>1.1004825880123501</c:v>
                </c:pt>
                <c:pt idx="17">
                  <c:v>1.0989091862071101</c:v>
                </c:pt>
                <c:pt idx="18">
                  <c:v>1.0973382021797999</c:v>
                </c:pt>
                <c:pt idx="19">
                  <c:v>1.09576963385864</c:v>
                </c:pt>
                <c:pt idx="20">
                  <c:v>1.0942034791952699</c:v>
                </c:pt>
                <c:pt idx="21">
                  <c:v>1.0926397361651099</c:v>
                </c:pt>
                <c:pt idx="22">
                  <c:v>1.0910784027676901</c:v>
                </c:pt>
                <c:pt idx="23">
                  <c:v>1.08951947702698</c:v>
                </c:pt>
                <c:pt idx="24">
                  <c:v>1.0879629569917699</c:v>
                </c:pt>
                <c:pt idx="25">
                  <c:v>1.08640884073601</c:v>
                </c:pt>
                <c:pt idx="26">
                  <c:v>1.08485712635918</c:v>
                </c:pt>
                <c:pt idx="27">
                  <c:v>1.0833078119866799</c:v>
                </c:pt>
                <c:pt idx="28">
                  <c:v>1.0817608957702201</c:v>
                </c:pt>
                <c:pt idx="29">
                  <c:v>1.08021637588818</c:v>
                </c:pt>
                <c:pt idx="30">
                  <c:v>1.07867425054606</c:v>
                </c:pt>
                <c:pt idx="31">
                  <c:v>1.0771345179768601</c:v>
                </c:pt>
                <c:pt idx="32">
                  <c:v>1.07559717644152</c:v>
                </c:pt>
                <c:pt idx="33">
                  <c:v>1.0740622242293101</c:v>
                </c:pt>
                <c:pt idx="34">
                  <c:v>1.07252965965835</c:v>
                </c:pt>
                <c:pt idx="35">
                  <c:v>1.070999481076</c:v>
                </c:pt>
                <c:pt idx="36">
                  <c:v>1.0694716868593199</c:v>
                </c:pt>
                <c:pt idx="37">
                  <c:v>1.06794627541559</c:v>
                </c:pt>
                <c:pt idx="38">
                  <c:v>1.06642324518275</c:v>
                </c:pt>
                <c:pt idx="39">
                  <c:v>1.06490259462989</c:v>
                </c:pt>
                <c:pt idx="40">
                  <c:v>1.0633843222578101</c:v>
                </c:pt>
                <c:pt idx="41">
                  <c:v>1.06186842659949</c:v>
                </c:pt>
                <c:pt idx="42">
                  <c:v>1.0603549062206099</c:v>
                </c:pt>
                <c:pt idx="43">
                  <c:v>1.0588437597201601</c:v>
                </c:pt>
                <c:pt idx="44">
                  <c:v>1.0573349857309</c:v>
                </c:pt>
                <c:pt idx="45">
                  <c:v>1.05582858292003</c:v>
                </c:pt>
                <c:pt idx="46">
                  <c:v>1.0543245499896801</c:v>
                </c:pt>
                <c:pt idx="47">
                  <c:v>1.0528228856775701</c:v>
                </c:pt>
                <c:pt idx="48">
                  <c:v>1.05132358875758</c:v>
                </c:pt>
                <c:pt idx="49">
                  <c:v>1.0498266580404101</c:v>
                </c:pt>
                <c:pt idx="50">
                  <c:v>1.0483320923741799</c:v>
                </c:pt>
                <c:pt idx="51">
                  <c:v>1.0468398906451299</c:v>
                </c:pt>
                <c:pt idx="52">
                  <c:v>1.0453500517782399</c:v>
                </c:pt>
                <c:pt idx="53">
                  <c:v>1.04386257473796</c:v>
                </c:pt>
                <c:pt idx="54">
                  <c:v>1.0423774585288801</c:v>
                </c:pt>
                <c:pt idx="55">
                  <c:v>1.0408947021964901</c:v>
                </c:pt>
                <c:pt idx="56">
                  <c:v>1.0394143048278801</c:v>
                </c:pt>
                <c:pt idx="57">
                  <c:v>1.0379362655525</c:v>
                </c:pt>
                <c:pt idx="58">
                  <c:v>1.0364605835429701</c:v>
                </c:pt>
                <c:pt idx="59">
                  <c:v>1.0349872580158499</c:v>
                </c:pt>
                <c:pt idx="60">
                  <c:v>1.03351628823242</c:v>
                </c:pt>
                <c:pt idx="61">
                  <c:v>1.03204767349959</c:v>
                </c:pt>
                <c:pt idx="62">
                  <c:v>1.0305814131706801</c:v>
                </c:pt>
                <c:pt idx="63">
                  <c:v>1.02911750664636</c:v>
                </c:pt>
                <c:pt idx="64">
                  <c:v>1.0276559533755001</c:v>
                </c:pt>
                <c:pt idx="65">
                  <c:v>1.0261967528561</c:v>
                </c:pt>
                <c:pt idx="66">
                  <c:v>1.02473990463625</c:v>
                </c:pt>
                <c:pt idx="67">
                  <c:v>1.0232854083151</c:v>
                </c:pt>
                <c:pt idx="68">
                  <c:v>1.0218332635438401</c:v>
                </c:pt>
                <c:pt idx="69">
                  <c:v>1.0203834700266901</c:v>
                </c:pt>
                <c:pt idx="70">
                  <c:v>1.0189360275220201</c:v>
                </c:pt>
                <c:pt idx="71">
                  <c:v>1.0174909358433499</c:v>
                </c:pt>
                <c:pt idx="72">
                  <c:v>1.01604819486047</c:v>
                </c:pt>
                <c:pt idx="73">
                  <c:v>1.01460780450058</c:v>
                </c:pt>
                <c:pt idx="74">
                  <c:v>1.01316976474944</c:v>
                </c:pt>
                <c:pt idx="75">
                  <c:v>1.0117340756525299</c:v>
                </c:pt>
                <c:pt idx="76">
                  <c:v>1.01030073731631</c:v>
                </c:pt>
                <c:pt idx="77">
                  <c:v>1.0088697499094501</c:v>
                </c:pt>
                <c:pt idx="78">
                  <c:v>1.0074411136640999</c:v>
                </c:pt>
                <c:pt idx="79">
                  <c:v>1.0060148288772199</c:v>
                </c:pt>
                <c:pt idx="80">
                  <c:v>1.0045908959119201</c:v>
                </c:pt>
                <c:pt idx="81">
                  <c:v>1.0031693151988701</c:v>
                </c:pt>
                <c:pt idx="82">
                  <c:v>1.0017500872376801</c:v>
                </c:pt>
                <c:pt idx="83">
                  <c:v>1.0003332125984099</c:v>
                </c:pt>
                <c:pt idx="84">
                  <c:v>0.99891869192304805</c:v>
                </c:pt>
                <c:pt idx="85">
                  <c:v>0.99750652592703903</c:v>
                </c:pt>
                <c:pt idx="86">
                  <c:v>0.99609671540088995</c:v>
                </c:pt>
                <c:pt idx="87">
                  <c:v>0.99468926121178602</c:v>
                </c:pt>
                <c:pt idx="88">
                  <c:v>0.99328416430526001</c:v>
                </c:pt>
                <c:pt idx="89">
                  <c:v>0.99188142570691396</c:v>
                </c:pt>
                <c:pt idx="90">
                  <c:v>0.99048104652417301</c:v>
                </c:pt>
                <c:pt idx="91">
                  <c:v>0.98908302794810399</c:v>
                </c:pt>
                <c:pt idx="92">
                  <c:v>0.98768737125527695</c:v>
                </c:pt>
                <c:pt idx="93">
                  <c:v>0.98629407780967504</c:v>
                </c:pt>
                <c:pt idx="94">
                  <c:v>0.98490314906466103</c:v>
                </c:pt>
                <c:pt idx="95">
                  <c:v>0.98351458656500101</c:v>
                </c:pt>
                <c:pt idx="96">
                  <c:v>0.98212839194894297</c:v>
                </c:pt>
                <c:pt idx="97">
                  <c:v>0.98074456695034595</c:v>
                </c:pt>
                <c:pt idx="98">
                  <c:v>0.979363113400889</c:v>
                </c:pt>
                <c:pt idx="99">
                  <c:v>0.97798403323231597</c:v>
                </c:pt>
                <c:pt idx="100">
                  <c:v>0.97660732847877096</c:v>
                </c:pt>
                <c:pt idx="101">
                  <c:v>0.975233001279178</c:v>
                </c:pt>
                <c:pt idx="102">
                  <c:v>0.97386105387970501</c:v>
                </c:pt>
                <c:pt idx="103">
                  <c:v>0.97249148863628798</c:v>
                </c:pt>
                <c:pt idx="104">
                  <c:v>0.97112430801723304</c:v>
                </c:pt>
                <c:pt idx="105">
                  <c:v>0.96975951460589405</c:v>
                </c:pt>
                <c:pt idx="106">
                  <c:v>0.96839711110342497</c:v>
                </c:pt>
                <c:pt idx="107">
                  <c:v>0.96703710033161305</c:v>
                </c:pt>
                <c:pt idx="108">
                  <c:v>0.96567948523579705</c:v>
                </c:pt>
                <c:pt idx="109">
                  <c:v>0.96432426888786904</c:v>
                </c:pt>
                <c:pt idx="110">
                  <c:v>0.96297145448936505</c:v>
                </c:pt>
                <c:pt idx="111">
                  <c:v>0.96162104537464699</c:v>
                </c:pt>
                <c:pt idx="112">
                  <c:v>0.96027304501417898</c:v>
                </c:pt>
                <c:pt idx="113">
                  <c:v>0.95892745701789806</c:v>
                </c:pt>
                <c:pt idx="114">
                  <c:v>0.95758428513869298</c:v>
                </c:pt>
                <c:pt idx="115">
                  <c:v>0.956243533275979</c:v>
                </c:pt>
                <c:pt idx="116">
                  <c:v>0.95490520547938496</c:v>
                </c:pt>
                <c:pt idx="117">
                  <c:v>0.95356930595254796</c:v>
                </c:pt>
                <c:pt idx="118">
                  <c:v>0.95223583905702502</c:v>
                </c:pt>
                <c:pt idx="119">
                  <c:v>0.95090480931632804</c:v>
                </c:pt>
                <c:pt idx="120">
                  <c:v>0.94957622142006903</c:v>
                </c:pt>
                <c:pt idx="121">
                  <c:v>0.94825010456688696</c:v>
                </c:pt>
                <c:pt idx="122">
                  <c:v>0.94692658513606098</c:v>
                </c:pt>
                <c:pt idx="123">
                  <c:v>0.94560581306497704</c:v>
                </c:pt>
                <c:pt idx="124">
                  <c:v>0.94428793742621298</c:v>
                </c:pt>
                <c:pt idx="125">
                  <c:v>0.94297310643054699</c:v>
                </c:pt>
                <c:pt idx="126">
                  <c:v>0.94166146743017798</c:v>
                </c:pt>
                <c:pt idx="127">
                  <c:v>0.94035316692215598</c:v>
                </c:pt>
                <c:pt idx="128">
                  <c:v>0.93904835055199898</c:v>
                </c:pt>
                <c:pt idx="129">
                  <c:v>0.93774716311751405</c:v>
                </c:pt>
                <c:pt idx="130">
                  <c:v>0.93644974857280405</c:v>
                </c:pt>
                <c:pt idx="131">
                  <c:v>0.93515625003247205</c:v>
                </c:pt>
                <c:pt idx="132">
                  <c:v>0.93386680977599701</c:v>
                </c:pt>
                <c:pt idx="133">
                  <c:v>0.93258156925230695</c:v>
                </c:pt>
                <c:pt idx="134">
                  <c:v>0.93130066908451303</c:v>
                </c:pt>
                <c:pt idx="135">
                  <c:v>0.93002424907482995</c:v>
                </c:pt>
                <c:pt idx="136">
                  <c:v>0.92875244820965497</c:v>
                </c:pt>
                <c:pt idx="137">
                  <c:v>0.92748540466483098</c:v>
                </c:pt>
                <c:pt idx="138">
                  <c:v>0.92622325581105003</c:v>
                </c:pt>
                <c:pt idx="139">
                  <c:v>0.92496613821943496</c:v>
                </c:pt>
                <c:pt idx="140">
                  <c:v>0.92371418766726299</c:v>
                </c:pt>
                <c:pt idx="141">
                  <c:v>0.92246753914385005</c:v>
                </c:pt>
                <c:pt idx="142">
                  <c:v>0.92122632685657602</c:v>
                </c:pt>
                <c:pt idx="143">
                  <c:v>0.91999068423705899</c:v>
                </c:pt>
                <c:pt idx="144">
                  <c:v>0.91876074394746698</c:v>
                </c:pt>
                <c:pt idx="145">
                  <c:v>0.91753663788696405</c:v>
                </c:pt>
                <c:pt idx="146">
                  <c:v>0.91631849719829594</c:v>
                </c:pt>
                <c:pt idx="147">
                  <c:v>0.91510645227449505</c:v>
                </c:pt>
                <c:pt idx="148">
                  <c:v>0.91390063276571698</c:v>
                </c:pt>
                <c:pt idx="149">
                  <c:v>0.91270116758619502</c:v>
                </c:pt>
                <c:pt idx="150">
                  <c:v>0.91150818492131203</c:v>
                </c:pt>
                <c:pt idx="151">
                  <c:v>0.91032181223478903</c:v>
                </c:pt>
                <c:pt idx="152">
                  <c:v>0.90914217627596905</c:v>
                </c:pt>
                <c:pt idx="153">
                  <c:v>0.90796940308722796</c:v>
                </c:pt>
                <c:pt idx="154">
                  <c:v>0.90680361801147003</c:v>
                </c:pt>
                <c:pt idx="155">
                  <c:v>0.90564494569971898</c:v>
                </c:pt>
                <c:pt idx="156">
                  <c:v>0.90449351011881995</c:v>
                </c:pt>
                <c:pt idx="157">
                  <c:v>0.90334943455920702</c:v>
                </c:pt>
                <c:pt idx="158">
                  <c:v>0.90221284164277304</c:v>
                </c:pt>
                <c:pt idx="159">
                  <c:v>0.90108385333081498</c:v>
                </c:pt>
                <c:pt idx="160">
                  <c:v>0.899962590932053</c:v>
                </c:pt>
                <c:pt idx="161">
                  <c:v>0.89884917511072404</c:v>
                </c:pt>
                <c:pt idx="162">
                  <c:v>0.89774372589474505</c:v>
                </c:pt>
                <c:pt idx="163">
                  <c:v>0.89664636268393705</c:v>
                </c:pt>
                <c:pt idx="164">
                  <c:v>0.89555720425831697</c:v>
                </c:pt>
                <c:pt idx="165">
                  <c:v>0.894476368786433</c:v>
                </c:pt>
                <c:pt idx="166">
                  <c:v>0.89340397383376202</c:v>
                </c:pt>
                <c:pt idx="167">
                  <c:v>0.89234013637114895</c:v>
                </c:pt>
                <c:pt idx="168">
                  <c:v>0.89128497278329299</c:v>
                </c:pt>
                <c:pt idx="169">
                  <c:v>0.89023859887726597</c:v>
                </c:pt>
                <c:pt idx="170">
                  <c:v>0.88920112989107003</c:v>
                </c:pt>
                <c:pt idx="171">
                  <c:v>0.88817268050222897</c:v>
                </c:pt>
                <c:pt idx="172">
                  <c:v>0.88715336483639495</c:v>
                </c:pt>
                <c:pt idx="173">
                  <c:v>0.886143296475984</c:v>
                </c:pt>
                <c:pt idx="174">
                  <c:v>0.88514258846882898</c:v>
                </c:pt>
                <c:pt idx="175">
                  <c:v>0.88415135333683703</c:v>
                </c:pt>
                <c:pt idx="176">
                  <c:v>0.88316970308467002</c:v>
                </c:pt>
                <c:pt idx="177">
                  <c:v>0.88219774920840999</c:v>
                </c:pt>
                <c:pt idx="178">
                  <c:v>0.88123560270423895</c:v>
                </c:pt>
                <c:pt idx="179">
                  <c:v>0.88028337407710699</c:v>
                </c:pt>
                <c:pt idx="180">
                  <c:v>0.87934117334939099</c:v>
                </c:pt>
                <c:pt idx="181">
                  <c:v>0.87840911006954403</c:v>
                </c:pt>
                <c:pt idx="182">
                  <c:v>0.87748729332071596</c:v>
                </c:pt>
                <c:pt idx="183">
                  <c:v>0.87657583172936404</c:v>
                </c:pt>
                <c:pt idx="184">
                  <c:v>0.87567483347382902</c:v>
                </c:pt>
                <c:pt idx="185">
                  <c:v>0.87478440629288001</c:v>
                </c:pt>
                <c:pt idx="186">
                  <c:v>0.87390465749422497</c:v>
                </c:pt>
                <c:pt idx="187">
                  <c:v>0.87303569396298097</c:v>
                </c:pt>
                <c:pt idx="188">
                  <c:v>0.87217762217009898</c:v>
                </c:pt>
                <c:pt idx="189">
                  <c:v>0.87133054818074196</c:v>
                </c:pt>
                <c:pt idx="190">
                  <c:v>0.87049457766260396</c:v>
                </c:pt>
                <c:pt idx="191">
                  <c:v>0.86966981589418502</c:v>
                </c:pt>
                <c:pt idx="192">
                  <c:v>0.86885636777298603</c:v>
                </c:pt>
                <c:pt idx="193">
                  <c:v>0.86805433782365404</c:v>
                </c:pt>
                <c:pt idx="194">
                  <c:v>0.86726383020605402</c:v>
                </c:pt>
                <c:pt idx="195">
                  <c:v>0.86648494872326098</c:v>
                </c:pt>
                <c:pt idx="196">
                  <c:v>0.86571779682948102</c:v>
                </c:pt>
                <c:pt idx="197">
                  <c:v>0.86496247763789103</c:v>
                </c:pt>
                <c:pt idx="198">
                  <c:v>0.86421909392839102</c:v>
                </c:pt>
                <c:pt idx="199">
                  <c:v>0.86348774815527196</c:v>
                </c:pt>
                <c:pt idx="200">
                  <c:v>0.86276854245478896</c:v>
                </c:pt>
                <c:pt idx="201">
                  <c:v>0.86206157865263799</c:v>
                </c:pt>
                <c:pt idx="202">
                  <c:v>0.86136695827134002</c:v>
                </c:pt>
                <c:pt idx="203">
                  <c:v>0.86068478253751701</c:v>
                </c:pt>
                <c:pt idx="204">
                  <c:v>0.860015152389073</c:v>
                </c:pt>
                <c:pt idx="205">
                  <c:v>0.85935816848225799</c:v>
                </c:pt>
                <c:pt idx="206">
                  <c:v>0.85871393119863004</c:v>
                </c:pt>
                <c:pt idx="207">
                  <c:v>0.85808254065190404</c:v>
                </c:pt>
                <c:pt idx="208">
                  <c:v>0.85746409669468404</c:v>
                </c:pt>
                <c:pt idx="209">
                  <c:v>0.85685869892508604</c:v>
                </c:pt>
                <c:pt idx="210">
                  <c:v>0.85626644669323604</c:v>
                </c:pt>
                <c:pt idx="211">
                  <c:v>0.85568743910765599</c:v>
                </c:pt>
                <c:pt idx="212">
                  <c:v>0.85512177504152798</c:v>
                </c:pt>
                <c:pt idx="213">
                  <c:v>0.85456955313883898</c:v>
                </c:pt>
                <c:pt idx="214">
                  <c:v>0.85403087182040005</c:v>
                </c:pt>
                <c:pt idx="215">
                  <c:v>0.85350582928975405</c:v>
                </c:pt>
                <c:pt idx="216">
                  <c:v>0.852994523538953</c:v>
                </c:pt>
                <c:pt idx="217">
                  <c:v>0.85249705235422102</c:v>
                </c:pt>
                <c:pt idx="218">
                  <c:v>0.852013513321494</c:v>
                </c:pt>
                <c:pt idx="219">
                  <c:v>0.85154400383184803</c:v>
                </c:pt>
                <c:pt idx="220">
                  <c:v>0.85108862108680094</c:v>
                </c:pt>
                <c:pt idx="221">
                  <c:v>0.85064746210351005</c:v>
                </c:pt>
                <c:pt idx="222">
                  <c:v>0.85022062371985196</c:v>
                </c:pt>
                <c:pt idx="223">
                  <c:v>0.84980820259939405</c:v>
                </c:pt>
                <c:pt idx="224">
                  <c:v>0.84941029523626799</c:v>
                </c:pt>
                <c:pt idx="225">
                  <c:v>0.84902699795993197</c:v>
                </c:pt>
                <c:pt idx="226">
                  <c:v>0.84865840693983896</c:v>
                </c:pt>
                <c:pt idx="227">
                  <c:v>0.84830461819002301</c:v>
                </c:pt>
                <c:pt idx="228">
                  <c:v>0.84796572757358601</c:v>
                </c:pt>
                <c:pt idx="229">
                  <c:v>0.84764183080711497</c:v>
                </c:pt>
                <c:pt idx="230">
                  <c:v>0.84733302346502204</c:v>
                </c:pt>
                <c:pt idx="231">
                  <c:v>0.84703940098381703</c:v>
                </c:pt>
                <c:pt idx="232">
                  <c:v>0.846761058666327</c:v>
                </c:pt>
                <c:pt idx="233">
                  <c:v>0.84649809168586598</c:v>
                </c:pt>
                <c:pt idx="234">
                  <c:v>0.84625059509035805</c:v>
                </c:pt>
                <c:pt idx="235">
                  <c:v>0.84601866380644497</c:v>
                </c:pt>
                <c:pt idx="236">
                  <c:v>0.84580239264355395</c:v>
                </c:pt>
                <c:pt idx="237">
                  <c:v>0.84560187629797501</c:v>
                </c:pt>
                <c:pt idx="238">
                  <c:v>0.84541720935693598</c:v>
                </c:pt>
                <c:pt idx="239">
                  <c:v>0.84524848630268601</c:v>
                </c:pt>
                <c:pt idx="240">
                  <c:v>0.84509580151661701</c:v>
                </c:pt>
                <c:pt idx="241">
                  <c:v>0.84495924928342603</c:v>
                </c:pt>
                <c:pt idx="242">
                  <c:v>0.84483892379533199</c:v>
                </c:pt>
                <c:pt idx="243">
                  <c:v>0.84473491915636401</c:v>
                </c:pt>
                <c:pt idx="244">
                  <c:v>0.84464732938674203</c:v>
                </c:pt>
                <c:pt idx="245">
                  <c:v>0.84457624842735901</c:v>
                </c:pt>
                <c:pt idx="246">
                  <c:v>0.84452177014438401</c:v>
                </c:pt>
                <c:pt idx="247">
                  <c:v>0.84448398833400296</c:v>
                </c:pt>
                <c:pt idx="248">
                  <c:v>0.84446299672731895</c:v>
                </c:pt>
                <c:pt idx="249">
                  <c:v>0.84445888899543198</c:v>
                </c:pt>
                <c:pt idx="250">
                  <c:v>0.84447175875470204</c:v>
                </c:pt>
                <c:pt idx="251">
                  <c:v>0.84450169957223598</c:v>
                </c:pt>
                <c:pt idx="252">
                  <c:v>0.844548804971616</c:v>
                </c:pt>
                <c:pt idx="253">
                  <c:v>0.84461316843886403</c:v>
                </c:pt>
                <c:pt idx="254">
                  <c:v>0.84469488342870602</c:v>
                </c:pt>
                <c:pt idx="255">
                  <c:v>0.84479404337111896</c:v>
                </c:pt>
                <c:pt idx="256">
                  <c:v>0.84491074167820501</c:v>
                </c:pt>
                <c:pt idx="257">
                  <c:v>0.84504507175141097</c:v>
                </c:pt>
                <c:pt idx="258">
                  <c:v>0.84519712698910698</c:v>
                </c:pt>
                <c:pt idx="259">
                  <c:v>0.84536700079455995</c:v>
                </c:pt>
                <c:pt idx="260">
                  <c:v>0.84555478658431005</c:v>
                </c:pt>
                <c:pt idx="261">
                  <c:v>0.84576057779698899</c:v>
                </c:pt>
                <c:pt idx="262">
                  <c:v>0.84598446790259496</c:v>
                </c:pt>
                <c:pt idx="263">
                  <c:v>0.84622655041223505</c:v>
                </c:pt>
                <c:pt idx="264">
                  <c:v>0.84648691888838701</c:v>
                </c:pt>
                <c:pt idx="265">
                  <c:v>0.84676566695567501</c:v>
                </c:pt>
                <c:pt idx="266">
                  <c:v>0.847062888312197</c:v>
                </c:pt>
                <c:pt idx="267">
                  <c:v>0.84737867674141898</c:v>
                </c:pt>
                <c:pt idx="268">
                  <c:v>0.84771312612466398</c:v>
                </c:pt>
                <c:pt idx="269">
                  <c:v>0.84806633045421098</c:v>
                </c:pt>
                <c:pt idx="270">
                  <c:v>0.84843838384702897</c:v>
                </c:pt>
                <c:pt idx="271">
                  <c:v>0.84882938055916302</c:v>
                </c:pt>
                <c:pt idx="272">
                  <c:v>0.84923941500079403</c:v>
                </c:pt>
                <c:pt idx="273">
                  <c:v>0.849668581751991</c:v>
                </c:pt>
                <c:pt idx="274">
                  <c:v>0.85011697557917298</c:v>
                </c:pt>
                <c:pt idx="275">
                  <c:v>0.85058469145229898</c:v>
                </c:pt>
                <c:pt idx="276">
                  <c:v>0.85107182456279795</c:v>
                </c:pt>
                <c:pt idx="277">
                  <c:v>0.85157847034226197</c:v>
                </c:pt>
                <c:pt idx="278">
                  <c:v>0.85210472448191199</c:v>
                </c:pt>
                <c:pt idx="279">
                  <c:v>0.85265068295284396</c:v>
                </c:pt>
                <c:pt idx="280">
                  <c:v>0.85321644202707903</c:v>
                </c:pt>
                <c:pt idx="281">
                  <c:v>0.853802098299421</c:v>
                </c:pt>
                <c:pt idx="282">
                  <c:v>0.85440774871013203</c:v>
                </c:pt>
                <c:pt idx="283">
                  <c:v>0.85503349056843003</c:v>
                </c:pt>
                <c:pt idx="284">
                  <c:v>0.85567942157682697</c:v>
                </c:pt>
                <c:pt idx="285">
                  <c:v>0.85634563985630296</c:v>
                </c:pt>
                <c:pt idx="286">
                  <c:v>0.85703224397231603</c:v>
                </c:pt>
                <c:pt idx="287">
                  <c:v>0.85773933296166804</c:v>
                </c:pt>
                <c:pt idx="288">
                  <c:v>0.858467006360211</c:v>
                </c:pt>
                <c:pt idx="289">
                  <c:v>0.85921536423139899</c:v>
                </c:pt>
                <c:pt idx="290">
                  <c:v>0.85998450719568498</c:v>
                </c:pt>
                <c:pt idx="291">
                  <c:v>0.86077453646076096</c:v>
                </c:pt>
                <c:pt idx="292">
                  <c:v>0.86158555385263202</c:v>
                </c:pt>
                <c:pt idx="293">
                  <c:v>0.862417661847521</c:v>
                </c:pt>
                <c:pt idx="294">
                  <c:v>0.86327096360459699</c:v>
                </c:pt>
                <c:pt idx="295">
                  <c:v>0.86414556299951195</c:v>
                </c:pt>
                <c:pt idx="296">
                  <c:v>0.86504156465875304</c:v>
                </c:pt>
                <c:pt idx="297">
                  <c:v>0.86595907399477201</c:v>
                </c:pt>
                <c:pt idx="298">
                  <c:v>0.86689819724190598</c:v>
                </c:pt>
                <c:pt idx="299">
                  <c:v>0.86785904149305304</c:v>
                </c:pt>
                <c:pt idx="300">
                  <c:v>0.86884171473710403</c:v>
                </c:pt>
                <c:pt idx="301">
                  <c:v>0.86984632589710897</c:v>
                </c:pt>
                <c:pt idx="302">
                  <c:v>0.87087298486914699</c:v>
                </c:pt>
                <c:pt idx="303">
                  <c:v>0.87192180256191298</c:v>
                </c:pt>
                <c:pt idx="304">
                  <c:v>0.87299289093696297</c:v>
                </c:pt>
                <c:pt idx="305">
                  <c:v>0.87408636304963305</c:v>
                </c:pt>
                <c:pt idx="306">
                  <c:v>0.87520233309058804</c:v>
                </c:pt>
                <c:pt idx="307">
                  <c:v>0.87634091642798195</c:v>
                </c:pt>
                <c:pt idx="308">
                  <c:v>0.87750222965022795</c:v>
                </c:pt>
                <c:pt idx="309">
                  <c:v>0.87868639060931897</c:v>
                </c:pt>
                <c:pt idx="310">
                  <c:v>0.87989351846471697</c:v>
                </c:pt>
                <c:pt idx="311">
                  <c:v>0.88112373372775499</c:v>
                </c:pt>
                <c:pt idx="312">
                  <c:v>0.88237715830654395</c:v>
                </c:pt>
                <c:pt idx="313">
                  <c:v>0.88365391555136596</c:v>
                </c:pt>
                <c:pt idx="314">
                  <c:v>0.88495413030051395</c:v>
                </c:pt>
                <c:pt idx="315">
                  <c:v>0.88627792892657198</c:v>
                </c:pt>
                <c:pt idx="316">
                  <c:v>0.88762543938309701</c:v>
                </c:pt>
                <c:pt idx="317">
                  <c:v>0.88899679125169595</c:v>
                </c:pt>
                <c:pt idx="318">
                  <c:v>0.89039211578946797</c:v>
                </c:pt>
                <c:pt idx="319">
                  <c:v>0.89181154597677603</c:v>
                </c:pt>
                <c:pt idx="320">
                  <c:v>0.893255216565359</c:v>
                </c:pt>
                <c:pt idx="321">
                  <c:v>0.89472326412673298</c:v>
                </c:pt>
                <c:pt idx="322">
                  <c:v>0.896215827100875</c:v>
                </c:pt>
                <c:pt idx="323">
                  <c:v>0.89773304584517</c:v>
                </c:pt>
                <c:pt idx="324">
                  <c:v>0.89927506268360202</c:v>
                </c:pt>
                <c:pt idx="325">
                  <c:v>0.90084202195617102</c:v>
                </c:pt>
                <c:pt idx="326">
                  <c:v>0.90243407006851495</c:v>
                </c:pt>
                <c:pt idx="327">
                  <c:v>0.90405135554173099</c:v>
                </c:pt>
                <c:pt idx="328">
                  <c:v>0.90569402906237495</c:v>
                </c:pt>
                <c:pt idx="329">
                  <c:v>0.90736224353262196</c:v>
                </c:pt>
                <c:pt idx="330">
                  <c:v>0.90905615412058904</c:v>
                </c:pt>
                <c:pt idx="331">
                  <c:v>0.91077591831079197</c:v>
                </c:pt>
                <c:pt idx="332">
                  <c:v>0.91252169595474397</c:v>
                </c:pt>
                <c:pt idx="333">
                  <c:v>0.91429364932167201</c:v>
                </c:pt>
                <c:pt idx="334">
                  <c:v>0.91609194314934905</c:v>
                </c:pt>
                <c:pt idx="335">
                  <c:v>0.91791674469504803</c:v>
                </c:pt>
                <c:pt idx="336">
                  <c:v>0.91976822378658896</c:v>
                </c:pt>
                <c:pt idx="337">
                  <c:v>0.92164655287349895</c:v>
                </c:pt>
                <c:pt idx="338">
                  <c:v>0.92355190707826895</c:v>
                </c:pt>
                <c:pt idx="339">
                  <c:v>0.92548446424770703</c:v>
                </c:pt>
                <c:pt idx="340">
                  <c:v>0.92744440500439995</c:v>
                </c:pt>
                <c:pt idx="341">
                  <c:v>0.92943191279826998</c:v>
                </c:pt>
                <c:pt idx="342">
                  <c:v>0.93144717395824095</c:v>
                </c:pt>
                <c:pt idx="343">
                  <c:v>0.93349037774401</c:v>
                </c:pt>
                <c:pt idx="344">
                  <c:v>0.93556171639793895</c:v>
                </c:pt>
                <c:pt idx="345">
                  <c:v>0.93766138519705799</c:v>
                </c:pt>
                <c:pt idx="346">
                  <c:v>0.93978958250521005</c:v>
                </c:pt>
                <c:pt idx="347">
                  <c:v>0.94194650982532402</c:v>
                </c:pt>
                <c:pt idx="348">
                  <c:v>0.94413237185184096</c:v>
                </c:pt>
                <c:pt idx="349">
                  <c:v>0.94634737652329803</c:v>
                </c:pt>
                <c:pt idx="350">
                  <c:v>0.94859173507508099</c:v>
                </c:pt>
                <c:pt idx="351">
                  <c:v>0.950865662092372</c:v>
                </c:pt>
                <c:pt idx="352">
                  <c:v>0.95316937556328096</c:v>
                </c:pt>
                <c:pt idx="353">
                  <c:v>0.95550309693220703</c:v>
                </c:pt>
                <c:pt idx="354">
                  <c:v>0.95786705115341697</c:v>
                </c:pt>
                <c:pt idx="355">
                  <c:v>0.960261466744882</c:v>
                </c:pt>
                <c:pt idx="356">
                  <c:v>0.96268657584237405</c:v>
                </c:pt>
                <c:pt idx="357">
                  <c:v>0.96514261425384995</c:v>
                </c:pt>
                <c:pt idx="358">
                  <c:v>0.96762982151413401</c:v>
                </c:pt>
                <c:pt idx="359">
                  <c:v>0.97014844093993102</c:v>
                </c:pt>
                <c:pt idx="360">
                  <c:v>0.97269871968517896</c:v>
                </c:pt>
                <c:pt idx="361">
                  <c:v>0.97528090879677398</c:v>
                </c:pt>
                <c:pt idx="362">
                  <c:v>0.97789526327067899</c:v>
                </c:pt>
                <c:pt idx="363">
                  <c:v>0.98054204210844598</c:v>
                </c:pt>
                <c:pt idx="364">
                  <c:v>0.98322150837417399</c:v>
                </c:pt>
                <c:pt idx="365">
                  <c:v>0.98593392925192702</c:v>
                </c:pt>
                <c:pt idx="366">
                  <c:v>0.98867957610363399</c:v>
                </c:pt>
                <c:pt idx="367">
                  <c:v>0.99145872452750095</c:v>
                </c:pt>
                <c:pt idx="368">
                  <c:v>0.99427165441694998</c:v>
                </c:pt>
                <c:pt idx="369">
                  <c:v>0.997118650020129</c:v>
                </c:pt>
                <c:pt idx="370">
                  <c:v>1</c:v>
                </c:pt>
                <c:pt idx="371">
                  <c:v>1.00417629143072</c:v>
                </c:pt>
                <c:pt idx="372">
                  <c:v>1.0084087182654999</c:v>
                </c:pt>
                <c:pt idx="373">
                  <c:v>1.0126974650784699</c:v>
                </c:pt>
                <c:pt idx="374">
                  <c:v>1.0170427159562501</c:v>
                </c:pt>
                <c:pt idx="375">
                  <c:v>1.0214446544475899</c:v>
                </c:pt>
                <c:pt idx="376">
                  <c:v>1.02590346350935</c:v>
                </c:pt>
                <c:pt idx="377">
                  <c:v>1.0304193254487699</c:v>
                </c:pt>
                <c:pt idx="378">
                  <c:v>1.03499242186211</c:v>
                </c:pt>
                <c:pt idx="379">
                  <c:v>1.0396229335696701</c:v>
                </c:pt>
                <c:pt idx="380">
                  <c:v>1.04431104054724</c:v>
                </c:pt>
                <c:pt idx="381">
                  <c:v>1.04905692185404</c:v>
                </c:pt>
                <c:pt idx="382">
                  <c:v>1.0538607555571899</c:v>
                </c:pt>
                <c:pt idx="383">
                  <c:v>1.05872271865266</c:v>
                </c:pt>
                <c:pt idx="384">
                  <c:v>1.0636429869828901</c:v>
                </c:pt>
                <c:pt idx="385">
                  <c:v>1.0686217351509699</c:v>
                </c:pt>
                <c:pt idx="386">
                  <c:v>1.07365913643157</c:v>
                </c:pt>
                <c:pt idx="387">
                  <c:v>1.0787553626785</c:v>
                </c:pt>
                <c:pt idx="388">
                  <c:v>1.08391058422899</c:v>
                </c:pt>
                <c:pt idx="389">
                  <c:v>1.08912496980486</c:v>
                </c:pt>
                <c:pt idx="390">
                  <c:v>1.0943986864103701</c:v>
                </c:pt>
                <c:pt idx="391">
                  <c:v>1.09973189922699</c:v>
                </c:pt>
                <c:pt idx="392">
                  <c:v>1.1051247715050001</c:v>
                </c:pt>
                <c:pt idx="393">
                  <c:v>1.1105774644520401</c:v>
                </c:pt>
                <c:pt idx="394">
                  <c:v>1.1160901371185701</c:v>
                </c:pt>
                <c:pt idx="395">
                  <c:v>1.1216629462802801</c:v>
                </c:pt>
                <c:pt idx="396">
                  <c:v>1.1272960463175701</c:v>
                </c:pt>
                <c:pt idx="397">
                  <c:v>1.1329895890919399</c:v>
                </c:pt>
                <c:pt idx="398">
                  <c:v>1.1387437238195599</c:v>
                </c:pt>
                <c:pt idx="399">
                  <c:v>1.1445585969418399</c:v>
                </c:pt>
                <c:pt idx="400">
                  <c:v>1.1504343519931199</c:v>
                </c:pt>
                <c:pt idx="401">
                  <c:v>1.1563711294655099</c:v>
                </c:pt>
                <c:pt idx="402">
                  <c:v>1.1623690666709099</c:v>
                </c:pt>
                <c:pt idx="403">
                  <c:v>1.1684282976001401</c:v>
                </c:pt>
                <c:pt idx="404">
                  <c:v>1.17454895277938</c:v>
                </c:pt>
                <c:pt idx="405">
                  <c:v>1.1807311591237699</c:v>
                </c:pt>
                <c:pt idx="406">
                  <c:v>1.1869750397882901</c:v>
                </c:pt>
                <c:pt idx="407">
                  <c:v>1.19328071401595</c:v>
                </c:pt>
                <c:pt idx="408">
                  <c:v>1.1996482969832101</c:v>
                </c:pt>
                <c:pt idx="409">
                  <c:v>1.20607789964287</c:v>
                </c:pt>
                <c:pt idx="410">
                  <c:v>1.2125696285641401</c:v>
                </c:pt>
                <c:pt idx="411">
                  <c:v>1.2191235857702301</c:v>
                </c:pt>
                <c:pt idx="412">
                  <c:v>1.2257398685732801</c:v>
                </c:pt>
                <c:pt idx="413">
                  <c:v>1.23241856940674</c:v>
                </c:pt>
                <c:pt idx="414">
                  <c:v>1.23915977565516</c:v>
                </c:pt>
                <c:pt idx="415">
                  <c:v>1.2459635694815301</c:v>
                </c:pt>
                <c:pt idx="416">
                  <c:v>1.2528300276520501</c:v>
                </c:pt>
                <c:pt idx="417">
                  <c:v>1.2597592213584901</c:v>
                </c:pt>
                <c:pt idx="418">
                  <c:v>1.2667512160380501</c:v>
                </c:pt>
                <c:pt idx="419">
                  <c:v>1.2738060711908801</c:v>
                </c:pt>
                <c:pt idx="420">
                  <c:v>1.28092384019512</c:v>
                </c:pt>
                <c:pt idx="421">
                  <c:v>1.2881045701196701</c:v>
                </c:pt>
                <c:pt idx="422">
                  <c:v>1.2953483015345399</c:v>
                </c:pt>
                <c:pt idx="423">
                  <c:v>1.3026550683190199</c:v>
                </c:pt>
                <c:pt idx="424">
                  <c:v>1.31002489746748</c:v>
                </c:pt>
                <c:pt idx="425">
                  <c:v>1.3174578088929501</c:v>
                </c:pt>
                <c:pt idx="426">
                  <c:v>1.32495381522861</c:v>
                </c:pt>
                <c:pt idx="427">
                  <c:v>1.33251292162694</c:v>
                </c:pt>
                <c:pt idx="428">
                  <c:v>1.3401351255569101</c:v>
                </c:pt>
                <c:pt idx="429">
                  <c:v>1.347820416599</c:v>
                </c:pt>
                <c:pt idx="430">
                  <c:v>1.3555687762381501</c:v>
                </c:pt>
                <c:pt idx="431">
                  <c:v>1.36338017765477</c:v>
                </c:pt>
                <c:pt idx="432">
                  <c:v>1.3712545855137599</c:v>
                </c:pt>
                <c:pt idx="433">
                  <c:v>1.3791919557515699</c:v>
                </c:pt>
                <c:pt idx="434">
                  <c:v>1.3871922353614401</c:v>
                </c:pt>
                <c:pt idx="435">
                  <c:v>1.39525536217681</c:v>
                </c:pt>
                <c:pt idx="436">
                  <c:v>1.4033812646528701</c:v>
                </c:pt>
                <c:pt idx="437">
                  <c:v>1.41156986164653</c:v>
                </c:pt>
                <c:pt idx="438">
                  <c:v>1.41982106219455</c:v>
                </c:pt>
                <c:pt idx="439">
                  <c:v>1.4281347652902201</c:v>
                </c:pt>
                <c:pt idx="440">
                  <c:v>1.4365108596583001</c:v>
                </c:pt>
                <c:pt idx="441">
                  <c:v>1.4449492235286401</c:v>
                </c:pt>
                <c:pt idx="442">
                  <c:v>1.4534497244081901</c:v>
                </c:pt>
                <c:pt idx="443">
                  <c:v>1.4620122188517899</c:v>
                </c:pt>
                <c:pt idx="444">
                  <c:v>1.4706365522314799</c:v>
                </c:pt>
                <c:pt idx="445">
                  <c:v>1.47932255850474</c:v>
                </c:pt>
                <c:pt idx="446">
                  <c:v>1.4880700599813901</c:v>
                </c:pt>
                <c:pt idx="447">
                  <c:v>1.4968788670895501</c:v>
                </c:pt>
                <c:pt idx="448">
                  <c:v>1.50574877814039</c:v>
                </c:pt>
                <c:pt idx="449">
                  <c:v>1.5146795790921299</c:v>
                </c:pt>
                <c:pt idx="450">
                  <c:v>1.5236710433129901</c:v>
                </c:pt>
              </c:numCache>
            </c:numRef>
          </c:yVal>
          <c:smooth val="1"/>
        </c:ser>
        <c:dLbls>
          <c:showLegendKey val="0"/>
          <c:showVal val="0"/>
          <c:showCatName val="0"/>
          <c:showSerName val="0"/>
          <c:showPercent val="0"/>
          <c:showBubbleSize val="0"/>
        </c:dLbls>
        <c:axId val="494880504"/>
        <c:axId val="494880896"/>
      </c:scatterChart>
      <c:valAx>
        <c:axId val="494880504"/>
        <c:scaling>
          <c:orientation val="minMax"/>
          <c:max val="65"/>
          <c:min val="20"/>
        </c:scaling>
        <c:delete val="0"/>
        <c:axPos val="b"/>
        <c:title>
          <c:tx>
            <c:rich>
              <a:bodyPr/>
              <a:lstStyle/>
              <a:p>
                <a:pPr>
                  <a:defRPr sz="1700"/>
                </a:pPr>
                <a:r>
                  <a:rPr lang="en-US" sz="1700" dirty="0" smtClean="0"/>
                  <a:t>Recipient age</a:t>
                </a:r>
                <a:endParaRPr lang="en-US" sz="1700" dirty="0"/>
              </a:p>
            </c:rich>
          </c:tx>
          <c:layout>
            <c:manualLayout>
              <c:xMode val="edge"/>
              <c:yMode val="edge"/>
              <c:x val="0.45092920353982302"/>
              <c:y val="0.88582020997375333"/>
            </c:manualLayout>
          </c:layout>
          <c:overlay val="0"/>
        </c:title>
        <c:numFmt formatCode="#,##0" sourceLinked="0"/>
        <c:majorTickMark val="out"/>
        <c:minorTickMark val="none"/>
        <c:tickLblPos val="nextTo"/>
        <c:txPr>
          <a:bodyPr rot="0"/>
          <a:lstStyle/>
          <a:p>
            <a:pPr>
              <a:defRPr sz="1500" b="1"/>
            </a:pPr>
            <a:endParaRPr lang="en-US"/>
          </a:p>
        </c:txPr>
        <c:crossAx val="494880896"/>
        <c:crosses val="autoZero"/>
        <c:crossBetween val="midCat"/>
        <c:majorUnit val="5"/>
      </c:valAx>
      <c:valAx>
        <c:axId val="49488089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494880504"/>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Microsoft_Excel_Worksheet2!$B$2:$B$10002</c:f>
              <c:numCache>
                <c:formatCode>General</c:formatCode>
                <c:ptCount val="10001"/>
                <c:pt idx="0">
                  <c:v>0.83358799187411303</c:v>
                </c:pt>
                <c:pt idx="1">
                  <c:v>0.83575833181223502</c:v>
                </c:pt>
                <c:pt idx="2">
                  <c:v>0.83793432247408595</c:v>
                </c:pt>
                <c:pt idx="3">
                  <c:v>0.84011597857196196</c:v>
                </c:pt>
                <c:pt idx="4">
                  <c:v>0.84230331485646104</c:v>
                </c:pt>
                <c:pt idx="5">
                  <c:v>0.84449634611658597</c:v>
                </c:pt>
                <c:pt idx="6">
                  <c:v>0.84669508717984598</c:v>
                </c:pt>
                <c:pt idx="7">
                  <c:v>0.84889955291235497</c:v>
                </c:pt>
                <c:pt idx="8">
                  <c:v>0.85110975821893198</c:v>
                </c:pt>
                <c:pt idx="9">
                  <c:v>0.85332571804320201</c:v>
                </c:pt>
                <c:pt idx="10">
                  <c:v>0.85554744736769905</c:v>
                </c:pt>
                <c:pt idx="11">
                  <c:v>0.85777496121396402</c:v>
                </c:pt>
                <c:pt idx="12">
                  <c:v>0.86000827464264995</c:v>
                </c:pt>
                <c:pt idx="13">
                  <c:v>0.862247402753619</c:v>
                </c:pt>
                <c:pt idx="14">
                  <c:v>0.86449236068604995</c:v>
                </c:pt>
                <c:pt idx="15">
                  <c:v>0.86674316361853898</c:v>
                </c:pt>
                <c:pt idx="16">
                  <c:v>0.86899982676919896</c:v>
                </c:pt>
                <c:pt idx="17">
                  <c:v>0.87126236539576596</c:v>
                </c:pt>
                <c:pt idx="18">
                  <c:v>0.87353079479570095</c:v>
                </c:pt>
                <c:pt idx="19">
                  <c:v>0.87580513030629503</c:v>
                </c:pt>
                <c:pt idx="20">
                  <c:v>0.87808538730477004</c:v>
                </c:pt>
                <c:pt idx="21">
                  <c:v>0.88037158120838399</c:v>
                </c:pt>
                <c:pt idx="22">
                  <c:v>0.88266372747453603</c:v>
                </c:pt>
                <c:pt idx="23">
                  <c:v>0.88496184160086999</c:v>
                </c:pt>
                <c:pt idx="24">
                  <c:v>0.88726593912538199</c:v>
                </c:pt>
                <c:pt idx="25">
                  <c:v>0.88957603562651899</c:v>
                </c:pt>
                <c:pt idx="26">
                  <c:v>0.89189214672329198</c:v>
                </c:pt>
                <c:pt idx="27">
                  <c:v>0.89421428807537395</c:v>
                </c:pt>
                <c:pt idx="28">
                  <c:v>0.89654247538321397</c:v>
                </c:pt>
                <c:pt idx="29">
                  <c:v>0.89887672438813404</c:v>
                </c:pt>
                <c:pt idx="30">
                  <c:v>0.90121705087244597</c:v>
                </c:pt>
                <c:pt idx="31">
                  <c:v>0.90356347065954901</c:v>
                </c:pt>
                <c:pt idx="32">
                  <c:v>0.90591599961403901</c:v>
                </c:pt>
                <c:pt idx="33">
                  <c:v>0.90827465364182303</c:v>
                </c:pt>
                <c:pt idx="34">
                  <c:v>0.91063944869021296</c:v>
                </c:pt>
                <c:pt idx="35">
                  <c:v>0.91301040074804896</c:v>
                </c:pt>
                <c:pt idx="36">
                  <c:v>0.91538752584579497</c:v>
                </c:pt>
                <c:pt idx="37">
                  <c:v>0.91777084005565401</c:v>
                </c:pt>
                <c:pt idx="38">
                  <c:v>0.92016035949167396</c:v>
                </c:pt>
                <c:pt idx="39">
                  <c:v>0.92255610030985702</c:v>
                </c:pt>
                <c:pt idx="40">
                  <c:v>0.92495807870827296</c:v>
                </c:pt>
                <c:pt idx="41">
                  <c:v>0.92736631092715904</c:v>
                </c:pt>
                <c:pt idx="42">
                  <c:v>0.92978081324904205</c:v>
                </c:pt>
                <c:pt idx="43">
                  <c:v>0.93220160199883695</c:v>
                </c:pt>
                <c:pt idx="44">
                  <c:v>0.93462869354396605</c:v>
                </c:pt>
                <c:pt idx="45">
                  <c:v>0.93706210429446402</c:v>
                </c:pt>
                <c:pt idx="46">
                  <c:v>0.939501850703092</c:v>
                </c:pt>
                <c:pt idx="47">
                  <c:v>0.941947949265447</c:v>
                </c:pt>
                <c:pt idx="48">
                  <c:v>0.944400416520075</c:v>
                </c:pt>
                <c:pt idx="49">
                  <c:v>0.94685926904858098</c:v>
                </c:pt>
                <c:pt idx="50">
                  <c:v>0.94932452347574303</c:v>
                </c:pt>
                <c:pt idx="51">
                  <c:v>0.95179619646962199</c:v>
                </c:pt>
                <c:pt idx="52">
                  <c:v>0.95427430474167796</c:v>
                </c:pt>
                <c:pt idx="53">
                  <c:v>0.95675886504688101</c:v>
                </c:pt>
                <c:pt idx="54">
                  <c:v>0.95924989418382201</c:v>
                </c:pt>
                <c:pt idx="55">
                  <c:v>0.96174740899483202</c:v>
                </c:pt>
                <c:pt idx="56">
                  <c:v>0.96425142636609196</c:v>
                </c:pt>
                <c:pt idx="57">
                  <c:v>0.96676196322774599</c:v>
                </c:pt>
                <c:pt idx="58">
                  <c:v>0.96927903655402203</c:v>
                </c:pt>
                <c:pt idx="59">
                  <c:v>0.97180266336333698</c:v>
                </c:pt>
                <c:pt idx="60">
                  <c:v>0.97433286071842096</c:v>
                </c:pt>
                <c:pt idx="61">
                  <c:v>0.97686964572642898</c:v>
                </c:pt>
                <c:pt idx="62">
                  <c:v>0.97941303553905301</c:v>
                </c:pt>
                <c:pt idx="63">
                  <c:v>0.98196304735264395</c:v>
                </c:pt>
                <c:pt idx="64">
                  <c:v>0.98451969840832598</c:v>
                </c:pt>
                <c:pt idx="65">
                  <c:v>0.98708300599211096</c:v>
                </c:pt>
                <c:pt idx="66">
                  <c:v>0.98965298743501595</c:v>
                </c:pt>
                <c:pt idx="67">
                  <c:v>0.99222966011318503</c:v>
                </c:pt>
                <c:pt idx="68">
                  <c:v>0.99481304144799798</c:v>
                </c:pt>
                <c:pt idx="69">
                  <c:v>0.99740314890619697</c:v>
                </c:pt>
                <c:pt idx="70">
                  <c:v>1</c:v>
                </c:pt>
                <c:pt idx="71">
                  <c:v>1.0026036122872199</c:v>
                </c:pt>
                <c:pt idx="72">
                  <c:v>1.0052140033713799</c:v>
                </c:pt>
                <c:pt idx="73">
                  <c:v>1.00783119090184</c:v>
                </c:pt>
                <c:pt idx="74">
                  <c:v>1.01045519257392</c:v>
                </c:pt>
                <c:pt idx="75">
                  <c:v>1.01308602612898</c:v>
                </c:pt>
                <c:pt idx="76">
                  <c:v>1.0157237093546201</c:v>
                </c:pt>
                <c:pt idx="77">
                  <c:v>1.0183682600847199</c:v>
                </c:pt>
                <c:pt idx="78">
                  <c:v>1.0210196961995901</c:v>
                </c:pt>
                <c:pt idx="79">
                  <c:v>1.0236780356261099</c:v>
                </c:pt>
                <c:pt idx="80">
                  <c:v>1.0263432963378201</c:v>
                </c:pt>
                <c:pt idx="81">
                  <c:v>1.0290154963550699</c:v>
                </c:pt>
                <c:pt idx="82">
                  <c:v>1.0316946537451099</c:v>
                </c:pt>
                <c:pt idx="83">
                  <c:v>1.0343807866222601</c:v>
                </c:pt>
                <c:pt idx="84">
                  <c:v>1.03707391314798</c:v>
                </c:pt>
                <c:pt idx="85">
                  <c:v>1.0397740515310001</c:v>
                </c:pt>
                <c:pt idx="86">
                  <c:v>1.0424812200275</c:v>
                </c:pt>
                <c:pt idx="87">
                  <c:v>1.04519543694116</c:v>
                </c:pt>
                <c:pt idx="88">
                  <c:v>1.04791672062332</c:v>
                </c:pt>
                <c:pt idx="89">
                  <c:v>1.0506450894731201</c:v>
                </c:pt>
                <c:pt idx="90">
                  <c:v>1.05338056193758</c:v>
                </c:pt>
                <c:pt idx="91">
                  <c:v>1.0561231565117499</c:v>
                </c:pt>
                <c:pt idx="92">
                  <c:v>1.0588728917388599</c:v>
                </c:pt>
                <c:pt idx="93">
                  <c:v>1.0616297862104001</c:v>
                </c:pt>
                <c:pt idx="94">
                  <c:v>1.06439385856625</c:v>
                </c:pt>
                <c:pt idx="95">
                  <c:v>1.0671651274948599</c:v>
                </c:pt>
                <c:pt idx="96">
                  <c:v>1.0699436117332899</c:v>
                </c:pt>
                <c:pt idx="97">
                  <c:v>1.0727293300674301</c:v>
                </c:pt>
                <c:pt idx="98">
                  <c:v>1.0755223013320601</c:v>
                </c:pt>
                <c:pt idx="99">
                  <c:v>1.0783225444109801</c:v>
                </c:pt>
                <c:pt idx="100">
                  <c:v>1.08113007823719</c:v>
                </c:pt>
                <c:pt idx="101">
                  <c:v>1.08394492179297</c:v>
                </c:pt>
                <c:pt idx="102">
                  <c:v>1.08676709411002</c:v>
                </c:pt>
                <c:pt idx="103">
                  <c:v>1.0895966142695901</c:v>
                </c:pt>
                <c:pt idx="104">
                  <c:v>1.0924335014026201</c:v>
                </c:pt>
                <c:pt idx="105">
                  <c:v>1.0952777746898399</c:v>
                </c:pt>
                <c:pt idx="106">
                  <c:v>1.0981294533619399</c:v>
                </c:pt>
                <c:pt idx="107">
                  <c:v>1.10098855669967</c:v>
                </c:pt>
                <c:pt idx="108">
                  <c:v>1.1038551040339799</c:v>
                </c:pt>
                <c:pt idx="109">
                  <c:v>1.10672911474615</c:v>
                </c:pt>
                <c:pt idx="110">
                  <c:v>1.10961060826792</c:v>
                </c:pt>
                <c:pt idx="111">
                  <c:v>1.1124996040816399</c:v>
                </c:pt>
                <c:pt idx="112">
                  <c:v>1.1153961217203501</c:v>
                </c:pt>
                <c:pt idx="113">
                  <c:v>1.11830018076798</c:v>
                </c:pt>
                <c:pt idx="114">
                  <c:v>1.1212118008594201</c:v>
                </c:pt>
                <c:pt idx="115">
                  <c:v>1.12413100168072</c:v>
                </c:pt>
                <c:pt idx="116">
                  <c:v>1.12705780296914</c:v>
                </c:pt>
                <c:pt idx="117">
                  <c:v>1.12999222451335</c:v>
                </c:pt>
                <c:pt idx="118">
                  <c:v>1.1329342861535601</c:v>
                </c:pt>
                <c:pt idx="119">
                  <c:v>1.1358840077815999</c:v>
                </c:pt>
                <c:pt idx="120">
                  <c:v>1.1388414093411099</c:v>
                </c:pt>
                <c:pt idx="121">
                  <c:v>1.14180651082767</c:v>
                </c:pt>
                <c:pt idx="122">
                  <c:v>1.14477933228888</c:v>
                </c:pt>
                <c:pt idx="123">
                  <c:v>1.1477598938245801</c:v>
                </c:pt>
                <c:pt idx="124">
                  <c:v>1.15074821558692</c:v>
                </c:pt>
                <c:pt idx="125">
                  <c:v>1.15374431778052</c:v>
                </c:pt>
                <c:pt idx="126">
                  <c:v>1.1567482206626001</c:v>
                </c:pt>
                <c:pt idx="127">
                  <c:v>1.1597599445431399</c:v>
                </c:pt>
                <c:pt idx="128">
                  <c:v>1.16277950978497</c:v>
                </c:pt>
                <c:pt idx="129">
                  <c:v>1.1658069368039701</c:v>
                </c:pt>
                <c:pt idx="130">
                  <c:v>1.1688422460691601</c:v>
                </c:pt>
                <c:pt idx="131">
                  <c:v>1.1718854581028499</c:v>
                </c:pt>
                <c:pt idx="132">
                  <c:v>1.1749365934807801</c:v>
                </c:pt>
                <c:pt idx="133">
                  <c:v>1.17799567283227</c:v>
                </c:pt>
                <c:pt idx="134">
                  <c:v>1.18106271684034</c:v>
                </c:pt>
                <c:pt idx="135">
                  <c:v>1.1841377462418801</c:v>
                </c:pt>
                <c:pt idx="136">
                  <c:v>1.18722078182776</c:v>
                </c:pt>
                <c:pt idx="137">
                  <c:v>1.1903118444429699</c:v>
                </c:pt>
                <c:pt idx="138">
                  <c:v>1.19341095498678</c:v>
                </c:pt>
                <c:pt idx="139">
                  <c:v>1.1965181344128799</c:v>
                </c:pt>
                <c:pt idx="140">
                  <c:v>1.19963340372952</c:v>
                </c:pt>
                <c:pt idx="141">
                  <c:v>1.20275678399963</c:v>
                </c:pt>
                <c:pt idx="142">
                  <c:v>1.20588829634099</c:v>
                </c:pt>
                <c:pt idx="143">
                  <c:v>1.20902796192635</c:v>
                </c:pt>
                <c:pt idx="144">
                  <c:v>1.21217580198362</c:v>
                </c:pt>
                <c:pt idx="145">
                  <c:v>1.2153318377959299</c:v>
                </c:pt>
                <c:pt idx="146">
                  <c:v>1.21849609070186</c:v>
                </c:pt>
                <c:pt idx="147">
                  <c:v>1.22166858209554</c:v>
                </c:pt>
                <c:pt idx="148">
                  <c:v>1.22484933342679</c:v>
                </c:pt>
                <c:pt idx="149">
                  <c:v>1.2280383662012999</c:v>
                </c:pt>
                <c:pt idx="150">
                  <c:v>1.2312357019807101</c:v>
                </c:pt>
                <c:pt idx="151">
                  <c:v>1.2344413623828501</c:v>
                </c:pt>
                <c:pt idx="152">
                  <c:v>1.2376553690818</c:v>
                </c:pt>
                <c:pt idx="153">
                  <c:v>1.24087774380809</c:v>
                </c:pt>
                <c:pt idx="154">
                  <c:v>1.2441085083487999</c:v>
                </c:pt>
                <c:pt idx="155">
                  <c:v>1.24734768454777</c:v>
                </c:pt>
                <c:pt idx="156">
                  <c:v>1.2505952943056899</c:v>
                </c:pt>
                <c:pt idx="157">
                  <c:v>1.25385135958029</c:v>
                </c:pt>
                <c:pt idx="158">
                  <c:v>1.25711590238643</c:v>
                </c:pt>
                <c:pt idx="159">
                  <c:v>1.2603889447963501</c:v>
                </c:pt>
                <c:pt idx="160">
                  <c:v>1.26367050893969</c:v>
                </c:pt>
                <c:pt idx="161">
                  <c:v>1.2669606170037599</c:v>
                </c:pt>
                <c:pt idx="162">
                  <c:v>1.2702592912336199</c:v>
                </c:pt>
                <c:pt idx="163">
                  <c:v>1.2735665539322201</c:v>
                </c:pt>
                <c:pt idx="164">
                  <c:v>1.2768824274606301</c:v>
                </c:pt>
                <c:pt idx="165">
                  <c:v>1.2802069342380999</c:v>
                </c:pt>
                <c:pt idx="166">
                  <c:v>1.2835400967422701</c:v>
                </c:pt>
                <c:pt idx="167">
                  <c:v>1.2868819375092799</c:v>
                </c:pt>
                <c:pt idx="168">
                  <c:v>1.2902324791339801</c:v>
                </c:pt>
                <c:pt idx="169">
                  <c:v>1.29359174427002</c:v>
                </c:pt>
                <c:pt idx="170">
                  <c:v>1.2969597556300501</c:v>
                </c:pt>
                <c:pt idx="171">
                  <c:v>1.3003365359858401</c:v>
                </c:pt>
                <c:pt idx="172">
                  <c:v>1.30372210816845</c:v>
                </c:pt>
                <c:pt idx="173">
                  <c:v>1.30711649506839</c:v>
                </c:pt>
                <c:pt idx="174">
                  <c:v>1.3105197196357801</c:v>
                </c:pt>
                <c:pt idx="175">
                  <c:v>1.31393180488047</c:v>
                </c:pt>
                <c:pt idx="176">
                  <c:v>1.3173527738722199</c:v>
                </c:pt>
                <c:pt idx="177">
                  <c:v>1.3207826497408801</c:v>
                </c:pt>
                <c:pt idx="178">
                  <c:v>1.32422145567649</c:v>
                </c:pt>
                <c:pt idx="179">
                  <c:v>1.32766921492948</c:v>
                </c:pt>
                <c:pt idx="180">
                  <c:v>1.33112595081084</c:v>
                </c:pt>
                <c:pt idx="181">
                  <c:v>1.3345916866922001</c:v>
                </c:pt>
                <c:pt idx="182">
                  <c:v>1.33806644600609</c:v>
                </c:pt>
                <c:pt idx="183">
                  <c:v>1.3415502522460301</c:v>
                </c:pt>
                <c:pt idx="184">
                  <c:v>1.3450431289667</c:v>
                </c:pt>
                <c:pt idx="185">
                  <c:v>1.34854509978412</c:v>
                </c:pt>
                <c:pt idx="186">
                  <c:v>1.35205618837578</c:v>
                </c:pt>
                <c:pt idx="187">
                  <c:v>1.3555764184808501</c:v>
                </c:pt>
                <c:pt idx="188">
                  <c:v>1.3591058139002701</c:v>
                </c:pt>
                <c:pt idx="189">
                  <c:v>1.3626443984969701</c:v>
                </c:pt>
                <c:pt idx="190">
                  <c:v>1.366192196196</c:v>
                </c:pt>
                <c:pt idx="191">
                  <c:v>1.3697492309847199</c:v>
                </c:pt>
                <c:pt idx="192">
                  <c:v>1.37331552691292</c:v>
                </c:pt>
                <c:pt idx="193">
                  <c:v>1.37689110809302</c:v>
                </c:pt>
                <c:pt idx="194">
                  <c:v>1.38047599870021</c:v>
                </c:pt>
                <c:pt idx="195">
                  <c:v>1.38407022297264</c:v>
                </c:pt>
                <c:pt idx="196">
                  <c:v>1.38767380521154</c:v>
                </c:pt>
                <c:pt idx="197">
                  <c:v>1.3912867697814399</c:v>
                </c:pt>
                <c:pt idx="198">
                  <c:v>1.3949091411102901</c:v>
                </c:pt>
                <c:pt idx="199">
                  <c:v>1.3985409436896401</c:v>
                </c:pt>
                <c:pt idx="200">
                  <c:v>1.40218220207481</c:v>
                </c:pt>
                <c:pt idx="201">
                  <c:v>1.4058329408850501</c:v>
                </c:pt>
                <c:pt idx="202">
                  <c:v>1.40949318480371</c:v>
                </c:pt>
                <c:pt idx="203">
                  <c:v>1.41316295857842</c:v>
                </c:pt>
                <c:pt idx="204">
                  <c:v>1.4168422870212201</c:v>
                </c:pt>
                <c:pt idx="205">
                  <c:v>1.42053119500876</c:v>
                </c:pt>
                <c:pt idx="206">
                  <c:v>1.4242297074824599</c:v>
                </c:pt>
                <c:pt idx="207">
                  <c:v>1.4279378494486801</c:v>
                </c:pt>
                <c:pt idx="208">
                  <c:v>1.4316556459788901</c:v>
                </c:pt>
                <c:pt idx="209">
                  <c:v>1.4353831222098301</c:v>
                </c:pt>
                <c:pt idx="210">
                  <c:v>1.4391203033436799</c:v>
                </c:pt>
                <c:pt idx="211">
                  <c:v>1.44286721464825</c:v>
                </c:pt>
                <c:pt idx="212">
                  <c:v>1.4466238814571299</c:v>
                </c:pt>
                <c:pt idx="213">
                  <c:v>1.4503903291698801</c:v>
                </c:pt>
                <c:pt idx="214">
                  <c:v>1.45416658325217</c:v>
                </c:pt>
                <c:pt idx="215">
                  <c:v>1.4579526692359901</c:v>
                </c:pt>
                <c:pt idx="216">
                  <c:v>1.4617486127197901</c:v>
                </c:pt>
                <c:pt idx="217">
                  <c:v>1.4655544393686899</c:v>
                </c:pt>
                <c:pt idx="218">
                  <c:v>1.46937017491462</c:v>
                </c:pt>
                <c:pt idx="219">
                  <c:v>1.4731958451564999</c:v>
                </c:pt>
                <c:pt idx="220">
                  <c:v>1.4770314759604299</c:v>
                </c:pt>
                <c:pt idx="221">
                  <c:v>1.4808770932598501</c:v>
                </c:pt>
                <c:pt idx="222">
                  <c:v>1.4847327230557199</c:v>
                </c:pt>
                <c:pt idx="223">
                  <c:v>1.4885983914167</c:v>
                </c:pt>
                <c:pt idx="224">
                  <c:v>1.49247412447933</c:v>
                </c:pt>
                <c:pt idx="225">
                  <c:v>1.49635994844818</c:v>
                </c:pt>
                <c:pt idx="226">
                  <c:v>1.50025588959606</c:v>
                </c:pt>
                <c:pt idx="227">
                  <c:v>1.5041619742641901</c:v>
                </c:pt>
                <c:pt idx="228">
                  <c:v>1.50807822886235</c:v>
                </c:pt>
                <c:pt idx="229">
                  <c:v>1.5120046798691</c:v>
                </c:pt>
                <c:pt idx="230">
                  <c:v>1.51594135383194</c:v>
                </c:pt>
                <c:pt idx="231">
                  <c:v>1.51988827736748</c:v>
                </c:pt>
                <c:pt idx="232">
                  <c:v>1.5238454771616301</c:v>
                </c:pt>
                <c:pt idx="233">
                  <c:v>1.5278129799697899</c:v>
                </c:pt>
                <c:pt idx="234">
                  <c:v>1.5317908126170099</c:v>
                </c:pt>
                <c:pt idx="235">
                  <c:v>1.5357790019981901</c:v>
                </c:pt>
                <c:pt idx="236">
                  <c:v>1.5397775750782501</c:v>
                </c:pt>
                <c:pt idx="237">
                  <c:v>1.5437865588923001</c:v>
                </c:pt>
                <c:pt idx="238">
                  <c:v>1.5478059805458799</c:v>
                </c:pt>
                <c:pt idx="239">
                  <c:v>1.5518358672150601</c:v>
                </c:pt>
                <c:pt idx="240">
                  <c:v>1.55587624614669</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Microsoft_Excel_Worksheet2!$C$2:$C$10002</c:f>
              <c:numCache>
                <c:formatCode>General</c:formatCode>
                <c:ptCount val="10001"/>
                <c:pt idx="0">
                  <c:v>0.75066301231904398</c:v>
                </c:pt>
                <c:pt idx="1">
                  <c:v>0.75374487833650194</c:v>
                </c:pt>
                <c:pt idx="2">
                  <c:v>0.75683939703298397</c:v>
                </c:pt>
                <c:pt idx="3">
                  <c:v>0.75994662035438398</c:v>
                </c:pt>
                <c:pt idx="4">
                  <c:v>0.76306660045985997</c:v>
                </c:pt>
                <c:pt idx="5">
                  <c:v>0.76619938972271495</c:v>
                </c:pt>
                <c:pt idx="6">
                  <c:v>0.76934504073126597</c:v>
                </c:pt>
                <c:pt idx="7">
                  <c:v>0.77250360628973802</c:v>
                </c:pt>
                <c:pt idx="8">
                  <c:v>0.77567513941914301</c:v>
                </c:pt>
                <c:pt idx="9">
                  <c:v>0.77885969335817096</c:v>
                </c:pt>
                <c:pt idx="10">
                  <c:v>0.78205732156408703</c:v>
                </c:pt>
                <c:pt idx="11">
                  <c:v>0.78526807771362295</c:v>
                </c:pt>
                <c:pt idx="12">
                  <c:v>0.78849201570388605</c:v>
                </c:pt>
                <c:pt idx="13">
                  <c:v>0.791729189653256</c:v>
                </c:pt>
                <c:pt idx="14">
                  <c:v>0.79497965390229997</c:v>
                </c:pt>
                <c:pt idx="15">
                  <c:v>0.79824346301467897</c:v>
                </c:pt>
                <c:pt idx="16">
                  <c:v>0.80152067177806696</c:v>
                </c:pt>
                <c:pt idx="17">
                  <c:v>0.80481133520507098</c:v>
                </c:pt>
                <c:pt idx="18">
                  <c:v>0.80811550853415404</c:v>
                </c:pt>
                <c:pt idx="19">
                  <c:v>0.81143324723056198</c:v>
                </c:pt>
                <c:pt idx="20">
                  <c:v>0.81476460698725295</c:v>
                </c:pt>
                <c:pt idx="21">
                  <c:v>0.81810964372583495</c:v>
                </c:pt>
                <c:pt idx="22">
                  <c:v>0.821468413597504</c:v>
                </c:pt>
                <c:pt idx="23">
                  <c:v>0.82484097298398595</c:v>
                </c:pt>
                <c:pt idx="24">
                  <c:v>0.82822737849848405</c:v>
                </c:pt>
                <c:pt idx="25">
                  <c:v>0.83162768698662703</c:v>
                </c:pt>
                <c:pt idx="26">
                  <c:v>0.83504195552742499</c:v>
                </c:pt>
                <c:pt idx="27">
                  <c:v>0.83847024143422899</c:v>
                </c:pt>
                <c:pt idx="28">
                  <c:v>0.84191260225568898</c:v>
                </c:pt>
                <c:pt idx="29">
                  <c:v>0.84536909577672503</c:v>
                </c:pt>
                <c:pt idx="30">
                  <c:v>0.84883978001949201</c:v>
                </c:pt>
                <c:pt idx="31">
                  <c:v>0.85232471324435899</c:v>
                </c:pt>
                <c:pt idx="32">
                  <c:v>0.85582395395088096</c:v>
                </c:pt>
                <c:pt idx="33">
                  <c:v>0.85933756087878899</c:v>
                </c:pt>
                <c:pt idx="34">
                  <c:v>0.86286559300896704</c:v>
                </c:pt>
                <c:pt idx="35">
                  <c:v>0.86640810956445002</c:v>
                </c:pt>
                <c:pt idx="36">
                  <c:v>0.86996517001141105</c:v>
                </c:pt>
                <c:pt idx="37">
                  <c:v>0.87353683406016702</c:v>
                </c:pt>
                <c:pt idx="38">
                  <c:v>0.87712316166617499</c:v>
                </c:pt>
                <c:pt idx="39">
                  <c:v>0.88072421303103898</c:v>
                </c:pt>
                <c:pt idx="40">
                  <c:v>0.884340048603526</c:v>
                </c:pt>
                <c:pt idx="41">
                  <c:v>0.88797072908057395</c:v>
                </c:pt>
                <c:pt idx="42">
                  <c:v>0.89161631540831499</c:v>
                </c:pt>
                <c:pt idx="43">
                  <c:v>0.89527686878309698</c:v>
                </c:pt>
                <c:pt idx="44">
                  <c:v>0.89895245065251095</c:v>
                </c:pt>
                <c:pt idx="45">
                  <c:v>0.902643122716421</c:v>
                </c:pt>
                <c:pt idx="46">
                  <c:v>0.90634894692800505</c:v>
                </c:pt>
                <c:pt idx="47">
                  <c:v>0.91006998549478801</c:v>
                </c:pt>
                <c:pt idx="48">
                  <c:v>0.91380630087969095</c:v>
                </c:pt>
                <c:pt idx="49">
                  <c:v>0.91755795580207899</c:v>
                </c:pt>
                <c:pt idx="50">
                  <c:v>0.921325013238809</c:v>
                </c:pt>
                <c:pt idx="51">
                  <c:v>0.92510753642529697</c:v>
                </c:pt>
                <c:pt idx="52">
                  <c:v>0.92890558885656804</c:v>
                </c:pt>
                <c:pt idx="53">
                  <c:v>0.93271923428833203</c:v>
                </c:pt>
                <c:pt idx="54">
                  <c:v>0.93654853673804594</c:v>
                </c:pt>
                <c:pt idx="55">
                  <c:v>0.94039356048599398</c:v>
                </c:pt>
                <c:pt idx="56">
                  <c:v>0.94425437007636603</c:v>
                </c:pt>
                <c:pt idx="57">
                  <c:v>0.94813103031833701</c:v>
                </c:pt>
                <c:pt idx="58">
                  <c:v>0.95202360628715799</c:v>
                </c:pt>
                <c:pt idx="59">
                  <c:v>0.955932163325249</c:v>
                </c:pt>
                <c:pt idx="60">
                  <c:v>0.95985676704329603</c:v>
                </c:pt>
                <c:pt idx="61">
                  <c:v>0.96379748332134996</c:v>
                </c:pt>
                <c:pt idx="62">
                  <c:v>0.96775437830993305</c:v>
                </c:pt>
                <c:pt idx="63">
                  <c:v>0.97172751843115301</c:v>
                </c:pt>
                <c:pt idx="64">
                  <c:v>0.97571697037981098</c:v>
                </c:pt>
                <c:pt idx="65">
                  <c:v>0.97972280112453103</c:v>
                </c:pt>
                <c:pt idx="66">
                  <c:v>0.983745077908872</c:v>
                </c:pt>
                <c:pt idx="67">
                  <c:v>0.987783868252469</c:v>
                </c:pt>
                <c:pt idx="68">
                  <c:v>0.99183923995215695</c:v>
                </c:pt>
                <c:pt idx="69">
                  <c:v>0.99591126108311301</c:v>
                </c:pt>
                <c:pt idx="70">
                  <c:v>1</c:v>
                </c:pt>
                <c:pt idx="71">
                  <c:v>1.00110394575599</c:v>
                </c:pt>
                <c:pt idx="72">
                  <c:v>1.00220911020822</c:v>
                </c:pt>
                <c:pt idx="73">
                  <c:v>1.0033154947020599</c:v>
                </c:pt>
                <c:pt idx="74">
                  <c:v>1.00442310058436</c:v>
                </c:pt>
                <c:pt idx="75">
                  <c:v>1.0055319292034699</c:v>
                </c:pt>
                <c:pt idx="76">
                  <c:v>1.00664198190923</c:v>
                </c:pt>
                <c:pt idx="77">
                  <c:v>1.0077532600529699</c:v>
                </c:pt>
                <c:pt idx="78">
                  <c:v>1.0088657649874899</c:v>
                </c:pt>
                <c:pt idx="79">
                  <c:v>1.00997949806712</c:v>
                </c:pt>
                <c:pt idx="80">
                  <c:v>1.01109446064765</c:v>
                </c:pt>
                <c:pt idx="81">
                  <c:v>1.0122106540864</c:v>
                </c:pt>
                <c:pt idx="82">
                  <c:v>1.01332807974215</c:v>
                </c:pt>
                <c:pt idx="83">
                  <c:v>1.0144467389752101</c:v>
                </c:pt>
                <c:pt idx="84">
                  <c:v>1.01556663314738</c:v>
                </c:pt>
                <c:pt idx="85">
                  <c:v>1.01668776362198</c:v>
                </c:pt>
                <c:pt idx="86">
                  <c:v>1.0178101317638</c:v>
                </c:pt>
                <c:pt idx="87">
                  <c:v>1.0189337389391699</c:v>
                </c:pt>
                <c:pt idx="88">
                  <c:v>1.02005858651591</c:v>
                </c:pt>
                <c:pt idx="89">
                  <c:v>1.02118467586336</c:v>
                </c:pt>
                <c:pt idx="90">
                  <c:v>1.02231200835237</c:v>
                </c:pt>
                <c:pt idx="91">
                  <c:v>1.0234405853552899</c:v>
                </c:pt>
                <c:pt idx="92">
                  <c:v>1.0245704082460101</c:v>
                </c:pt>
                <c:pt idx="93">
                  <c:v>1.0257014783999101</c:v>
                </c:pt>
                <c:pt idx="94">
                  <c:v>1.0268337971939101</c:v>
                </c:pt>
                <c:pt idx="95">
                  <c:v>1.0279673660064299</c:v>
                </c:pt>
                <c:pt idx="96">
                  <c:v>1.0291021862174401</c:v>
                </c:pt>
                <c:pt idx="97">
                  <c:v>1.0302382592084001</c:v>
                </c:pt>
                <c:pt idx="98">
                  <c:v>1.03137558636231</c:v>
                </c:pt>
                <c:pt idx="99">
                  <c:v>1.0325141690637101</c:v>
                </c:pt>
                <c:pt idx="100">
                  <c:v>1.0336540086986601</c:v>
                </c:pt>
                <c:pt idx="101">
                  <c:v>1.0347951066547301</c:v>
                </c:pt>
                <c:pt idx="102">
                  <c:v>1.0359374643210399</c:v>
                </c:pt>
                <c:pt idx="103">
                  <c:v>1.03708108308826</c:v>
                </c:pt>
                <c:pt idx="104">
                  <c:v>1.0382259643485601</c:v>
                </c:pt>
                <c:pt idx="105">
                  <c:v>1.0393721094956601</c:v>
                </c:pt>
                <c:pt idx="106">
                  <c:v>1.04051951992484</c:v>
                </c:pt>
                <c:pt idx="107">
                  <c:v>1.04166819703289</c:v>
                </c:pt>
                <c:pt idx="108">
                  <c:v>1.0428181422181599</c:v>
                </c:pt>
                <c:pt idx="109">
                  <c:v>1.0439693568805399</c:v>
                </c:pt>
                <c:pt idx="110">
                  <c:v>1.0451218424214499</c:v>
                </c:pt>
                <c:pt idx="111">
                  <c:v>1.04627560024389</c:v>
                </c:pt>
                <c:pt idx="112">
                  <c:v>1.04743063175238</c:v>
                </c:pt>
                <c:pt idx="113">
                  <c:v>1.04858693835301</c:v>
                </c:pt>
                <c:pt idx="114">
                  <c:v>1.04974452145339</c:v>
                </c:pt>
                <c:pt idx="115">
                  <c:v>1.0509033824627301</c:v>
                </c:pt>
                <c:pt idx="116">
                  <c:v>1.0520635227917601</c:v>
                </c:pt>
                <c:pt idx="117">
                  <c:v>1.0532249438527801</c:v>
                </c:pt>
                <c:pt idx="118">
                  <c:v>1.05438764705966</c:v>
                </c:pt>
                <c:pt idx="119">
                  <c:v>1.0555516338277999</c:v>
                </c:pt>
                <c:pt idx="120">
                  <c:v>1.0567169055742001</c:v>
                </c:pt>
                <c:pt idx="121">
                  <c:v>1.0578834637173999</c:v>
                </c:pt>
                <c:pt idx="122">
                  <c:v>1.05905130967751</c:v>
                </c:pt>
                <c:pt idx="123">
                  <c:v>1.06022044487621</c:v>
                </c:pt>
                <c:pt idx="124">
                  <c:v>1.0613908707367501</c:v>
                </c:pt>
                <c:pt idx="125">
                  <c:v>1.06256258868395</c:v>
                </c:pt>
                <c:pt idx="126">
                  <c:v>1.0637356001442</c:v>
                </c:pt>
                <c:pt idx="127">
                  <c:v>1.0649099065454899</c:v>
                </c:pt>
                <c:pt idx="128">
                  <c:v>1.06608550931733</c:v>
                </c:pt>
                <c:pt idx="129">
                  <c:v>1.0672624098908701</c:v>
                </c:pt>
                <c:pt idx="130">
                  <c:v>1.0684406096987999</c:v>
                </c:pt>
                <c:pt idx="131">
                  <c:v>1.0696201101754099</c:v>
                </c:pt>
                <c:pt idx="132">
                  <c:v>1.0708009127565701</c:v>
                </c:pt>
                <c:pt idx="133">
                  <c:v>1.0719830188797199</c:v>
                </c:pt>
                <c:pt idx="134">
                  <c:v>1.0731664299839101</c:v>
                </c:pt>
                <c:pt idx="135">
                  <c:v>1.07435114750977</c:v>
                </c:pt>
                <c:pt idx="136">
                  <c:v>1.07553717289951</c:v>
                </c:pt>
                <c:pt idx="137">
                  <c:v>1.07672450759695</c:v>
                </c:pt>
                <c:pt idx="138">
                  <c:v>1.0779131530474899</c:v>
                </c:pt>
                <c:pt idx="139">
                  <c:v>1.0791031106981299</c:v>
                </c:pt>
                <c:pt idx="140">
                  <c:v>1.08029438199746</c:v>
                </c:pt>
                <c:pt idx="141">
                  <c:v>1.08148696839569</c:v>
                </c:pt>
                <c:pt idx="142">
                  <c:v>1.0826808713446201</c:v>
                </c:pt>
                <c:pt idx="143">
                  <c:v>1.08387609229764</c:v>
                </c:pt>
                <c:pt idx="144">
                  <c:v>1.08507263270975</c:v>
                </c:pt>
                <c:pt idx="145">
                  <c:v>1.08627049403758</c:v>
                </c:pt>
                <c:pt idx="146">
                  <c:v>1.08746967773933</c:v>
                </c:pt>
                <c:pt idx="147">
                  <c:v>1.0886701852748499</c:v>
                </c:pt>
                <c:pt idx="148">
                  <c:v>1.0898720181055599</c:v>
                </c:pt>
                <c:pt idx="149">
                  <c:v>1.09107517769453</c:v>
                </c:pt>
                <c:pt idx="150">
                  <c:v>1.09227966550641</c:v>
                </c:pt>
                <c:pt idx="151">
                  <c:v>1.09348548300751</c:v>
                </c:pt>
                <c:pt idx="152">
                  <c:v>1.09469263166572</c:v>
                </c:pt>
                <c:pt idx="153">
                  <c:v>1.09590111295056</c:v>
                </c:pt>
                <c:pt idx="154">
                  <c:v>1.0971109283331999</c:v>
                </c:pt>
                <c:pt idx="155">
                  <c:v>1.0983220792863899</c:v>
                </c:pt>
                <c:pt idx="156">
                  <c:v>1.09953456728453</c:v>
                </c:pt>
                <c:pt idx="157">
                  <c:v>1.10074839380365</c:v>
                </c:pt>
                <c:pt idx="158">
                  <c:v>1.10196356032141</c:v>
                </c:pt>
                <c:pt idx="159">
                  <c:v>1.10318006831709</c:v>
                </c:pt>
                <c:pt idx="160">
                  <c:v>1.10439791927161</c:v>
                </c:pt>
                <c:pt idx="161">
                  <c:v>1.10561711466752</c:v>
                </c:pt>
                <c:pt idx="162">
                  <c:v>1.1068376559890101</c:v>
                </c:pt>
                <c:pt idx="163">
                  <c:v>1.1080595447219099</c:v>
                </c:pt>
                <c:pt idx="164">
                  <c:v>1.1092827823536999</c:v>
                </c:pt>
                <c:pt idx="165">
                  <c:v>1.11050737037348</c:v>
                </c:pt>
                <c:pt idx="166">
                  <c:v>1.111733310272</c:v>
                </c:pt>
                <c:pt idx="167">
                  <c:v>1.1129606035416699</c:v>
                </c:pt>
                <c:pt idx="168">
                  <c:v>1.1141892516765399</c:v>
                </c:pt>
                <c:pt idx="169">
                  <c:v>1.11541925617231</c:v>
                </c:pt>
                <c:pt idx="170">
                  <c:v>1.1166506185263101</c:v>
                </c:pt>
                <c:pt idx="171">
                  <c:v>1.1178833402375701</c:v>
                </c:pt>
                <c:pt idx="172">
                  <c:v>1.11911742280672</c:v>
                </c:pt>
                <c:pt idx="173">
                  <c:v>1.1203528677360901</c:v>
                </c:pt>
                <c:pt idx="174">
                  <c:v>1.12158967652964</c:v>
                </c:pt>
                <c:pt idx="175">
                  <c:v>1.1228278506930101</c:v>
                </c:pt>
                <c:pt idx="176">
                  <c:v>1.1240673917335</c:v>
                </c:pt>
                <c:pt idx="177">
                  <c:v>1.12530830116006</c:v>
                </c:pt>
                <c:pt idx="178">
                  <c:v>1.12655058048331</c:v>
                </c:pt>
                <c:pt idx="179">
                  <c:v>1.12779423121555</c:v>
                </c:pt>
                <c:pt idx="180">
                  <c:v>1.12903925487073</c:v>
                </c:pt>
                <c:pt idx="181">
                  <c:v>1.1302856529645</c:v>
                </c:pt>
                <c:pt idx="182">
                  <c:v>1.1315334270141499</c:v>
                </c:pt>
                <c:pt idx="183">
                  <c:v>1.13278257853867</c:v>
                </c:pt>
                <c:pt idx="184">
                  <c:v>1.1340331090587099</c:v>
                </c:pt>
                <c:pt idx="185">
                  <c:v>1.13528502009662</c:v>
                </c:pt>
                <c:pt idx="186">
                  <c:v>1.1365383131764</c:v>
                </c:pt>
                <c:pt idx="187">
                  <c:v>1.13779298982375</c:v>
                </c:pt>
                <c:pt idx="188">
                  <c:v>1.1390490515660701</c:v>
                </c:pt>
                <c:pt idx="189">
                  <c:v>1.1403064999324199</c:v>
                </c:pt>
                <c:pt idx="190">
                  <c:v>1.1415653364535501</c:v>
                </c:pt>
                <c:pt idx="191">
                  <c:v>1.1428255626619199</c:v>
                </c:pt>
                <c:pt idx="192">
                  <c:v>1.1440871800916601</c:v>
                </c:pt>
                <c:pt idx="193">
                  <c:v>1.1453501902786101</c:v>
                </c:pt>
                <c:pt idx="194">
                  <c:v>1.1466145947602999</c:v>
                </c:pt>
                <c:pt idx="195">
                  <c:v>1.14788039507595</c:v>
                </c:pt>
                <c:pt idx="196">
                  <c:v>1.14914759276648</c:v>
                </c:pt>
                <c:pt idx="197">
                  <c:v>1.1504161893745299</c:v>
                </c:pt>
                <c:pt idx="198">
                  <c:v>1.1516861864444199</c:v>
                </c:pt>
                <c:pt idx="199">
                  <c:v>1.1529575855221801</c:v>
                </c:pt>
                <c:pt idx="200">
                  <c:v>1.15423038815556</c:v>
                </c:pt>
                <c:pt idx="201">
                  <c:v>1.15550459589401</c:v>
                </c:pt>
                <c:pt idx="202">
                  <c:v>1.1567802102886799</c:v>
                </c:pt>
                <c:pt idx="203">
                  <c:v>1.1580572328924399</c:v>
                </c:pt>
                <c:pt idx="204">
                  <c:v>1.1593356652598901</c:v>
                </c:pt>
                <c:pt idx="205">
                  <c:v>1.16061550894733</c:v>
                </c:pt>
                <c:pt idx="206">
                  <c:v>1.1618967655127801</c:v>
                </c:pt>
                <c:pt idx="207">
                  <c:v>1.16317943651597</c:v>
                </c:pt>
                <c:pt idx="208">
                  <c:v>1.16446352351837</c:v>
                </c:pt>
                <c:pt idx="209">
                  <c:v>1.1657490280831699</c:v>
                </c:pt>
                <c:pt idx="210">
                  <c:v>1.16703595177528</c:v>
                </c:pt>
                <c:pt idx="211">
                  <c:v>1.16832429616133</c:v>
                </c:pt>
                <c:pt idx="212">
                  <c:v>1.16961406280971</c:v>
                </c:pt>
                <c:pt idx="213">
                  <c:v>1.1709052532905</c:v>
                </c:pt>
                <c:pt idx="214">
                  <c:v>1.1721978691755399</c:v>
                </c:pt>
                <c:pt idx="215">
                  <c:v>1.1734919120384</c:v>
                </c:pt>
                <c:pt idx="216">
                  <c:v>1.17478738345439</c:v>
                </c:pt>
                <c:pt idx="217">
                  <c:v>1.17608428500055</c:v>
                </c:pt>
                <c:pt idx="218">
                  <c:v>1.1773826182556699</c:v>
                </c:pt>
                <c:pt idx="219">
                  <c:v>1.1786823848002801</c:v>
                </c:pt>
                <c:pt idx="220">
                  <c:v>1.1799835862166399</c:v>
                </c:pt>
                <c:pt idx="221">
                  <c:v>1.18128622408879</c:v>
                </c:pt>
                <c:pt idx="222">
                  <c:v>1.18259030000249</c:v>
                </c:pt>
                <c:pt idx="223">
                  <c:v>1.1838958155452599</c:v>
                </c:pt>
                <c:pt idx="224">
                  <c:v>1.1852027723063701</c:v>
                </c:pt>
                <c:pt idx="225">
                  <c:v>1.18651117187685</c:v>
                </c:pt>
                <c:pt idx="226">
                  <c:v>1.18782101584949</c:v>
                </c:pt>
                <c:pt idx="227">
                  <c:v>1.1891323058188199</c:v>
                </c:pt>
                <c:pt idx="228">
                  <c:v>1.19044504338114</c:v>
                </c:pt>
                <c:pt idx="229">
                  <c:v>1.1917592301345299</c:v>
                </c:pt>
                <c:pt idx="230">
                  <c:v>1.1930748676788001</c:v>
                </c:pt>
                <c:pt idx="231">
                  <c:v>1.1943919576155599</c:v>
                </c:pt>
                <c:pt idx="232">
                  <c:v>1.1957105015481699</c:v>
                </c:pt>
                <c:pt idx="233">
                  <c:v>1.1970305010817499</c:v>
                </c:pt>
                <c:pt idx="234">
                  <c:v>1.19835195782321</c:v>
                </c:pt>
                <c:pt idx="235">
                  <c:v>1.1996748733812399</c:v>
                </c:pt>
                <c:pt idx="236">
                  <c:v>1.20099924936628</c:v>
                </c:pt>
                <c:pt idx="237">
                  <c:v>1.20232508739058</c:v>
                </c:pt>
                <c:pt idx="238">
                  <c:v>1.2036523890681301</c:v>
                </c:pt>
                <c:pt idx="239">
                  <c:v>1.2049811560147301</c:v>
                </c:pt>
                <c:pt idx="240">
                  <c:v>1.20631138984797</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Microsoft_Excel_Worksheet2!$D$2:$D$10002</c:f>
              <c:numCache>
                <c:formatCode>General</c:formatCode>
                <c:ptCount val="10001"/>
                <c:pt idx="0">
                  <c:v>0.92567360958686296</c:v>
                </c:pt>
                <c:pt idx="1">
                  <c:v>0.92669550303960302</c:v>
                </c:pt>
                <c:pt idx="2">
                  <c:v>0.92771852460728299</c:v>
                </c:pt>
                <c:pt idx="3">
                  <c:v>0.928742675535282</c:v>
                </c:pt>
                <c:pt idx="4">
                  <c:v>0.92976795707034998</c:v>
                </c:pt>
                <c:pt idx="5">
                  <c:v>0.93079437046061897</c:v>
                </c:pt>
                <c:pt idx="6">
                  <c:v>0.93182191695559302</c:v>
                </c:pt>
                <c:pt idx="7">
                  <c:v>0.93285059780615898</c:v>
                </c:pt>
                <c:pt idx="8">
                  <c:v>0.93388041426458501</c:v>
                </c:pt>
                <c:pt idx="9">
                  <c:v>0.93491136758451898</c:v>
                </c:pt>
                <c:pt idx="10">
                  <c:v>0.93594345902099596</c:v>
                </c:pt>
                <c:pt idx="11">
                  <c:v>0.93697668983043303</c:v>
                </c:pt>
                <c:pt idx="12">
                  <c:v>0.93801106127063805</c:v>
                </c:pt>
                <c:pt idx="13">
                  <c:v>0.93904657460080398</c:v>
                </c:pt>
                <c:pt idx="14">
                  <c:v>0.94008323108151604</c:v>
                </c:pt>
                <c:pt idx="15">
                  <c:v>0.94112103197475105</c:v>
                </c:pt>
                <c:pt idx="16">
                  <c:v>0.94215997854387701</c:v>
                </c:pt>
                <c:pt idx="17">
                  <c:v>0.94320007205365897</c:v>
                </c:pt>
                <c:pt idx="18">
                  <c:v>0.944241313770257</c:v>
                </c:pt>
                <c:pt idx="19">
                  <c:v>0.94528370496122904</c:v>
                </c:pt>
                <c:pt idx="20">
                  <c:v>0.94632724689553205</c:v>
                </c:pt>
                <c:pt idx="21">
                  <c:v>0.94737194084352505</c:v>
                </c:pt>
                <c:pt idx="22">
                  <c:v>0.94841778807696797</c:v>
                </c:pt>
                <c:pt idx="23">
                  <c:v>0.94946478986902605</c:v>
                </c:pt>
                <c:pt idx="24">
                  <c:v>0.95051294749426896</c:v>
                </c:pt>
                <c:pt idx="25">
                  <c:v>0.95156226222867402</c:v>
                </c:pt>
                <c:pt idx="26">
                  <c:v>0.95261273534962598</c:v>
                </c:pt>
                <c:pt idx="27">
                  <c:v>0.95366436813592204</c:v>
                </c:pt>
                <c:pt idx="28">
                  <c:v>0.95471716186777</c:v>
                </c:pt>
                <c:pt idx="29">
                  <c:v>0.95577111782678903</c:v>
                </c:pt>
                <c:pt idx="30">
                  <c:v>0.95682623729601701</c:v>
                </c:pt>
                <c:pt idx="31">
                  <c:v>0.95788252155990505</c:v>
                </c:pt>
                <c:pt idx="32">
                  <c:v>0.95893997190432201</c:v>
                </c:pt>
                <c:pt idx="33">
                  <c:v>0.95999858961656004</c:v>
                </c:pt>
                <c:pt idx="34">
                  <c:v>0.96105837598532895</c:v>
                </c:pt>
                <c:pt idx="35">
                  <c:v>0.96211933230076196</c:v>
                </c:pt>
                <c:pt idx="36">
                  <c:v>0.96318145985441594</c:v>
                </c:pt>
                <c:pt idx="37">
                  <c:v>0.96424475993927505</c:v>
                </c:pt>
                <c:pt idx="38">
                  <c:v>0.96530923384975098</c:v>
                </c:pt>
                <c:pt idx="39">
                  <c:v>0.96637488288168205</c:v>
                </c:pt>
                <c:pt idx="40">
                  <c:v>0.96744170833234</c:v>
                </c:pt>
                <c:pt idx="41">
                  <c:v>0.96850971150042597</c:v>
                </c:pt>
                <c:pt idx="42">
                  <c:v>0.96957889368607697</c:v>
                </c:pt>
                <c:pt idx="43">
                  <c:v>0.97064925619086395</c:v>
                </c:pt>
                <c:pt idx="44">
                  <c:v>0.97172080031779595</c:v>
                </c:pt>
                <c:pt idx="45">
                  <c:v>0.97279352737131897</c:v>
                </c:pt>
                <c:pt idx="46">
                  <c:v>0.97386743865731995</c:v>
                </c:pt>
                <c:pt idx="47">
                  <c:v>0.97494253548312704</c:v>
                </c:pt>
                <c:pt idx="48">
                  <c:v>0.97601881915751298</c:v>
                </c:pt>
                <c:pt idx="49">
                  <c:v>0.97709629099069295</c:v>
                </c:pt>
                <c:pt idx="50">
                  <c:v>0.97817495229433105</c:v>
                </c:pt>
                <c:pt idx="51">
                  <c:v>0.979254804381537</c:v>
                </c:pt>
                <c:pt idx="52">
                  <c:v>0.98033584856687195</c:v>
                </c:pt>
                <c:pt idx="53">
                  <c:v>0.98141808616634796</c:v>
                </c:pt>
                <c:pt idx="54">
                  <c:v>0.98250151849742695</c:v>
                </c:pt>
                <c:pt idx="55">
                  <c:v>0.98358614687903101</c:v>
                </c:pt>
                <c:pt idx="56">
                  <c:v>0.98467197263153405</c:v>
                </c:pt>
                <c:pt idx="57">
                  <c:v>0.98575899707676795</c:v>
                </c:pt>
                <c:pt idx="58">
                  <c:v>0.98684722153802495</c:v>
                </c:pt>
                <c:pt idx="59">
                  <c:v>0.98793664734005704</c:v>
                </c:pt>
                <c:pt idx="60">
                  <c:v>0.98902727580908001</c:v>
                </c:pt>
                <c:pt idx="61">
                  <c:v>0.99011910827277305</c:v>
                </c:pt>
                <c:pt idx="62">
                  <c:v>0.99121214606028096</c:v>
                </c:pt>
                <c:pt idx="63">
                  <c:v>0.99230639050221503</c:v>
                </c:pt>
                <c:pt idx="64">
                  <c:v>0.99340184293065603</c:v>
                </c:pt>
                <c:pt idx="65">
                  <c:v>0.99449850467915801</c:v>
                </c:pt>
                <c:pt idx="66">
                  <c:v>0.99559637708274196</c:v>
                </c:pt>
                <c:pt idx="67">
                  <c:v>0.996695461477906</c:v>
                </c:pt>
                <c:pt idx="68">
                  <c:v>0.99779575920262398</c:v>
                </c:pt>
                <c:pt idx="69">
                  <c:v>0.998897271596346</c:v>
                </c:pt>
                <c:pt idx="70">
                  <c:v>1</c:v>
                </c:pt>
                <c:pt idx="71">
                  <c:v>1.0041055253381099</c:v>
                </c:pt>
                <c:pt idx="72">
                  <c:v>1.0082279060145201</c:v>
                </c:pt>
                <c:pt idx="73">
                  <c:v>1.0123672112292601</c:v>
                </c:pt>
                <c:pt idx="74">
                  <c:v>1.0165235104664301</c:v>
                </c:pt>
                <c:pt idx="75">
                  <c:v>1.02069687349544</c:v>
                </c:pt>
                <c:pt idx="76">
                  <c:v>1.0248873703721</c:v>
                </c:pt>
                <c:pt idx="77">
                  <c:v>1.0290950714398801</c:v>
                </c:pt>
                <c:pt idx="78">
                  <c:v>1.033320047331</c:v>
                </c:pt>
                <c:pt idx="79">
                  <c:v>1.0375623689676901</c:v>
                </c:pt>
                <c:pt idx="80">
                  <c:v>1.04182210756336</c:v>
                </c:pt>
                <c:pt idx="81">
                  <c:v>1.0460993346237699</c:v>
                </c:pt>
                <c:pt idx="82">
                  <c:v>1.05039412194824</c:v>
                </c:pt>
                <c:pt idx="83">
                  <c:v>1.05470654163091</c:v>
                </c:pt>
                <c:pt idx="84">
                  <c:v>1.05903666606184</c:v>
                </c:pt>
                <c:pt idx="85">
                  <c:v>1.06338456792835</c:v>
                </c:pt>
                <c:pt idx="86">
                  <c:v>1.06775032021613</c:v>
                </c:pt>
                <c:pt idx="87">
                  <c:v>1.07213399621056</c:v>
                </c:pt>
                <c:pt idx="88">
                  <c:v>1.0765356694978501</c:v>
                </c:pt>
                <c:pt idx="89">
                  <c:v>1.08095541396635</c:v>
                </c:pt>
                <c:pt idx="90">
                  <c:v>1.0853933038077599</c:v>
                </c:pt>
                <c:pt idx="91">
                  <c:v>1.0898494135183601</c:v>
                </c:pt>
                <c:pt idx="92">
                  <c:v>1.0943238179002801</c:v>
                </c:pt>
                <c:pt idx="93">
                  <c:v>1.0988165920627699</c:v>
                </c:pt>
                <c:pt idx="94">
                  <c:v>1.10332781142342</c:v>
                </c:pt>
                <c:pt idx="95">
                  <c:v>1.10785755170946</c:v>
                </c:pt>
                <c:pt idx="96">
                  <c:v>1.11240588895902</c:v>
                </c:pt>
                <c:pt idx="97">
                  <c:v>1.11697289952241</c:v>
                </c:pt>
                <c:pt idx="98">
                  <c:v>1.12155866006338</c:v>
                </c:pt>
                <c:pt idx="99">
                  <c:v>1.1261632475604499</c:v>
                </c:pt>
                <c:pt idx="100">
                  <c:v>1.1307867393081601</c:v>
                </c:pt>
                <c:pt idx="101">
                  <c:v>1.1354292129183901</c:v>
                </c:pt>
                <c:pt idx="102">
                  <c:v>1.1400907463216601</c:v>
                </c:pt>
                <c:pt idx="103">
                  <c:v>1.1447714177684301</c:v>
                </c:pt>
                <c:pt idx="104">
                  <c:v>1.14947130583042</c:v>
                </c:pt>
                <c:pt idx="105">
                  <c:v>1.1541904894019399</c:v>
                </c:pt>
                <c:pt idx="106">
                  <c:v>1.15892904770118</c:v>
                </c:pt>
                <c:pt idx="107">
                  <c:v>1.1636870602715901</c:v>
                </c:pt>
                <c:pt idx="108">
                  <c:v>1.1684646069831699</c:v>
                </c:pt>
                <c:pt idx="109">
                  <c:v>1.17326176803383</c:v>
                </c:pt>
                <c:pt idx="110">
                  <c:v>1.1780786239507299</c:v>
                </c:pt>
                <c:pt idx="111">
                  <c:v>1.18291525559164</c:v>
                </c:pt>
                <c:pt idx="112">
                  <c:v>1.18777174414631</c:v>
                </c:pt>
                <c:pt idx="113">
                  <c:v>1.1926481711378001</c:v>
                </c:pt>
                <c:pt idx="114">
                  <c:v>1.1975446184238501</c:v>
                </c:pt>
                <c:pt idx="115">
                  <c:v>1.2024611681983099</c:v>
                </c:pt>
                <c:pt idx="116">
                  <c:v>1.20739790299244</c:v>
                </c:pt>
                <c:pt idx="117">
                  <c:v>1.2123549056763601</c:v>
                </c:pt>
                <c:pt idx="118">
                  <c:v>1.2173322594603999</c:v>
                </c:pt>
                <c:pt idx="119">
                  <c:v>1.22233004789651</c:v>
                </c:pt>
                <c:pt idx="120">
                  <c:v>1.22734835487969</c:v>
                </c:pt>
                <c:pt idx="121">
                  <c:v>1.2323872646493399</c:v>
                </c:pt>
                <c:pt idx="122">
                  <c:v>1.2374468617907199</c:v>
                </c:pt>
                <c:pt idx="123">
                  <c:v>1.24252723123637</c:v>
                </c:pt>
                <c:pt idx="124">
                  <c:v>1.2476284582674999</c:v>
                </c:pt>
                <c:pt idx="125">
                  <c:v>1.2527506285154699</c:v>
                </c:pt>
                <c:pt idx="126">
                  <c:v>1.25789382796317</c:v>
                </c:pt>
                <c:pt idx="127">
                  <c:v>1.26305814294653</c:v>
                </c:pt>
                <c:pt idx="128">
                  <c:v>1.2682436601559</c:v>
                </c:pt>
                <c:pt idx="129">
                  <c:v>1.2734504666375699</c:v>
                </c:pt>
                <c:pt idx="130">
                  <c:v>1.2786786497951801</c:v>
                </c:pt>
                <c:pt idx="131">
                  <c:v>1.2839282973912101</c:v>
                </c:pt>
                <c:pt idx="132">
                  <c:v>1.28919949754847</c:v>
                </c:pt>
                <c:pt idx="133">
                  <c:v>1.2944923387515399</c:v>
                </c:pt>
                <c:pt idx="134">
                  <c:v>1.2998069098482701</c:v>
                </c:pt>
                <c:pt idx="135">
                  <c:v>1.30514330005131</c:v>
                </c:pt>
                <c:pt idx="136">
                  <c:v>1.3105015989395301</c:v>
                </c:pt>
                <c:pt idx="137">
                  <c:v>1.31588189645961</c:v>
                </c:pt>
                <c:pt idx="138">
                  <c:v>1.32128428292749</c:v>
                </c:pt>
                <c:pt idx="139">
                  <c:v>1.3267088490298999</c:v>
                </c:pt>
                <c:pt idx="140">
                  <c:v>1.3321556858258801</c:v>
                </c:pt>
                <c:pt idx="141">
                  <c:v>1.3376248847483501</c:v>
                </c:pt>
                <c:pt idx="142">
                  <c:v>1.34311653760557</c:v>
                </c:pt>
                <c:pt idx="143">
                  <c:v>1.3486307365827499</c:v>
                </c:pt>
                <c:pt idx="144">
                  <c:v>1.35416757424354</c:v>
                </c:pt>
                <c:pt idx="145">
                  <c:v>1.35972714353165</c:v>
                </c:pt>
                <c:pt idx="146">
                  <c:v>1.3653095377723401</c:v>
                </c:pt>
                <c:pt idx="147">
                  <c:v>1.3709148506740201</c:v>
                </c:pt>
                <c:pt idx="148">
                  <c:v>1.3765431763298599</c:v>
                </c:pt>
                <c:pt idx="149">
                  <c:v>1.3821946092192801</c:v>
                </c:pt>
                <c:pt idx="150">
                  <c:v>1.3878692442096401</c:v>
                </c:pt>
                <c:pt idx="151">
                  <c:v>1.39356717655772</c:v>
                </c:pt>
                <c:pt idx="152">
                  <c:v>1.3992885019114401</c:v>
                </c:pt>
                <c:pt idx="153">
                  <c:v>1.40503331631137</c:v>
                </c:pt>
                <c:pt idx="154">
                  <c:v>1.41080171619237</c:v>
                </c:pt>
                <c:pt idx="155">
                  <c:v>1.4165937983852499</c:v>
                </c:pt>
                <c:pt idx="156">
                  <c:v>1.42240966011833</c:v>
                </c:pt>
                <c:pt idx="157">
                  <c:v>1.4282493990191201</c:v>
                </c:pt>
                <c:pt idx="158">
                  <c:v>1.4341131131159399</c:v>
                </c:pt>
                <c:pt idx="159">
                  <c:v>1.44000090083955</c:v>
                </c:pt>
                <c:pt idx="160">
                  <c:v>1.4459128610248499</c:v>
                </c:pt>
                <c:pt idx="161">
                  <c:v>1.4518490929124901</c:v>
                </c:pt>
                <c:pt idx="162">
                  <c:v>1.45780969615055</c:v>
                </c:pt>
                <c:pt idx="163">
                  <c:v>1.46379477079624</c:v>
                </c:pt>
                <c:pt idx="164">
                  <c:v>1.46980441731754</c:v>
                </c:pt>
                <c:pt idx="165">
                  <c:v>1.4758387365949099</c:v>
                </c:pt>
                <c:pt idx="166">
                  <c:v>1.4818978299229599</c:v>
                </c:pt>
                <c:pt idx="167">
                  <c:v>1.4879817990122</c:v>
                </c:pt>
                <c:pt idx="168">
                  <c:v>1.49409074599069</c:v>
                </c:pt>
                <c:pt idx="169">
                  <c:v>1.5002247734058001</c:v>
                </c:pt>
                <c:pt idx="170">
                  <c:v>1.5063839842258799</c:v>
                </c:pt>
                <c:pt idx="171">
                  <c:v>1.51256848184204</c:v>
                </c:pt>
                <c:pt idx="172">
                  <c:v>1.51877837006987</c:v>
                </c:pt>
                <c:pt idx="173">
                  <c:v>1.52501375315117</c:v>
                </c:pt>
                <c:pt idx="174">
                  <c:v>1.5312747357556999</c:v>
                </c:pt>
                <c:pt idx="175">
                  <c:v>1.53756142298295</c:v>
                </c:pt>
                <c:pt idx="176">
                  <c:v>1.54387392036391</c:v>
                </c:pt>
                <c:pt idx="177">
                  <c:v>1.55021233386281</c:v>
                </c:pt>
                <c:pt idx="178">
                  <c:v>1.5565767698789399</c:v>
                </c:pt>
                <c:pt idx="179">
                  <c:v>1.5629673352483899</c:v>
                </c:pt>
                <c:pt idx="180">
                  <c:v>1.5693841372458901</c:v>
                </c:pt>
                <c:pt idx="181">
                  <c:v>1.5758272835865801</c:v>
                </c:pt>
                <c:pt idx="182">
                  <c:v>1.5822968824278401</c:v>
                </c:pt>
                <c:pt idx="183">
                  <c:v>1.5887930423710599</c:v>
                </c:pt>
                <c:pt idx="184">
                  <c:v>1.5953158724635299</c:v>
                </c:pt>
                <c:pt idx="185">
                  <c:v>1.6018654822002201</c:v>
                </c:pt>
                <c:pt idx="186">
                  <c:v>1.6084419815256401</c:v>
                </c:pt>
                <c:pt idx="187">
                  <c:v>1.61504548083567</c:v>
                </c:pt>
                <c:pt idx="188">
                  <c:v>1.6216760909794401</c:v>
                </c:pt>
                <c:pt idx="189">
                  <c:v>1.62833392326117</c:v>
                </c:pt>
                <c:pt idx="190">
                  <c:v>1.63501908944202</c:v>
                </c:pt>
                <c:pt idx="191">
                  <c:v>1.6417317017420201</c:v>
                </c:pt>
                <c:pt idx="192">
                  <c:v>1.6484718728419001</c:v>
                </c:pt>
                <c:pt idx="193">
                  <c:v>1.6552397158850201</c:v>
                </c:pt>
                <c:pt idx="194">
                  <c:v>1.66203534447923</c:v>
                </c:pt>
                <c:pt idx="195">
                  <c:v>1.66885887269883</c:v>
                </c:pt>
                <c:pt idx="196">
                  <c:v>1.6757104150864199</c:v>
                </c:pt>
                <c:pt idx="197">
                  <c:v>1.6825900866549</c:v>
                </c:pt>
                <c:pt idx="198">
                  <c:v>1.6894980028893101</c:v>
                </c:pt>
                <c:pt idx="199">
                  <c:v>1.6964342797488601</c:v>
                </c:pt>
                <c:pt idx="200">
                  <c:v>1.7033990336688101</c:v>
                </c:pt>
                <c:pt idx="201">
                  <c:v>1.71039238156245</c:v>
                </c:pt>
                <c:pt idx="202">
                  <c:v>1.71741444082307</c:v>
                </c:pt>
                <c:pt idx="203">
                  <c:v>1.72446532932591</c:v>
                </c:pt>
                <c:pt idx="204">
                  <c:v>1.7315451654301499</c:v>
                </c:pt>
                <c:pt idx="205">
                  <c:v>1.7386540679808999</c:v>
                </c:pt>
                <c:pt idx="206">
                  <c:v>1.74579215631121</c:v>
                </c:pt>
                <c:pt idx="207">
                  <c:v>1.7529595502440201</c:v>
                </c:pt>
                <c:pt idx="208">
                  <c:v>1.76015637009423</c:v>
                </c:pt>
                <c:pt idx="209">
                  <c:v>1.76738273667069</c:v>
                </c:pt>
                <c:pt idx="210">
                  <c:v>1.7746387712782301</c:v>
                </c:pt>
                <c:pt idx="211">
                  <c:v>1.7819245957197101</c:v>
                </c:pt>
                <c:pt idx="212">
                  <c:v>1.7892403322980399</c:v>
                </c:pt>
                <c:pt idx="213">
                  <c:v>1.79658610381826</c:v>
                </c:pt>
                <c:pt idx="214">
                  <c:v>1.8039620335895801</c:v>
                </c:pt>
                <c:pt idx="215">
                  <c:v>1.81136824542747</c:v>
                </c:pt>
                <c:pt idx="216">
                  <c:v>1.8188048636557299</c:v>
                </c:pt>
                <c:pt idx="217">
                  <c:v>1.8262720131085399</c:v>
                </c:pt>
                <c:pt idx="218">
                  <c:v>1.8337698191326499</c:v>
                </c:pt>
                <c:pt idx="219">
                  <c:v>1.8412984075893599</c:v>
                </c:pt>
                <c:pt idx="220">
                  <c:v>1.84885790485674</c:v>
                </c:pt>
                <c:pt idx="221">
                  <c:v>1.8564484378316899</c:v>
                </c:pt>
                <c:pt idx="222">
                  <c:v>1.86407013393211</c:v>
                </c:pt>
                <c:pt idx="223">
                  <c:v>1.87172312109898</c:v>
                </c:pt>
                <c:pt idx="224">
                  <c:v>1.87940752779858</c:v>
                </c:pt>
                <c:pt idx="225">
                  <c:v>1.8871234830246</c:v>
                </c:pt>
                <c:pt idx="226">
                  <c:v>1.8948711163003</c:v>
                </c:pt>
                <c:pt idx="227">
                  <c:v>1.90265055768072</c:v>
                </c:pt>
                <c:pt idx="228">
                  <c:v>1.91046193775485</c:v>
                </c:pt>
                <c:pt idx="229">
                  <c:v>1.9183053876478</c:v>
                </c:pt>
                <c:pt idx="230">
                  <c:v>1.9261810390230201</c:v>
                </c:pt>
                <c:pt idx="231">
                  <c:v>1.9340890240845201</c:v>
                </c:pt>
                <c:pt idx="232">
                  <c:v>1.9420294755790599</c:v>
                </c:pt>
                <c:pt idx="233">
                  <c:v>1.95000252679841</c:v>
                </c:pt>
                <c:pt idx="234">
                  <c:v>1.9580083115815601</c:v>
                </c:pt>
                <c:pt idx="235">
                  <c:v>1.96604696431699</c:v>
                </c:pt>
                <c:pt idx="236">
                  <c:v>1.9741186199449099</c:v>
                </c:pt>
                <c:pt idx="237">
                  <c:v>1.9822234139595301</c:v>
                </c:pt>
                <c:pt idx="238">
                  <c:v>1.99036148241134</c:v>
                </c:pt>
                <c:pt idx="239">
                  <c:v>1.9985329619093799</c:v>
                </c:pt>
                <c:pt idx="240">
                  <c:v>2.00673798962355</c:v>
                </c:pt>
              </c:numCache>
            </c:numRef>
          </c:yVal>
          <c:smooth val="1"/>
        </c:ser>
        <c:dLbls>
          <c:showLegendKey val="0"/>
          <c:showVal val="0"/>
          <c:showCatName val="0"/>
          <c:showSerName val="0"/>
          <c:showPercent val="0"/>
          <c:showBubbleSize val="0"/>
        </c:dLbls>
        <c:axId val="497353440"/>
        <c:axId val="530056752"/>
      </c:scatterChart>
      <c:valAx>
        <c:axId val="497353440"/>
        <c:scaling>
          <c:orientation val="minMax"/>
          <c:max val="1.5"/>
          <c:min val="0.5"/>
        </c:scaling>
        <c:delete val="0"/>
        <c:axPos val="b"/>
        <c:title>
          <c:tx>
            <c:rich>
              <a:bodyPr/>
              <a:lstStyle/>
              <a:p>
                <a:pPr>
                  <a:defRPr sz="1700"/>
                </a:pPr>
                <a:r>
                  <a:rPr lang="en-US" sz="1700" dirty="0" smtClean="0"/>
                  <a:t>Recipient creatinine</a:t>
                </a:r>
                <a:endParaRPr lang="en-US" sz="1700" dirty="0"/>
              </a:p>
            </c:rich>
          </c:tx>
          <c:layout>
            <c:manualLayout>
              <c:xMode val="edge"/>
              <c:yMode val="edge"/>
              <c:x val="0.41330383480825966"/>
              <c:y val="0.88582020997375333"/>
            </c:manualLayout>
          </c:layout>
          <c:overlay val="0"/>
        </c:title>
        <c:numFmt formatCode="#,##0.00" sourceLinked="0"/>
        <c:majorTickMark val="out"/>
        <c:minorTickMark val="none"/>
        <c:tickLblPos val="nextTo"/>
        <c:txPr>
          <a:bodyPr rot="0"/>
          <a:lstStyle/>
          <a:p>
            <a:pPr>
              <a:defRPr sz="1500" b="1"/>
            </a:pPr>
            <a:endParaRPr lang="en-US"/>
          </a:p>
        </c:txPr>
        <c:crossAx val="530056752"/>
        <c:crosses val="autoZero"/>
        <c:crossBetween val="midCat"/>
        <c:majorUnit val="0.25"/>
      </c:valAx>
      <c:valAx>
        <c:axId val="53005675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497353440"/>
        <c:crossesAt val="0.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Microsoft_Excel_Worksheet3!$B$2:$B$10002</c:f>
              <c:numCache>
                <c:formatCode>General</c:formatCode>
                <c:ptCount val="10001"/>
                <c:pt idx="0">
                  <c:v>1.0560195209704399</c:v>
                </c:pt>
                <c:pt idx="1">
                  <c:v>1.05390738648994</c:v>
                </c:pt>
                <c:pt idx="2">
                  <c:v>1.05179947646928</c:v>
                </c:pt>
                <c:pt idx="3">
                  <c:v>1.0496957824591699</c:v>
                </c:pt>
                <c:pt idx="4">
                  <c:v>1.04759629602721</c:v>
                </c:pt>
                <c:pt idx="5">
                  <c:v>1.04550100875784</c:v>
                </c:pt>
                <c:pt idx="6">
                  <c:v>1.0434099122523799</c:v>
                </c:pt>
                <c:pt idx="7">
                  <c:v>1.04132299812892</c:v>
                </c:pt>
                <c:pt idx="8">
                  <c:v>1.0392402580223099</c:v>
                </c:pt>
                <c:pt idx="9">
                  <c:v>1.03716168358414</c:v>
                </c:pt>
                <c:pt idx="10">
                  <c:v>1.0350872664827</c:v>
                </c:pt>
                <c:pt idx="11">
                  <c:v>1.03301699840294</c:v>
                </c:pt>
                <c:pt idx="12">
                  <c:v>1.0309508710464499</c:v>
                </c:pt>
                <c:pt idx="13">
                  <c:v>1.0288888761313899</c:v>
                </c:pt>
                <c:pt idx="14">
                  <c:v>1.02683100539252</c:v>
                </c:pt>
                <c:pt idx="15">
                  <c:v>1.0247772505810999</c:v>
                </c:pt>
                <c:pt idx="16">
                  <c:v>1.02272760346492</c:v>
                </c:pt>
                <c:pt idx="17">
                  <c:v>1.0206820558282099</c:v>
                </c:pt>
                <c:pt idx="18">
                  <c:v>1.0186405994716401</c:v>
                </c:pt>
                <c:pt idx="19">
                  <c:v>1.0166032262122899</c:v>
                </c:pt>
                <c:pt idx="20">
                  <c:v>1.01456992788358</c:v>
                </c:pt>
                <c:pt idx="21">
                  <c:v>1.0125411793655399</c:v>
                </c:pt>
                <c:pt idx="22">
                  <c:v>1.0105284382176201</c:v>
                </c:pt>
                <c:pt idx="23">
                  <c:v>1.00855398045378</c:v>
                </c:pt>
                <c:pt idx="24">
                  <c:v>1.00664037922595</c:v>
                </c:pt>
                <c:pt idx="25">
                  <c:v>1.0048100431867899</c:v>
                </c:pt>
                <c:pt idx="26">
                  <c:v>1.0030852326569899</c:v>
                </c:pt>
                <c:pt idx="27">
                  <c:v>1.00148808075525</c:v>
                </c:pt>
                <c:pt idx="28">
                  <c:v>1.00004061944721</c:v>
                </c:pt>
                <c:pt idx="29">
                  <c:v>0.99876481048407895</c:v>
                </c:pt>
                <c:pt idx="30">
                  <c:v>0.99768258121985398</c:v>
                </c:pt>
                <c:pt idx="31">
                  <c:v>0.99681586531678001</c:v>
                </c:pt>
                <c:pt idx="32">
                  <c:v>0.99618664837258997</c:v>
                </c:pt>
                <c:pt idx="33">
                  <c:v>0.99581701853033</c:v>
                </c:pt>
                <c:pt idx="34">
                  <c:v>0.99572922216177895</c:v>
                </c:pt>
                <c:pt idx="35">
                  <c:v>0.99594572474915599</c:v>
                </c:pt>
                <c:pt idx="36">
                  <c:v>0.99648927712692004</c:v>
                </c:pt>
                <c:pt idx="37">
                  <c:v>0.99738298728628405</c:v>
                </c:pt>
                <c:pt idx="38">
                  <c:v>0.998650397989849</c:v>
                </c:pt>
                <c:pt idx="39">
                  <c:v>1.0003155354937501</c:v>
                </c:pt>
                <c:pt idx="40">
                  <c:v>1.00239205831628</c:v>
                </c:pt>
                <c:pt idx="41">
                  <c:v>1.0048676433844499</c:v>
                </c:pt>
                <c:pt idx="42">
                  <c:v>1.00772636587219</c:v>
                </c:pt>
                <c:pt idx="43">
                  <c:v>1.0109525397480901</c:v>
                </c:pt>
                <c:pt idx="44">
                  <c:v>1.01453065330565</c:v>
                </c:pt>
                <c:pt idx="45">
                  <c:v>1.01844530773669</c:v>
                </c:pt>
                <c:pt idx="46">
                  <c:v>1.0226811585890501</c:v>
                </c:pt>
                <c:pt idx="47">
                  <c:v>1.02722285997993</c:v>
                </c:pt>
                <c:pt idx="48">
                  <c:v>1.0320550114642399</c:v>
                </c:pt>
                <c:pt idx="49">
                  <c:v>1.03716210748408</c:v>
                </c:pt>
                <c:pt idx="50">
                  <c:v>1.0425284893505</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Microsoft_Excel_Worksheet3!$C$2:$C$10002</c:f>
              <c:numCache>
                <c:formatCode>General</c:formatCode>
                <c:ptCount val="10001"/>
                <c:pt idx="0">
                  <c:v>0.847603150054002</c:v>
                </c:pt>
                <c:pt idx="1">
                  <c:v>0.851222642183875</c:v>
                </c:pt>
                <c:pt idx="2">
                  <c:v>0.85485715475352997</c:v>
                </c:pt>
                <c:pt idx="3">
                  <c:v>0.85850670728966805</c:v>
                </c:pt>
                <c:pt idx="4">
                  <c:v>0.86217131357863896</c:v>
                </c:pt>
                <c:pt idx="5">
                  <c:v>0.86585098066885502</c:v>
                </c:pt>
                <c:pt idx="6">
                  <c:v>0.86954570766787698</c:v>
                </c:pt>
                <c:pt idx="7">
                  <c:v>0.87325548428325095</c:v>
                </c:pt>
                <c:pt idx="8">
                  <c:v>0.87698028904116998</c:v>
                </c:pt>
                <c:pt idx="9">
                  <c:v>0.88072008709701899</c:v>
                </c:pt>
                <c:pt idx="10">
                  <c:v>0.88447482752457696</c:v>
                </c:pt>
                <c:pt idx="11">
                  <c:v>0.88824443993337099</c:v>
                </c:pt>
                <c:pt idx="12">
                  <c:v>0.892028830211957</c:v>
                </c:pt>
                <c:pt idx="13">
                  <c:v>0.89582787512232498</c:v>
                </c:pt>
                <c:pt idx="14">
                  <c:v>0.89964141536744202</c:v>
                </c:pt>
                <c:pt idx="15">
                  <c:v>0.90346924660510697</c:v>
                </c:pt>
                <c:pt idx="16">
                  <c:v>0.90731110766331302</c:v>
                </c:pt>
                <c:pt idx="17">
                  <c:v>0.91116666488750697</c:v>
                </c:pt>
                <c:pt idx="18">
                  <c:v>0.91503549105739301</c:v>
                </c:pt>
                <c:pt idx="19">
                  <c:v>0.91891703654802703</c:v>
                </c:pt>
                <c:pt idx="20">
                  <c:v>0.92281058920235903</c:v>
                </c:pt>
                <c:pt idx="21">
                  <c:v>0.92671523440977299</c:v>
                </c:pt>
                <c:pt idx="22">
                  <c:v>0.93063021502103205</c:v>
                </c:pt>
                <c:pt idx="23">
                  <c:v>0.93455517080071404</c:v>
                </c:pt>
                <c:pt idx="24">
                  <c:v>0.93848993230692901</c:v>
                </c:pt>
                <c:pt idx="25">
                  <c:v>0.94243457823198296</c:v>
                </c:pt>
                <c:pt idx="26">
                  <c:v>0.94638952306026902</c:v>
                </c:pt>
                <c:pt idx="27">
                  <c:v>0.95035562580282396</c:v>
                </c:pt>
                <c:pt idx="28">
                  <c:v>0.95433432651425698</c:v>
                </c:pt>
                <c:pt idx="29">
                  <c:v>0.95832781946432</c:v>
                </c:pt>
                <c:pt idx="30">
                  <c:v>0.96233927473479997</c:v>
                </c:pt>
                <c:pt idx="31">
                  <c:v>0.96637312385220397</c:v>
                </c:pt>
                <c:pt idx="32">
                  <c:v>0.97043543006985999</c:v>
                </c:pt>
                <c:pt idx="33">
                  <c:v>0.97453437025185197</c:v>
                </c:pt>
                <c:pt idx="34">
                  <c:v>0.97868086296328205</c:v>
                </c:pt>
                <c:pt idx="35">
                  <c:v>0.98288938581756702</c:v>
                </c:pt>
                <c:pt idx="36">
                  <c:v>0.98717903278554697</c:v>
                </c:pt>
                <c:pt idx="37">
                  <c:v>0.99157486540550399</c:v>
                </c:pt>
                <c:pt idx="38">
                  <c:v>0.99610960356137801</c:v>
                </c:pt>
                <c:pt idx="39">
                  <c:v>0.99980567873432502</c:v>
                </c:pt>
                <c:pt idx="40">
                  <c:v>0.99902435478834195</c:v>
                </c:pt>
                <c:pt idx="41">
                  <c:v>0.99878528905115205</c:v>
                </c:pt>
                <c:pt idx="42">
                  <c:v>0.99901560583744198</c:v>
                </c:pt>
                <c:pt idx="43">
                  <c:v>0.99964535684078804</c:v>
                </c:pt>
                <c:pt idx="44">
                  <c:v>1.0006088424783299</c:v>
                </c:pt>
                <c:pt idx="45">
                  <c:v>1.00184581970936</c:v>
                </c:pt>
                <c:pt idx="46">
                  <c:v>1.0033024169948399</c:v>
                </c:pt>
                <c:pt idx="47">
                  <c:v>1.00493164365718</c:v>
                </c:pt>
                <c:pt idx="48">
                  <c:v>1.0066934683078399</c:v>
                </c:pt>
                <c:pt idx="49">
                  <c:v>1.00855451932976</c:v>
                </c:pt>
                <c:pt idx="50">
                  <c:v>1.01048750898541</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Microsoft_Excel_Worksheet3!$D$2:$D$10002</c:f>
              <c:numCache>
                <c:formatCode>General</c:formatCode>
                <c:ptCount val="10001"/>
                <c:pt idx="0">
                  <c:v>1.31568320457468</c:v>
                </c:pt>
                <c:pt idx="1">
                  <c:v>1.3048534240682499</c:v>
                </c:pt>
                <c:pt idx="2">
                  <c:v>1.29411344638043</c:v>
                </c:pt>
                <c:pt idx="3">
                  <c:v>1.28346258259436</c:v>
                </c:pt>
                <c:pt idx="4">
                  <c:v>1.27290015588047</c:v>
                </c:pt>
                <c:pt idx="5">
                  <c:v>1.2624255024453399</c:v>
                </c:pt>
                <c:pt idx="6">
                  <c:v>1.25203797268626</c:v>
                </c:pt>
                <c:pt idx="7">
                  <c:v>1.2417369326025101</c:v>
                </c:pt>
                <c:pt idx="8">
                  <c:v>1.2315217655291899</c:v>
                </c:pt>
                <c:pt idx="9">
                  <c:v>1.22139187427957</c:v>
                </c:pt>
                <c:pt idx="10">
                  <c:v>1.2113466838092299</c:v>
                </c:pt>
                <c:pt idx="11">
                  <c:v>1.2013856445523901</c:v>
                </c:pt>
                <c:pt idx="12">
                  <c:v>1.1915082366327501</c:v>
                </c:pt>
                <c:pt idx="13">
                  <c:v>1.1817139752236001</c:v>
                </c:pt>
                <c:pt idx="14">
                  <c:v>1.17200241743513</c:v>
                </c:pt>
                <c:pt idx="15">
                  <c:v>1.16237317125591</c:v>
                </c:pt>
                <c:pt idx="16">
                  <c:v>1.1528259072931399</c:v>
                </c:pt>
                <c:pt idx="17">
                  <c:v>1.14336037438148</c:v>
                </c:pt>
                <c:pt idx="18">
                  <c:v>1.1339764206226499</c:v>
                </c:pt>
                <c:pt idx="19">
                  <c:v>1.12467402218113</c:v>
                </c:pt>
                <c:pt idx="20">
                  <c:v>1.1154533233688</c:v>
                </c:pt>
                <c:pt idx="21">
                  <c:v>1.10631572876206</c:v>
                </c:pt>
                <c:pt idx="22">
                  <c:v>1.09728623460121</c:v>
                </c:pt>
                <c:pt idx="23">
                  <c:v>1.08841207375447</c:v>
                </c:pt>
                <c:pt idx="24">
                  <c:v>1.07973971611745</c:v>
                </c:pt>
                <c:pt idx="25">
                  <c:v>1.07131385690787</c:v>
                </c:pt>
                <c:pt idx="26">
                  <c:v>1.0631774332421899</c:v>
                </c:pt>
                <c:pt idx="27">
                  <c:v>1.0553716405346301</c:v>
                </c:pt>
                <c:pt idx="28">
                  <c:v>1.0479359410629201</c:v>
                </c:pt>
                <c:pt idx="29">
                  <c:v>1.0409080550524901</c:v>
                </c:pt>
                <c:pt idx="30">
                  <c:v>1.0343239219284801</c:v>
                </c:pt>
                <c:pt idx="31">
                  <c:v>1.02821761576557</c:v>
                </c:pt>
                <c:pt idx="32">
                  <c:v>1.0226211942039001</c:v>
                </c:pt>
                <c:pt idx="33">
                  <c:v>1.01756445402573</c:v>
                </c:pt>
                <c:pt idx="34">
                  <c:v>1.0130745592234001</c:v>
                </c:pt>
                <c:pt idx="35">
                  <c:v>1.00917549925626</c:v>
                </c:pt>
                <c:pt idx="36">
                  <c:v>1.00588732788113</c:v>
                </c:pt>
                <c:pt idx="37">
                  <c:v>1.0032251300776001</c:v>
                </c:pt>
                <c:pt idx="38">
                  <c:v>1.0011976732677199</c:v>
                </c:pt>
                <c:pt idx="39">
                  <c:v>1.0008256522576</c:v>
                </c:pt>
                <c:pt idx="40">
                  <c:v>1.0057711143472701</c:v>
                </c:pt>
                <c:pt idx="41">
                  <c:v>1.0109870377449</c:v>
                </c:pt>
                <c:pt idx="42">
                  <c:v>1.01651307801413</c:v>
                </c:pt>
                <c:pt idx="43">
                  <c:v>1.0223876203987401</c:v>
                </c:pt>
                <c:pt idx="44">
                  <c:v>1.0286461630175701</c:v>
                </c:pt>
                <c:pt idx="45">
                  <c:v>1.03531983110115</c:v>
                </c:pt>
                <c:pt idx="46">
                  <c:v>1.0424341997158999</c:v>
                </c:pt>
                <c:pt idx="47">
                  <c:v>1.0500085361281699</c:v>
                </c:pt>
                <c:pt idx="48">
                  <c:v>1.05805548582614</c:v>
                </c:pt>
                <c:pt idx="49">
                  <c:v>1.0665811481521901</c:v>
                </c:pt>
                <c:pt idx="50">
                  <c:v>1.0755854391497801</c:v>
                </c:pt>
              </c:numCache>
            </c:numRef>
          </c:yVal>
          <c:smooth val="1"/>
        </c:ser>
        <c:dLbls>
          <c:showLegendKey val="0"/>
          <c:showVal val="0"/>
          <c:showCatName val="0"/>
          <c:showSerName val="0"/>
          <c:showPercent val="0"/>
          <c:showBubbleSize val="0"/>
        </c:dLbls>
        <c:axId val="530058320"/>
        <c:axId val="530058712"/>
      </c:scatterChart>
      <c:valAx>
        <c:axId val="530058320"/>
        <c:scaling>
          <c:orientation val="minMax"/>
          <c:max val="6"/>
          <c:min val="1"/>
        </c:scaling>
        <c:delete val="0"/>
        <c:axPos val="b"/>
        <c:title>
          <c:tx>
            <c:rich>
              <a:bodyPr/>
              <a:lstStyle/>
              <a:p>
                <a:pPr>
                  <a:defRPr sz="1700"/>
                </a:pPr>
                <a:r>
                  <a:rPr lang="en-US" sz="1700" dirty="0" smtClean="0"/>
                  <a:t>Ischemia time (hours)</a:t>
                </a:r>
                <a:endParaRPr lang="en-US" sz="1700" dirty="0"/>
              </a:p>
            </c:rich>
          </c:tx>
          <c:layout>
            <c:manualLayout>
              <c:xMode val="edge"/>
              <c:yMode val="edge"/>
              <c:x val="0.44952064896755162"/>
              <c:y val="0.88582020997375333"/>
            </c:manualLayout>
          </c:layout>
          <c:overlay val="0"/>
        </c:title>
        <c:numFmt formatCode="#,##0" sourceLinked="0"/>
        <c:majorTickMark val="out"/>
        <c:minorTickMark val="none"/>
        <c:tickLblPos val="nextTo"/>
        <c:txPr>
          <a:bodyPr rot="0"/>
          <a:lstStyle/>
          <a:p>
            <a:pPr>
              <a:defRPr sz="1500" b="1"/>
            </a:pPr>
            <a:endParaRPr lang="en-US"/>
          </a:p>
        </c:txPr>
        <c:crossAx val="530058712"/>
        <c:crosses val="autoZero"/>
        <c:crossBetween val="midCat"/>
        <c:majorUnit val="1"/>
      </c:valAx>
      <c:valAx>
        <c:axId val="53005871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30058320"/>
        <c:crossesAt val="1"/>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65274449389477"/>
          <c:y val="2.2115283666465039E-2"/>
          <c:w val="0.84177519114460064"/>
          <c:h val="0.79366323440339881"/>
        </c:manualLayout>
      </c:layout>
      <c:areaChart>
        <c:grouping val="stacked"/>
        <c:varyColors val="0"/>
        <c:ser>
          <c:idx val="0"/>
          <c:order val="0"/>
          <c:tx>
            <c:strRef>
              <c:f>Sheet1!$B$1</c:f>
              <c:strCache>
                <c:ptCount val="1"/>
                <c:pt idx="0">
                  <c:v>CF</c:v>
                </c:pt>
              </c:strCache>
            </c:strRef>
          </c:tx>
          <c:spPr>
            <a:solidFill>
              <a:srgbClr val="990099"/>
            </a:solidFill>
            <a:ln>
              <a:solidFill>
                <a:schemeClr val="bg2"/>
              </a:solidFill>
            </a:ln>
          </c:spPr>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Sheet1!$B$2:$B$25</c:f>
              <c:numCache>
                <c:formatCode>General</c:formatCode>
                <c:ptCount val="24"/>
                <c:pt idx="0">
                  <c:v>50</c:v>
                </c:pt>
                <c:pt idx="1">
                  <c:v>79</c:v>
                </c:pt>
                <c:pt idx="2">
                  <c:v>114</c:v>
                </c:pt>
                <c:pt idx="3">
                  <c:v>146</c:v>
                </c:pt>
                <c:pt idx="4">
                  <c:v>169</c:v>
                </c:pt>
                <c:pt idx="5">
                  <c:v>206</c:v>
                </c:pt>
                <c:pt idx="6">
                  <c:v>204</c:v>
                </c:pt>
                <c:pt idx="7">
                  <c:v>242</c:v>
                </c:pt>
                <c:pt idx="8">
                  <c:v>252</c:v>
                </c:pt>
                <c:pt idx="9">
                  <c:v>242</c:v>
                </c:pt>
                <c:pt idx="10">
                  <c:v>263</c:v>
                </c:pt>
                <c:pt idx="11">
                  <c:v>276</c:v>
                </c:pt>
                <c:pt idx="12">
                  <c:v>319</c:v>
                </c:pt>
                <c:pt idx="13">
                  <c:v>340</c:v>
                </c:pt>
                <c:pt idx="14">
                  <c:v>379</c:v>
                </c:pt>
                <c:pt idx="15">
                  <c:v>401</c:v>
                </c:pt>
                <c:pt idx="16">
                  <c:v>456</c:v>
                </c:pt>
                <c:pt idx="17">
                  <c:v>449</c:v>
                </c:pt>
                <c:pt idx="18">
                  <c:v>439</c:v>
                </c:pt>
                <c:pt idx="19">
                  <c:v>507</c:v>
                </c:pt>
                <c:pt idx="20">
                  <c:v>541</c:v>
                </c:pt>
                <c:pt idx="21">
                  <c:v>586</c:v>
                </c:pt>
                <c:pt idx="22">
                  <c:v>552</c:v>
                </c:pt>
                <c:pt idx="23">
                  <c:v>581</c:v>
                </c:pt>
              </c:numCache>
            </c:numRef>
          </c:val>
        </c:ser>
        <c:ser>
          <c:idx val="1"/>
          <c:order val="1"/>
          <c:tx>
            <c:strRef>
              <c:f>Sheet1!$C$1</c:f>
              <c:strCache>
                <c:ptCount val="1"/>
                <c:pt idx="0">
                  <c:v>IPF</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Sheet1!$C$2:$C$25</c:f>
              <c:numCache>
                <c:formatCode>General</c:formatCode>
                <c:ptCount val="24"/>
                <c:pt idx="0">
                  <c:v>69</c:v>
                </c:pt>
                <c:pt idx="1">
                  <c:v>113</c:v>
                </c:pt>
                <c:pt idx="2">
                  <c:v>109</c:v>
                </c:pt>
                <c:pt idx="3">
                  <c:v>134</c:v>
                </c:pt>
                <c:pt idx="4">
                  <c:v>154</c:v>
                </c:pt>
                <c:pt idx="5">
                  <c:v>182</c:v>
                </c:pt>
                <c:pt idx="6">
                  <c:v>232</c:v>
                </c:pt>
                <c:pt idx="7">
                  <c:v>197</c:v>
                </c:pt>
                <c:pt idx="8">
                  <c:v>229</c:v>
                </c:pt>
                <c:pt idx="9">
                  <c:v>231</c:v>
                </c:pt>
                <c:pt idx="10">
                  <c:v>234</c:v>
                </c:pt>
                <c:pt idx="11">
                  <c:v>261</c:v>
                </c:pt>
                <c:pt idx="12">
                  <c:v>318</c:v>
                </c:pt>
                <c:pt idx="13">
                  <c:v>349</c:v>
                </c:pt>
                <c:pt idx="14">
                  <c:v>447</c:v>
                </c:pt>
                <c:pt idx="15">
                  <c:v>568</c:v>
                </c:pt>
                <c:pt idx="16">
                  <c:v>645</c:v>
                </c:pt>
                <c:pt idx="17">
                  <c:v>748</c:v>
                </c:pt>
                <c:pt idx="18">
                  <c:v>792</c:v>
                </c:pt>
                <c:pt idx="19">
                  <c:v>876</c:v>
                </c:pt>
                <c:pt idx="20">
                  <c:v>920</c:v>
                </c:pt>
                <c:pt idx="21">
                  <c:v>1039</c:v>
                </c:pt>
                <c:pt idx="22">
                  <c:v>1047</c:v>
                </c:pt>
                <c:pt idx="23">
                  <c:v>1177</c:v>
                </c:pt>
              </c:numCache>
            </c:numRef>
          </c:val>
        </c:ser>
        <c:ser>
          <c:idx val="2"/>
          <c:order val="2"/>
          <c:tx>
            <c:strRef>
              <c:f>Sheet1!$D$1</c:f>
              <c:strCache>
                <c:ptCount val="1"/>
                <c:pt idx="0">
                  <c:v>COPD</c:v>
                </c:pt>
              </c:strCache>
            </c:strRef>
          </c:tx>
          <c:spPr>
            <a:gradFill flip="none" rotWithShape="1">
              <a:gsLst>
                <a:gs pos="0">
                  <a:srgbClr val="00B050"/>
                </a:gs>
                <a:gs pos="50000">
                  <a:srgbClr val="00FF00"/>
                </a:gs>
                <a:gs pos="100000">
                  <a:srgbClr val="00B050"/>
                </a:gs>
              </a:gsLst>
              <a:lin ang="10800000" scaled="1"/>
              <a:tileRect/>
            </a:gradFill>
            <a:ln>
              <a:solidFill>
                <a:srgbClr val="000000"/>
              </a:solidFill>
            </a:ln>
          </c:spPr>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Sheet1!$D$2:$D$25</c:f>
              <c:numCache>
                <c:formatCode>General</c:formatCode>
                <c:ptCount val="24"/>
                <c:pt idx="0">
                  <c:v>70</c:v>
                </c:pt>
                <c:pt idx="1">
                  <c:v>156</c:v>
                </c:pt>
                <c:pt idx="2">
                  <c:v>237</c:v>
                </c:pt>
                <c:pt idx="3">
                  <c:v>365</c:v>
                </c:pt>
                <c:pt idx="4">
                  <c:v>429</c:v>
                </c:pt>
                <c:pt idx="5">
                  <c:v>438</c:v>
                </c:pt>
                <c:pt idx="6">
                  <c:v>444</c:v>
                </c:pt>
                <c:pt idx="7">
                  <c:v>497</c:v>
                </c:pt>
                <c:pt idx="8">
                  <c:v>534</c:v>
                </c:pt>
                <c:pt idx="9">
                  <c:v>591</c:v>
                </c:pt>
                <c:pt idx="10">
                  <c:v>643</c:v>
                </c:pt>
                <c:pt idx="11">
                  <c:v>671</c:v>
                </c:pt>
                <c:pt idx="12">
                  <c:v>710</c:v>
                </c:pt>
                <c:pt idx="13">
                  <c:v>710</c:v>
                </c:pt>
                <c:pt idx="14">
                  <c:v>722</c:v>
                </c:pt>
                <c:pt idx="15">
                  <c:v>786</c:v>
                </c:pt>
                <c:pt idx="16">
                  <c:v>859</c:v>
                </c:pt>
                <c:pt idx="17">
                  <c:v>862</c:v>
                </c:pt>
                <c:pt idx="18">
                  <c:v>877</c:v>
                </c:pt>
                <c:pt idx="19">
                  <c:v>924</c:v>
                </c:pt>
                <c:pt idx="20">
                  <c:v>971</c:v>
                </c:pt>
                <c:pt idx="21">
                  <c:v>1076</c:v>
                </c:pt>
                <c:pt idx="22">
                  <c:v>1025</c:v>
                </c:pt>
                <c:pt idx="23">
                  <c:v>1031</c:v>
                </c:pt>
              </c:numCache>
            </c:numRef>
          </c:val>
        </c:ser>
        <c:ser>
          <c:idx val="3"/>
          <c:order val="3"/>
          <c:tx>
            <c:strRef>
              <c:f>Sheet1!$E$1</c:f>
              <c:strCache>
                <c:ptCount val="1"/>
                <c:pt idx="0">
                  <c:v>Alpha-1</c:v>
                </c:pt>
              </c:strCache>
            </c:strRef>
          </c:tx>
          <c:spPr>
            <a:solidFill>
              <a:srgbClr val="FF0000"/>
            </a:solidFill>
            <a:ln>
              <a:solidFill>
                <a:srgbClr val="000000"/>
              </a:solidFill>
            </a:ln>
          </c:spPr>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Sheet1!$E$2:$E$25</c:f>
              <c:numCache>
                <c:formatCode>General</c:formatCode>
                <c:ptCount val="24"/>
                <c:pt idx="0">
                  <c:v>58</c:v>
                </c:pt>
                <c:pt idx="1">
                  <c:v>96</c:v>
                </c:pt>
                <c:pt idx="2">
                  <c:v>136</c:v>
                </c:pt>
                <c:pt idx="3">
                  <c:v>125</c:v>
                </c:pt>
                <c:pt idx="4">
                  <c:v>124</c:v>
                </c:pt>
                <c:pt idx="5">
                  <c:v>134</c:v>
                </c:pt>
                <c:pt idx="6">
                  <c:v>112</c:v>
                </c:pt>
                <c:pt idx="7">
                  <c:v>140</c:v>
                </c:pt>
                <c:pt idx="8">
                  <c:v>144</c:v>
                </c:pt>
                <c:pt idx="9">
                  <c:v>118</c:v>
                </c:pt>
                <c:pt idx="10">
                  <c:v>140</c:v>
                </c:pt>
                <c:pt idx="11">
                  <c:v>143</c:v>
                </c:pt>
                <c:pt idx="12">
                  <c:v>159</c:v>
                </c:pt>
                <c:pt idx="13">
                  <c:v>134</c:v>
                </c:pt>
                <c:pt idx="14">
                  <c:v>140</c:v>
                </c:pt>
                <c:pt idx="15">
                  <c:v>122</c:v>
                </c:pt>
                <c:pt idx="16">
                  <c:v>117</c:v>
                </c:pt>
                <c:pt idx="17">
                  <c:v>115</c:v>
                </c:pt>
                <c:pt idx="18">
                  <c:v>101</c:v>
                </c:pt>
                <c:pt idx="19">
                  <c:v>110</c:v>
                </c:pt>
                <c:pt idx="20">
                  <c:v>121</c:v>
                </c:pt>
                <c:pt idx="21">
                  <c:v>137</c:v>
                </c:pt>
                <c:pt idx="22">
                  <c:v>118</c:v>
                </c:pt>
                <c:pt idx="23">
                  <c:v>120</c:v>
                </c:pt>
              </c:numCache>
            </c:numRef>
          </c:val>
        </c:ser>
        <c:ser>
          <c:idx val="4"/>
          <c:order val="4"/>
          <c:tx>
            <c:strRef>
              <c:f>Sheet1!$F$1</c:f>
              <c:strCache>
                <c:ptCount val="1"/>
                <c:pt idx="0">
                  <c:v>IPAH</c:v>
                </c:pt>
              </c:strCache>
            </c:strRef>
          </c:tx>
          <c:spPr>
            <a:solidFill>
              <a:schemeClr val="bg1">
                <a:lumMod val="50000"/>
                <a:lumOff val="50000"/>
              </a:schemeClr>
            </a:solidFill>
            <a:ln>
              <a:solidFill>
                <a:schemeClr val="bg2"/>
              </a:solidFill>
            </a:ln>
          </c:spPr>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Sheet1!$F$2:$F$25</c:f>
              <c:numCache>
                <c:formatCode>General</c:formatCode>
                <c:ptCount val="24"/>
                <c:pt idx="0">
                  <c:v>40</c:v>
                </c:pt>
                <c:pt idx="1">
                  <c:v>62</c:v>
                </c:pt>
                <c:pt idx="2">
                  <c:v>77</c:v>
                </c:pt>
                <c:pt idx="3">
                  <c:v>64</c:v>
                </c:pt>
                <c:pt idx="4">
                  <c:v>85</c:v>
                </c:pt>
                <c:pt idx="5">
                  <c:v>75</c:v>
                </c:pt>
                <c:pt idx="6">
                  <c:v>59</c:v>
                </c:pt>
                <c:pt idx="7">
                  <c:v>59</c:v>
                </c:pt>
                <c:pt idx="8">
                  <c:v>54</c:v>
                </c:pt>
                <c:pt idx="9">
                  <c:v>59</c:v>
                </c:pt>
                <c:pt idx="10">
                  <c:v>56</c:v>
                </c:pt>
                <c:pt idx="11">
                  <c:v>59</c:v>
                </c:pt>
                <c:pt idx="12">
                  <c:v>66</c:v>
                </c:pt>
                <c:pt idx="13">
                  <c:v>66</c:v>
                </c:pt>
                <c:pt idx="14">
                  <c:v>54</c:v>
                </c:pt>
                <c:pt idx="15">
                  <c:v>66</c:v>
                </c:pt>
                <c:pt idx="16">
                  <c:v>55</c:v>
                </c:pt>
                <c:pt idx="17">
                  <c:v>57</c:v>
                </c:pt>
                <c:pt idx="18">
                  <c:v>68</c:v>
                </c:pt>
                <c:pt idx="19">
                  <c:v>74</c:v>
                </c:pt>
                <c:pt idx="20">
                  <c:v>95</c:v>
                </c:pt>
                <c:pt idx="21">
                  <c:v>93</c:v>
                </c:pt>
                <c:pt idx="22">
                  <c:v>103</c:v>
                </c:pt>
                <c:pt idx="23">
                  <c:v>99</c:v>
                </c:pt>
              </c:numCache>
            </c:numRef>
          </c:val>
        </c:ser>
        <c:ser>
          <c:idx val="5"/>
          <c:order val="5"/>
          <c:tx>
            <c:strRef>
              <c:f>Sheet1!$G$1</c:f>
              <c:strCache>
                <c:ptCount val="1"/>
                <c:pt idx="0">
                  <c:v>Retx</c:v>
                </c:pt>
              </c:strCache>
            </c:strRef>
          </c:tx>
          <c:spPr>
            <a:solidFill>
              <a:srgbClr val="FF00FF"/>
            </a:solidFill>
            <a:ln>
              <a:solidFill>
                <a:srgbClr val="000000"/>
              </a:solidFill>
            </a:ln>
          </c:spPr>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Sheet1!$G$2:$G$25</c:f>
              <c:numCache>
                <c:formatCode>General</c:formatCode>
                <c:ptCount val="24"/>
                <c:pt idx="0">
                  <c:v>15</c:v>
                </c:pt>
                <c:pt idx="1">
                  <c:v>18</c:v>
                </c:pt>
                <c:pt idx="2">
                  <c:v>21</c:v>
                </c:pt>
                <c:pt idx="3">
                  <c:v>15</c:v>
                </c:pt>
                <c:pt idx="4">
                  <c:v>38</c:v>
                </c:pt>
                <c:pt idx="5">
                  <c:v>18</c:v>
                </c:pt>
                <c:pt idx="6">
                  <c:v>24</c:v>
                </c:pt>
                <c:pt idx="7">
                  <c:v>38</c:v>
                </c:pt>
                <c:pt idx="8">
                  <c:v>22</c:v>
                </c:pt>
                <c:pt idx="9">
                  <c:v>26</c:v>
                </c:pt>
                <c:pt idx="10">
                  <c:v>23</c:v>
                </c:pt>
                <c:pt idx="11">
                  <c:v>36</c:v>
                </c:pt>
                <c:pt idx="12">
                  <c:v>36</c:v>
                </c:pt>
                <c:pt idx="13">
                  <c:v>41</c:v>
                </c:pt>
                <c:pt idx="14">
                  <c:v>38</c:v>
                </c:pt>
                <c:pt idx="15">
                  <c:v>71</c:v>
                </c:pt>
                <c:pt idx="16">
                  <c:v>69</c:v>
                </c:pt>
                <c:pt idx="17">
                  <c:v>107</c:v>
                </c:pt>
                <c:pt idx="18">
                  <c:v>93</c:v>
                </c:pt>
                <c:pt idx="19">
                  <c:v>114</c:v>
                </c:pt>
                <c:pt idx="20">
                  <c:v>106</c:v>
                </c:pt>
                <c:pt idx="21">
                  <c:v>89</c:v>
                </c:pt>
                <c:pt idx="22">
                  <c:v>120</c:v>
                </c:pt>
                <c:pt idx="23">
                  <c:v>119</c:v>
                </c:pt>
              </c:numCache>
            </c:numRef>
          </c:val>
        </c:ser>
        <c:dLbls>
          <c:showLegendKey val="0"/>
          <c:showVal val="0"/>
          <c:showCatName val="0"/>
          <c:showSerName val="0"/>
          <c:showPercent val="0"/>
          <c:showBubbleSize val="0"/>
        </c:dLbls>
        <c:axId val="522940968"/>
        <c:axId val="522941360"/>
      </c:areaChart>
      <c:catAx>
        <c:axId val="522940968"/>
        <c:scaling>
          <c:orientation val="minMax"/>
        </c:scaling>
        <c:delete val="0"/>
        <c:axPos val="b"/>
        <c:title>
          <c:tx>
            <c:rich>
              <a:bodyPr/>
              <a:lstStyle/>
              <a:p>
                <a:pPr>
                  <a:defRPr sz="1700"/>
                </a:pPr>
                <a:r>
                  <a:rPr lang="en-US" sz="1700" dirty="0" smtClean="0"/>
                  <a:t>Transplant Year</a:t>
                </a:r>
                <a:endParaRPr lang="en-US" sz="1700" dirty="0"/>
              </a:p>
            </c:rich>
          </c:tx>
          <c:layout/>
          <c:overlay val="0"/>
        </c:title>
        <c:numFmt formatCode="0" sourceLinked="0"/>
        <c:majorTickMark val="out"/>
        <c:minorTickMark val="none"/>
        <c:tickLblPos val="nextTo"/>
        <c:txPr>
          <a:bodyPr rot="-2700000" vert="horz"/>
          <a:lstStyle/>
          <a:p>
            <a:pPr>
              <a:defRPr sz="1500" b="1"/>
            </a:pPr>
            <a:endParaRPr lang="en-US"/>
          </a:p>
        </c:txPr>
        <c:crossAx val="522941360"/>
        <c:crosses val="autoZero"/>
        <c:auto val="1"/>
        <c:lblAlgn val="ctr"/>
        <c:lblOffset val="100"/>
        <c:tickLblSkip val="1"/>
        <c:noMultiLvlLbl val="0"/>
      </c:catAx>
      <c:valAx>
        <c:axId val="522941360"/>
        <c:scaling>
          <c:orientation val="minMax"/>
          <c:max val="350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Number of Transplants</a:t>
                </a:r>
                <a:endParaRPr lang="en-US" sz="1700" dirty="0"/>
              </a:p>
            </c:rich>
          </c:tx>
          <c:layout>
            <c:manualLayout>
              <c:xMode val="edge"/>
              <c:yMode val="edge"/>
              <c:x val="9.7842063220358322E-3"/>
              <c:y val="0.19045656591313168"/>
            </c:manualLayout>
          </c:layout>
          <c:overlay val="0"/>
        </c:title>
        <c:numFmt formatCode="#,##0" sourceLinked="0"/>
        <c:majorTickMark val="out"/>
        <c:minorTickMark val="none"/>
        <c:tickLblPos val="nextTo"/>
        <c:txPr>
          <a:bodyPr/>
          <a:lstStyle/>
          <a:p>
            <a:pPr>
              <a:defRPr sz="1500" b="1"/>
            </a:pPr>
            <a:endParaRPr lang="en-US"/>
          </a:p>
        </c:txPr>
        <c:crossAx val="522940968"/>
        <c:crosses val="autoZero"/>
        <c:crossBetween val="midCat"/>
        <c:majorUnit val="500"/>
      </c:valAx>
      <c:spPr>
        <a:solidFill>
          <a:srgbClr val="000000"/>
        </a:solidFill>
        <a:ln w="15875">
          <a:solidFill>
            <a:srgbClr val="FFFFFF"/>
          </a:solidFill>
        </a:ln>
      </c:spPr>
    </c:plotArea>
    <c:legend>
      <c:legendPos val="t"/>
      <c:layout>
        <c:manualLayout>
          <c:xMode val="edge"/>
          <c:yMode val="edge"/>
          <c:x val="0.13864247403857127"/>
          <c:y val="4.7311730264486533E-2"/>
          <c:w val="0.76474392331394914"/>
          <c:h val="6.5772161544323124E-2"/>
        </c:manualLayout>
      </c:layout>
      <c:overlay val="0"/>
      <c:spPr>
        <a:solidFill>
          <a:schemeClr val="bg2"/>
        </a:solidFill>
        <a:ln w="12700">
          <a:solidFill>
            <a:srgbClr val="FFFFFF"/>
          </a:solidFill>
        </a:ln>
      </c:spPr>
      <c:txPr>
        <a:bodyPr/>
        <a:lstStyle/>
        <a:p>
          <a:pPr>
            <a:defRPr sz="1400" b="1"/>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Microsoft_Excel_Worksheet4!$A$2:$A$10002</c:f>
              <c:numCache>
                <c:formatCode>General</c:formatCode>
                <c:ptCount val="10001"/>
                <c:pt idx="0">
                  <c:v>3</c:v>
                </c:pt>
                <c:pt idx="1">
                  <c:v>3.5</c:v>
                </c:pt>
                <c:pt idx="2">
                  <c:v>4</c:v>
                </c:pt>
                <c:pt idx="3">
                  <c:v>4.5</c:v>
                </c:pt>
                <c:pt idx="4">
                  <c:v>5</c:v>
                </c:pt>
                <c:pt idx="5">
                  <c:v>5.5</c:v>
                </c:pt>
                <c:pt idx="6">
                  <c:v>6</c:v>
                </c:pt>
                <c:pt idx="7">
                  <c:v>6.5</c:v>
                </c:pt>
                <c:pt idx="8">
                  <c:v>7</c:v>
                </c:pt>
                <c:pt idx="9">
                  <c:v>7.5</c:v>
                </c:pt>
                <c:pt idx="10">
                  <c:v>8</c:v>
                </c:pt>
              </c:numCache>
            </c:numRef>
          </c:xVal>
          <c:yVal>
            <c:numRef>
              <c:f>Microsoft_Excel_Worksheet4!$B$2:$B$10002</c:f>
              <c:numCache>
                <c:formatCode>General</c:formatCode>
                <c:ptCount val="10001"/>
                <c:pt idx="0">
                  <c:v>1.3146942431415301</c:v>
                </c:pt>
                <c:pt idx="1">
                  <c:v>1.2243344319421301</c:v>
                </c:pt>
                <c:pt idx="2">
                  <c:v>1.1403734921829001</c:v>
                </c:pt>
                <c:pt idx="3">
                  <c:v>1.0674429721690399</c:v>
                </c:pt>
                <c:pt idx="4">
                  <c:v>1.0141435054183701</c:v>
                </c:pt>
                <c:pt idx="5">
                  <c:v>0.98731326616329496</c:v>
                </c:pt>
                <c:pt idx="6">
                  <c:v>0.98487158597347702</c:v>
                </c:pt>
                <c:pt idx="7">
                  <c:v>0.99914225756336505</c:v>
                </c:pt>
                <c:pt idx="8">
                  <c:v>1.02298544825009</c:v>
                </c:pt>
                <c:pt idx="9">
                  <c:v>1.0496907410369301</c:v>
                </c:pt>
                <c:pt idx="10">
                  <c:v>1.07710418952944</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Microsoft_Excel_Worksheet4!$A$2:$A$10002</c:f>
              <c:numCache>
                <c:formatCode>General</c:formatCode>
                <c:ptCount val="10001"/>
                <c:pt idx="0">
                  <c:v>3</c:v>
                </c:pt>
                <c:pt idx="1">
                  <c:v>3.5</c:v>
                </c:pt>
                <c:pt idx="2">
                  <c:v>4</c:v>
                </c:pt>
                <c:pt idx="3">
                  <c:v>4.5</c:v>
                </c:pt>
                <c:pt idx="4">
                  <c:v>5</c:v>
                </c:pt>
                <c:pt idx="5">
                  <c:v>5.5</c:v>
                </c:pt>
                <c:pt idx="6">
                  <c:v>6</c:v>
                </c:pt>
                <c:pt idx="7">
                  <c:v>6.5</c:v>
                </c:pt>
                <c:pt idx="8">
                  <c:v>7</c:v>
                </c:pt>
                <c:pt idx="9">
                  <c:v>7.5</c:v>
                </c:pt>
                <c:pt idx="10">
                  <c:v>8</c:v>
                </c:pt>
              </c:numCache>
            </c:numRef>
          </c:xVal>
          <c:yVal>
            <c:numRef>
              <c:f>Microsoft_Excel_Worksheet4!$C$2:$C$10002</c:f>
              <c:numCache>
                <c:formatCode>General</c:formatCode>
                <c:ptCount val="10001"/>
                <c:pt idx="0">
                  <c:v>1.14017179295294</c:v>
                </c:pt>
                <c:pt idx="1">
                  <c:v>1.1021740676109599</c:v>
                </c:pt>
                <c:pt idx="2">
                  <c:v>1.0653620736931499</c:v>
                </c:pt>
                <c:pt idx="3">
                  <c:v>1.0317993899681099</c:v>
                </c:pt>
                <c:pt idx="4">
                  <c:v>1.0063362277088801</c:v>
                </c:pt>
                <c:pt idx="5">
                  <c:v>0.977906357136473</c:v>
                </c:pt>
                <c:pt idx="6">
                  <c:v>0.95913931612116099</c:v>
                </c:pt>
                <c:pt idx="7">
                  <c:v>0.95067422946096303</c:v>
                </c:pt>
                <c:pt idx="8">
                  <c:v>0.94585059748869804</c:v>
                </c:pt>
                <c:pt idx="9">
                  <c:v>0.94127494107930898</c:v>
                </c:pt>
                <c:pt idx="10">
                  <c:v>0.936343749787517</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Microsoft_Excel_Worksheet4!$A$2:$A$10002</c:f>
              <c:numCache>
                <c:formatCode>General</c:formatCode>
                <c:ptCount val="10001"/>
                <c:pt idx="0">
                  <c:v>3</c:v>
                </c:pt>
                <c:pt idx="1">
                  <c:v>3.5</c:v>
                </c:pt>
                <c:pt idx="2">
                  <c:v>4</c:v>
                </c:pt>
                <c:pt idx="3">
                  <c:v>4.5</c:v>
                </c:pt>
                <c:pt idx="4">
                  <c:v>5</c:v>
                </c:pt>
                <c:pt idx="5">
                  <c:v>5.5</c:v>
                </c:pt>
                <c:pt idx="6">
                  <c:v>6</c:v>
                </c:pt>
                <c:pt idx="7">
                  <c:v>6.5</c:v>
                </c:pt>
                <c:pt idx="8">
                  <c:v>7</c:v>
                </c:pt>
                <c:pt idx="9">
                  <c:v>7.5</c:v>
                </c:pt>
                <c:pt idx="10">
                  <c:v>8</c:v>
                </c:pt>
              </c:numCache>
            </c:numRef>
          </c:xVal>
          <c:yVal>
            <c:numRef>
              <c:f>Microsoft_Excel_Worksheet4!$D$2:$D$10002</c:f>
              <c:numCache>
                <c:formatCode>General</c:formatCode>
                <c:ptCount val="10001"/>
                <c:pt idx="0">
                  <c:v>1.51593028667464</c:v>
                </c:pt>
                <c:pt idx="1">
                  <c:v>1.3600345401777001</c:v>
                </c:pt>
                <c:pt idx="2">
                  <c:v>1.22066641359337</c:v>
                </c:pt>
                <c:pt idx="3">
                  <c:v>1.1043178644138201</c:v>
                </c:pt>
                <c:pt idx="4">
                  <c:v>1.02201135292903</c:v>
                </c:pt>
                <c:pt idx="5">
                  <c:v>0.99681066436302501</c:v>
                </c:pt>
                <c:pt idx="6">
                  <c:v>1.0112942140465699</c:v>
                </c:pt>
                <c:pt idx="7">
                  <c:v>1.0500813211428399</c:v>
                </c:pt>
                <c:pt idx="8">
                  <c:v>1.1064107059930799</c:v>
                </c:pt>
                <c:pt idx="9">
                  <c:v>1.1705938442971999</c:v>
                </c:pt>
                <c:pt idx="10">
                  <c:v>1.2390251287148999</c:v>
                </c:pt>
              </c:numCache>
            </c:numRef>
          </c:yVal>
          <c:smooth val="1"/>
        </c:ser>
        <c:dLbls>
          <c:showLegendKey val="0"/>
          <c:showVal val="0"/>
          <c:showCatName val="0"/>
          <c:showSerName val="0"/>
          <c:showPercent val="0"/>
          <c:showBubbleSize val="0"/>
        </c:dLbls>
        <c:axId val="530059496"/>
        <c:axId val="530059888"/>
      </c:scatterChart>
      <c:valAx>
        <c:axId val="530059496"/>
        <c:scaling>
          <c:orientation val="minMax"/>
          <c:max val="8"/>
          <c:min val="3"/>
        </c:scaling>
        <c:delete val="0"/>
        <c:axPos val="b"/>
        <c:title>
          <c:tx>
            <c:rich>
              <a:bodyPr/>
              <a:lstStyle/>
              <a:p>
                <a:pPr>
                  <a:defRPr sz="1700"/>
                </a:pPr>
                <a:r>
                  <a:rPr lang="en-US" sz="1700" dirty="0" smtClean="0"/>
                  <a:t>Recipient cardiac output</a:t>
                </a:r>
                <a:endParaRPr lang="en-US" sz="1700" dirty="0"/>
              </a:p>
            </c:rich>
          </c:tx>
          <c:layout>
            <c:manualLayout>
              <c:xMode val="edge"/>
              <c:yMode val="edge"/>
              <c:x val="0.38615410075952894"/>
              <c:y val="0.88582020997375333"/>
            </c:manualLayout>
          </c:layout>
          <c:overlay val="0"/>
        </c:title>
        <c:numFmt formatCode="#,##0" sourceLinked="0"/>
        <c:majorTickMark val="out"/>
        <c:minorTickMark val="none"/>
        <c:tickLblPos val="nextTo"/>
        <c:txPr>
          <a:bodyPr rot="0"/>
          <a:lstStyle/>
          <a:p>
            <a:pPr>
              <a:defRPr sz="1500" b="1"/>
            </a:pPr>
            <a:endParaRPr lang="en-US"/>
          </a:p>
        </c:txPr>
        <c:crossAx val="530059888"/>
        <c:crosses val="autoZero"/>
        <c:crossBetween val="midCat"/>
        <c:majorUnit val="1"/>
      </c:valAx>
      <c:valAx>
        <c:axId val="53005988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30059496"/>
        <c:crossesAt val="3"/>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FF00"/>
              </a:solidFill>
            </a:ln>
          </c:spPr>
          <c:marker>
            <c:symbol val="none"/>
          </c:marker>
          <c:xVal>
            <c:numRef>
              <c:f>Microsoft_Excel_Worksheet5!$A$2:$A$10002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numCache>
            </c:numRef>
          </c:xVal>
          <c:yVal>
            <c:numRef>
              <c:f>Microsoft_Excel_Worksheet5!$B$2:$B$10002</c:f>
              <c:numCache>
                <c:formatCode>General</c:formatCode>
                <c:ptCount val="10001"/>
                <c:pt idx="0">
                  <c:v>1</c:v>
                </c:pt>
                <c:pt idx="1">
                  <c:v>1.0126591664559501</c:v>
                </c:pt>
                <c:pt idx="2">
                  <c:v>1.0254785874072601</c:v>
                </c:pt>
                <c:pt idx="3">
                  <c:v>1.03846029154226</c:v>
                </c:pt>
                <c:pt idx="4">
                  <c:v>1.0516063332307799</c:v>
                </c:pt>
                <c:pt idx="5">
                  <c:v>1.06491879284928</c:v>
                </c:pt>
                <c:pt idx="6">
                  <c:v>1.07839977711003</c:v>
                </c:pt>
                <c:pt idx="7">
                  <c:v>1.0920514193945201</c:v>
                </c:pt>
                <c:pt idx="8">
                  <c:v>1.1058758800910899</c:v>
                </c:pt>
                <c:pt idx="9">
                  <c:v>1.1198753469367799</c:v>
                </c:pt>
                <c:pt idx="10">
                  <c:v>1.1340520353635699</c:v>
                </c:pt>
                <c:pt idx="11">
                  <c:v>1.1484081888489399</c:v>
                </c:pt>
                <c:pt idx="12">
                  <c:v>1.1629460792709501</c:v>
                </c:pt>
                <c:pt idx="13">
                  <c:v>1.1776680072677399</c:v>
                </c:pt>
                <c:pt idx="14">
                  <c:v>1.1925763026015901</c:v>
                </c:pt>
                <c:pt idx="15">
                  <c:v>1.2076733245276401</c:v>
                </c:pt>
              </c:numCache>
            </c:numRef>
          </c:yVal>
          <c:smooth val="0"/>
        </c:ser>
        <c:ser>
          <c:idx val="1"/>
          <c:order val="1"/>
          <c:tx>
            <c:strRef>
              <c:f>Microsoft_Excel_Worksheet5!$C$1</c:f>
              <c:strCache>
                <c:ptCount val="1"/>
                <c:pt idx="0">
                  <c:v>lower</c:v>
                </c:pt>
              </c:strCache>
            </c:strRef>
          </c:tx>
          <c:spPr>
            <a:ln w="41275">
              <a:solidFill>
                <a:srgbClr val="00FF00"/>
              </a:solidFill>
              <a:prstDash val="sysDash"/>
            </a:ln>
          </c:spPr>
          <c:marker>
            <c:symbol val="none"/>
          </c:marker>
          <c:xVal>
            <c:numRef>
              <c:f>Microsoft_Excel_Worksheet5!$A$2:$A$10002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numCache>
            </c:numRef>
          </c:xVal>
          <c:yVal>
            <c:numRef>
              <c:f>Microsoft_Excel_Worksheet5!$C$2:$C$10002</c:f>
              <c:numCache>
                <c:formatCode>General</c:formatCode>
                <c:ptCount val="10001"/>
                <c:pt idx="0">
                  <c:v>1</c:v>
                </c:pt>
                <c:pt idx="1">
                  <c:v>1.00700338782718</c:v>
                </c:pt>
                <c:pt idx="2">
                  <c:v>1.01405582309542</c:v>
                </c:pt>
                <c:pt idx="3">
                  <c:v>1.0211576493029699</c:v>
                </c:pt>
                <c:pt idx="4">
                  <c:v>1.0283092123537301</c:v>
                </c:pt>
                <c:pt idx="5">
                  <c:v>1.0355108605741099</c:v>
                </c:pt>
                <c:pt idx="6">
                  <c:v>1.04276294472996</c:v>
                </c:pt>
                <c:pt idx="7">
                  <c:v>1.0500658180437199</c:v>
                </c:pt>
                <c:pt idx="8">
                  <c:v>1.0574198362115499</c:v>
                </c:pt>
                <c:pt idx="9">
                  <c:v>1.0648253574206901</c:v>
                </c:pt>
                <c:pt idx="10">
                  <c:v>1.0722827423669199</c:v>
                </c:pt>
                <c:pt idx="11">
                  <c:v>1.07979235427211</c:v>
                </c:pt>
                <c:pt idx="12">
                  <c:v>1.08735455890191</c:v>
                </c:pt>
                <c:pt idx="13">
                  <c:v>1.0949697245835499</c:v>
                </c:pt>
                <c:pt idx="14">
                  <c:v>1.10263822222383</c:v>
                </c:pt>
                <c:pt idx="15">
                  <c:v>1.11036042532714</c:v>
                </c:pt>
              </c:numCache>
            </c:numRef>
          </c:yVal>
          <c:smooth val="0"/>
        </c:ser>
        <c:ser>
          <c:idx val="2"/>
          <c:order val="2"/>
          <c:tx>
            <c:strRef>
              <c:f>Microsoft_Excel_Worksheet5!$D$1</c:f>
              <c:strCache>
                <c:ptCount val="1"/>
                <c:pt idx="0">
                  <c:v>upper</c:v>
                </c:pt>
              </c:strCache>
            </c:strRef>
          </c:tx>
          <c:spPr>
            <a:ln w="41275">
              <a:solidFill>
                <a:srgbClr val="00FF00"/>
              </a:solidFill>
              <a:prstDash val="sysDash"/>
            </a:ln>
          </c:spPr>
          <c:marker>
            <c:symbol val="none"/>
          </c:marker>
          <c:xVal>
            <c:numRef>
              <c:f>Microsoft_Excel_Worksheet5!$A$2:$A$10002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numCache>
            </c:numRef>
          </c:xVal>
          <c:yVal>
            <c:numRef>
              <c:f>Microsoft_Excel_Worksheet5!$D$2:$D$10002</c:f>
              <c:numCache>
                <c:formatCode>General</c:formatCode>
                <c:ptCount val="10001"/>
                <c:pt idx="0">
                  <c:v>1</c:v>
                </c:pt>
                <c:pt idx="1">
                  <c:v>1.0183467104514301</c:v>
                </c:pt>
                <c:pt idx="2">
                  <c:v>1.03703002268725</c:v>
                </c:pt>
                <c:pt idx="3">
                  <c:v>1.0560561122429299</c:v>
                </c:pt>
                <c:pt idx="4">
                  <c:v>1.07543126795472</c:v>
                </c:pt>
                <c:pt idx="5">
                  <c:v>1.0951618940383001</c:v>
                </c:pt>
                <c:pt idx="6">
                  <c:v>1.1152545122056601</c:v>
                </c:pt>
                <c:pt idx="7">
                  <c:v>1.13571576382075</c:v>
                </c:pt>
                <c:pt idx="8">
                  <c:v>1.1565524120946999</c:v>
                </c:pt>
                <c:pt idx="9">
                  <c:v>1.1777713443213</c:v>
                </c:pt>
                <c:pt idx="10">
                  <c:v>1.19937957415356</c:v>
                </c:pt>
                <c:pt idx="11">
                  <c:v>1.22138424392191</c:v>
                </c:pt>
                <c:pt idx="12">
                  <c:v>1.2437926269950901</c:v>
                </c:pt>
                <c:pt idx="13">
                  <c:v>1.2666121301841899</c:v>
                </c:pt>
                <c:pt idx="14">
                  <c:v>1.2898502961909499</c:v>
                </c:pt>
                <c:pt idx="15">
                  <c:v>1.3135148061008599</c:v>
                </c:pt>
              </c:numCache>
            </c:numRef>
          </c:yVal>
          <c:smooth val="1"/>
        </c:ser>
        <c:dLbls>
          <c:showLegendKey val="0"/>
          <c:showVal val="0"/>
          <c:showCatName val="0"/>
          <c:showSerName val="0"/>
          <c:showPercent val="0"/>
          <c:showBubbleSize val="0"/>
        </c:dLbls>
        <c:axId val="530060672"/>
        <c:axId val="530061064"/>
      </c:scatterChart>
      <c:valAx>
        <c:axId val="530060672"/>
        <c:scaling>
          <c:orientation val="minMax"/>
          <c:max val="2"/>
          <c:min val="0.5"/>
        </c:scaling>
        <c:delete val="0"/>
        <c:axPos val="b"/>
        <c:title>
          <c:tx>
            <c:rich>
              <a:bodyPr/>
              <a:lstStyle/>
              <a:p>
                <a:pPr>
                  <a:defRPr sz="1700"/>
                </a:pPr>
                <a:r>
                  <a:rPr lang="en-US" sz="1700" dirty="0" smtClean="0"/>
                  <a:t>Bilirubin</a:t>
                </a:r>
                <a:endParaRPr lang="en-US" sz="1700" dirty="0"/>
              </a:p>
            </c:rich>
          </c:tx>
          <c:layout>
            <c:manualLayout>
              <c:xMode val="edge"/>
              <c:yMode val="edge"/>
              <c:x val="0.4816040113348663"/>
              <c:y val="0.88582020997375333"/>
            </c:manualLayout>
          </c:layout>
          <c:overlay val="0"/>
        </c:title>
        <c:numFmt formatCode="#,##0.0" sourceLinked="0"/>
        <c:majorTickMark val="out"/>
        <c:minorTickMark val="none"/>
        <c:tickLblPos val="nextTo"/>
        <c:txPr>
          <a:bodyPr rot="0"/>
          <a:lstStyle/>
          <a:p>
            <a:pPr>
              <a:defRPr sz="1500" b="1"/>
            </a:pPr>
            <a:endParaRPr lang="en-US"/>
          </a:p>
        </c:txPr>
        <c:crossAx val="530061064"/>
        <c:crosses val="autoZero"/>
        <c:crossBetween val="midCat"/>
        <c:majorUnit val="0.5"/>
      </c:valAx>
      <c:valAx>
        <c:axId val="53006106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30060672"/>
        <c:crossesAt val="0.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FF00"/>
              </a:solidFill>
            </a:ln>
          </c:spPr>
          <c:marker>
            <c:symbol val="none"/>
          </c:marker>
          <c:xVal>
            <c:numRef>
              <c:f>Microsoft_Excel_Worksheet6!$A$2:$A$10002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numCache>
            </c:numRef>
          </c:xVal>
          <c:yVal>
            <c:numRef>
              <c:f>Microsoft_Excel_Worksheet6!$B$2:$B$10002</c:f>
              <c:numCache>
                <c:formatCode>General</c:formatCode>
                <c:ptCount val="10001"/>
                <c:pt idx="0">
                  <c:v>3.3432461302458298</c:v>
                </c:pt>
                <c:pt idx="1">
                  <c:v>3.3105267092067598</c:v>
                </c:pt>
                <c:pt idx="2">
                  <c:v>3.2781275040511302</c:v>
                </c:pt>
                <c:pt idx="3">
                  <c:v>3.24604538091504</c:v>
                </c:pt>
                <c:pt idx="4">
                  <c:v>3.2142772366048602</c:v>
                </c:pt>
                <c:pt idx="5">
                  <c:v>3.18281999829706</c:v>
                </c:pt>
                <c:pt idx="6">
                  <c:v>3.1516706232409799</c:v>
                </c:pt>
                <c:pt idx="7">
                  <c:v>3.1208260984644798</c:v>
                </c:pt>
                <c:pt idx="8">
                  <c:v>3.0902834404825898</c:v>
                </c:pt>
                <c:pt idx="9">
                  <c:v>3.06003969500886</c:v>
                </c:pt>
                <c:pt idx="10">
                  <c:v>3.0300919366696002</c:v>
                </c:pt>
                <c:pt idx="11">
                  <c:v>3.0004372687209702</c:v>
                </c:pt>
                <c:pt idx="12">
                  <c:v>2.97107282276875</c:v>
                </c:pt>
                <c:pt idx="13">
                  <c:v>2.94199575849087</c:v>
                </c:pt>
                <c:pt idx="14">
                  <c:v>2.91320326336275</c:v>
                </c:pt>
                <c:pt idx="15">
                  <c:v>2.8846925523851699</c:v>
                </c:pt>
                <c:pt idx="16">
                  <c:v>2.8564608678149401</c:v>
                </c:pt>
                <c:pt idx="17">
                  <c:v>2.8285054788981201</c:v>
                </c:pt>
                <c:pt idx="18">
                  <c:v>2.8008236816059302</c:v>
                </c:pt>
                <c:pt idx="19">
                  <c:v>2.77341279837314</c:v>
                </c:pt>
                <c:pt idx="20">
                  <c:v>2.7462701778391101</c:v>
                </c:pt>
                <c:pt idx="21">
                  <c:v>2.7193931945913499</c:v>
                </c:pt>
                <c:pt idx="22">
                  <c:v>2.6927792489115401</c:v>
                </c:pt>
                <c:pt idx="23">
                  <c:v>2.6664257665240698</c:v>
                </c:pt>
                <c:pt idx="24">
                  <c:v>2.6403301983470699</c:v>
                </c:pt>
                <c:pt idx="25">
                  <c:v>2.6144900202458201</c:v>
                </c:pt>
                <c:pt idx="26">
                  <c:v>2.5889027327885898</c:v>
                </c:pt>
                <c:pt idx="27">
                  <c:v>2.5635658610049101</c:v>
                </c:pt>
                <c:pt idx="28">
                  <c:v>2.5384769541461698</c:v>
                </c:pt>
                <c:pt idx="29">
                  <c:v>2.5136335854485199</c:v>
                </c:pt>
                <c:pt idx="30">
                  <c:v>2.4890333518982102</c:v>
                </c:pt>
                <c:pt idx="31">
                  <c:v>2.4646738739990899</c:v>
                </c:pt>
                <c:pt idx="32">
                  <c:v>2.4405527955424899</c:v>
                </c:pt>
                <c:pt idx="33">
                  <c:v>2.4166677833793102</c:v>
                </c:pt>
                <c:pt idx="34">
                  <c:v>2.39301652719432</c:v>
                </c:pt>
                <c:pt idx="35">
                  <c:v>2.3695967392826902</c:v>
                </c:pt>
                <c:pt idx="36">
                  <c:v>2.3464061543287502</c:v>
                </c:pt>
                <c:pt idx="37">
                  <c:v>2.3234425291868299</c:v>
                </c:pt>
                <c:pt idx="38">
                  <c:v>2.3007036426642999</c:v>
                </c:pt>
                <c:pt idx="39">
                  <c:v>2.2781872953067399</c:v>
                </c:pt>
                <c:pt idx="40">
                  <c:v>2.25589130918515</c:v>
                </c:pt>
                <c:pt idx="41">
                  <c:v>2.2338135276853599</c:v>
                </c:pt>
                <c:pt idx="42">
                  <c:v>2.21195181529934</c:v>
                </c:pt>
                <c:pt idx="43">
                  <c:v>2.19030405741871</c:v>
                </c:pt>
                <c:pt idx="44">
                  <c:v>2.1688681601301698</c:v>
                </c:pt>
                <c:pt idx="45">
                  <c:v>2.1476420500129598</c:v>
                </c:pt>
                <c:pt idx="46">
                  <c:v>2.12662367393833</c:v>
                </c:pt>
                <c:pt idx="47">
                  <c:v>2.1058109988709002</c:v>
                </c:pt>
                <c:pt idx="48">
                  <c:v>2.0852020116720702</c:v>
                </c:pt>
                <c:pt idx="49">
                  <c:v>2.06479471890527</c:v>
                </c:pt>
                <c:pt idx="50">
                  <c:v>2.0445871466431198</c:v>
                </c:pt>
                <c:pt idx="51">
                  <c:v>2.0245773402765201</c:v>
                </c:pt>
                <c:pt idx="52">
                  <c:v>2.0047633643256102</c:v>
                </c:pt>
                <c:pt idx="53">
                  <c:v>1.98514330225252</c:v>
                </c:pt>
                <c:pt idx="54">
                  <c:v>1.9657152562759801</c:v>
                </c:pt>
                <c:pt idx="55">
                  <c:v>1.9464773471878201</c:v>
                </c:pt>
                <c:pt idx="56">
                  <c:v>1.92742771417113</c:v>
                </c:pt>
                <c:pt idx="57">
                  <c:v>1.9085645146203101</c:v>
                </c:pt>
                <c:pt idx="58">
                  <c:v>1.8898859239628301</c:v>
                </c:pt>
                <c:pt idx="59">
                  <c:v>1.87139013548272</c:v>
                </c:pt>
                <c:pt idx="60">
                  <c:v>1.85307536014588</c:v>
                </c:pt>
                <c:pt idx="61">
                  <c:v>1.8349398264269601</c:v>
                </c:pt>
                <c:pt idx="62">
                  <c:v>1.8169817801380399</c:v>
                </c:pt>
                <c:pt idx="63">
                  <c:v>1.79919948425895</c:v>
                </c:pt>
                <c:pt idx="64">
                  <c:v>1.78159121876926</c:v>
                </c:pt>
                <c:pt idx="65">
                  <c:v>1.7641552804819001</c:v>
                </c:pt>
                <c:pt idx="66">
                  <c:v>1.7468899828784199</c:v>
                </c:pt>
                <c:pt idx="67">
                  <c:v>1.72979365594585</c:v>
                </c:pt>
                <c:pt idx="68">
                  <c:v>1.71286464601518</c:v>
                </c:pt>
                <c:pt idx="69">
                  <c:v>1.6961013156014</c:v>
                </c:pt>
                <c:pt idx="70">
                  <c:v>1.6795020432451</c:v>
                </c:pt>
                <c:pt idx="71">
                  <c:v>1.66306522335567</c:v>
                </c:pt>
                <c:pt idx="72">
                  <c:v>1.64678926605593</c:v>
                </c:pt>
                <c:pt idx="73">
                  <c:v>1.6306725970284099</c:v>
                </c:pt>
                <c:pt idx="74">
                  <c:v>1.6147136573630501</c:v>
                </c:pt>
                <c:pt idx="75">
                  <c:v>1.5989109034064</c:v>
                </c:pt>
                <c:pt idx="76">
                  <c:v>1.58326280661232</c:v>
                </c:pt>
                <c:pt idx="77">
                  <c:v>1.5677678533941299</c:v>
                </c:pt>
                <c:pt idx="78">
                  <c:v>1.5524245449782099</c:v>
                </c:pt>
                <c:pt idx="79">
                  <c:v>1.5372313972589899</c:v>
                </c:pt>
                <c:pt idx="80">
                  <c:v>1.52218694065546</c:v>
                </c:pt>
                <c:pt idx="81">
                  <c:v>1.5072897199689901</c:v>
                </c:pt>
                <c:pt idx="82">
                  <c:v>1.49253829424255</c:v>
                </c:pt>
                <c:pt idx="83">
                  <c:v>1.4779312366213799</c:v>
                </c:pt>
                <c:pt idx="84">
                  <c:v>1.4634671342149399</c:v>
                </c:pt>
                <c:pt idx="85">
                  <c:v>1.44914458796026</c:v>
                </c:pt>
                <c:pt idx="86">
                  <c:v>1.4349622124866199</c:v>
                </c:pt>
                <c:pt idx="87">
                  <c:v>1.42091863598151</c:v>
                </c:pt>
                <c:pt idx="88">
                  <c:v>1.40701250005801</c:v>
                </c:pt>
                <c:pt idx="89">
                  <c:v>1.3932424596233099</c:v>
                </c:pt>
                <c:pt idx="90">
                  <c:v>1.37960718274868</c:v>
                </c:pt>
                <c:pt idx="91">
                  <c:v>1.36610535054061</c:v>
                </c:pt>
                <c:pt idx="92">
                  <c:v>1.3527356570132101</c:v>
                </c:pt>
                <c:pt idx="93">
                  <c:v>1.3394968089619199</c:v>
                </c:pt>
                <c:pt idx="94">
                  <c:v>1.3263875258384299</c:v>
                </c:pt>
                <c:pt idx="95">
                  <c:v>1.31340653962678</c:v>
                </c:pt>
                <c:pt idx="96">
                  <c:v>1.3005525947207299</c:v>
                </c:pt>
                <c:pt idx="97">
                  <c:v>1.28782444780234</c:v>
                </c:pt>
                <c:pt idx="98">
                  <c:v>1.2752208677216399</c:v>
                </c:pt>
                <c:pt idx="99">
                  <c:v>1.2627406353776001</c:v>
                </c:pt>
                <c:pt idx="100">
                  <c:v>1.2503825436001801</c:v>
                </c:pt>
                <c:pt idx="101">
                  <c:v>1.23814539703361</c:v>
                </c:pt>
                <c:pt idx="102">
                  <c:v>1.2260280120206899</c:v>
                </c:pt>
                <c:pt idx="103">
                  <c:v>1.2140292164883899</c:v>
                </c:pt>
                <c:pt idx="104">
                  <c:v>1.20214784983439</c:v>
                </c:pt>
                <c:pt idx="105">
                  <c:v>1.19038276281489</c:v>
                </c:pt>
                <c:pt idx="106">
                  <c:v>1.17873281743341</c:v>
                </c:pt>
                <c:pt idx="107">
                  <c:v>1.1671968868307401</c:v>
                </c:pt>
                <c:pt idx="108">
                  <c:v>1.15577385517591</c:v>
                </c:pt>
                <c:pt idx="109">
                  <c:v>1.1444626175582699</c:v>
                </c:pt>
                <c:pt idx="110">
                  <c:v>1.1332620798806601</c:v>
                </c:pt>
                <c:pt idx="111">
                  <c:v>1.1221711587534999</c:v>
                </c:pt>
                <c:pt idx="112">
                  <c:v>1.11118878139008</c:v>
                </c:pt>
                <c:pt idx="113">
                  <c:v>1.1003138855027399</c:v>
                </c:pt>
                <c:pt idx="114">
                  <c:v>1.0895454192001199</c:v>
                </c:pt>
                <c:pt idx="115">
                  <c:v>1.07888234088546</c:v>
                </c:pt>
                <c:pt idx="116">
                  <c:v>1.0683236191558001</c:v>
                </c:pt>
                <c:pt idx="117">
                  <c:v>1.05786823270222</c:v>
                </c:pt>
                <c:pt idx="118">
                  <c:v>1.0475151702111001</c:v>
                </c:pt>
                <c:pt idx="119">
                  <c:v>1.03726343026624</c:v>
                </c:pt>
                <c:pt idx="120">
                  <c:v>1.0271120212520199</c:v>
                </c:pt>
                <c:pt idx="121">
                  <c:v>1.01705996125752</c:v>
                </c:pt>
                <c:pt idx="122">
                  <c:v>1.0071062779814599</c:v>
                </c:pt>
                <c:pt idx="123">
                  <c:v>0.99725000863824598</c:v>
                </c:pt>
                <c:pt idx="124">
                  <c:v>0.98749019986477504</c:v>
                </c:pt>
                <c:pt idx="125">
                  <c:v>0.97782590762824895</c:v>
                </c:pt>
                <c:pt idx="126">
                  <c:v>0.96825619713486</c:v>
                </c:pt>
                <c:pt idx="127">
                  <c:v>0.95878014273936296</c:v>
                </c:pt>
                <c:pt idx="128">
                  <c:v>0.94939682785555002</c:v>
                </c:pt>
                <c:pt idx="129">
                  <c:v>0.94010534486758401</c:v>
                </c:pt>
                <c:pt idx="130">
                  <c:v>0.93090479504221402</c:v>
                </c:pt>
                <c:pt idx="131">
                  <c:v>0.92179428844184197</c:v>
                </c:pt>
                <c:pt idx="132">
                  <c:v>0.91277294383844099</c:v>
                </c:pt>
                <c:pt idx="133">
                  <c:v>0.90383988862831599</c:v>
                </c:pt>
                <c:pt idx="134">
                  <c:v>0.89499425874770699</c:v>
                </c:pt>
                <c:pt idx="135">
                  <c:v>0.88623519858920097</c:v>
                </c:pt>
              </c:numCache>
            </c:numRef>
          </c:yVal>
          <c:smooth val="0"/>
        </c:ser>
        <c:ser>
          <c:idx val="1"/>
          <c:order val="1"/>
          <c:tx>
            <c:strRef>
              <c:f>Microsoft_Excel_Worksheet6!$C$1</c:f>
              <c:strCache>
                <c:ptCount val="1"/>
                <c:pt idx="0">
                  <c:v>lower</c:v>
                </c:pt>
              </c:strCache>
            </c:strRef>
          </c:tx>
          <c:spPr>
            <a:ln w="41275">
              <a:solidFill>
                <a:srgbClr val="00FF00"/>
              </a:solidFill>
              <a:prstDash val="sysDash"/>
            </a:ln>
          </c:spPr>
          <c:marker>
            <c:symbol val="none"/>
          </c:marker>
          <c:xVal>
            <c:numRef>
              <c:f>Microsoft_Excel_Worksheet6!$A$2:$A$10002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numCache>
            </c:numRef>
          </c:xVal>
          <c:yVal>
            <c:numRef>
              <c:f>Microsoft_Excel_Worksheet6!$C$2:$C$10002</c:f>
              <c:numCache>
                <c:formatCode>General</c:formatCode>
                <c:ptCount val="10001"/>
                <c:pt idx="0">
                  <c:v>1.4588534007432401</c:v>
                </c:pt>
                <c:pt idx="1">
                  <c:v>1.4543709179236399</c:v>
                </c:pt>
                <c:pt idx="2">
                  <c:v>1.44990220801105</c:v>
                </c:pt>
                <c:pt idx="3">
                  <c:v>1.4454472286867299</c:v>
                </c:pt>
                <c:pt idx="4">
                  <c:v>1.4410059377619999</c:v>
                </c:pt>
                <c:pt idx="5">
                  <c:v>1.43657829317779</c:v>
                </c:pt>
                <c:pt idx="6">
                  <c:v>1.43216425300425</c:v>
                </c:pt>
                <c:pt idx="7">
                  <c:v>1.42776377544038</c:v>
                </c:pt>
                <c:pt idx="8">
                  <c:v>1.42337681881362</c:v>
                </c:pt>
                <c:pt idx="9">
                  <c:v>1.4190033415794401</c:v>
                </c:pt>
                <c:pt idx="10">
                  <c:v>1.4146433023209699</c:v>
                </c:pt>
                <c:pt idx="11">
                  <c:v>1.4102966597486</c:v>
                </c:pt>
                <c:pt idx="12">
                  <c:v>1.4059633726995699</c:v>
                </c:pt>
                <c:pt idx="13">
                  <c:v>1.4016434001376199</c:v>
                </c:pt>
                <c:pt idx="14">
                  <c:v>1.3973367011525699</c:v>
                </c:pt>
                <c:pt idx="15">
                  <c:v>1.39304323495992</c:v>
                </c:pt>
                <c:pt idx="16">
                  <c:v>1.3887629609005201</c:v>
                </c:pt>
                <c:pt idx="17">
                  <c:v>1.38449583844012</c:v>
                </c:pt>
                <c:pt idx="18">
                  <c:v>1.38024182716903</c:v>
                </c:pt>
                <c:pt idx="19">
                  <c:v>1.3760008868017399</c:v>
                </c:pt>
                <c:pt idx="20">
                  <c:v>1.37177297717647</c:v>
                </c:pt>
                <c:pt idx="21">
                  <c:v>1.3675580582549001</c:v>
                </c:pt>
                <c:pt idx="22">
                  <c:v>1.3633560901216999</c:v>
                </c:pt>
                <c:pt idx="23">
                  <c:v>1.3591670329841801</c:v>
                </c:pt>
                <c:pt idx="24">
                  <c:v>1.3549908471719401</c:v>
                </c:pt>
                <c:pt idx="25">
                  <c:v>1.3508274931364599</c:v>
                </c:pt>
                <c:pt idx="26">
                  <c:v>1.3466769314507201</c:v>
                </c:pt>
                <c:pt idx="27">
                  <c:v>1.3425391228088699</c:v>
                </c:pt>
                <c:pt idx="28">
                  <c:v>1.3384140280258201</c:v>
                </c:pt>
                <c:pt idx="29">
                  <c:v>1.3343016080368899</c:v>
                </c:pt>
                <c:pt idx="30">
                  <c:v>1.33020182389741</c:v>
                </c:pt>
                <c:pt idx="31">
                  <c:v>1.32611463678238</c:v>
                </c:pt>
                <c:pt idx="32">
                  <c:v>1.3220400079861101</c:v>
                </c:pt>
                <c:pt idx="33">
                  <c:v>1.31797789892183</c:v>
                </c:pt>
                <c:pt idx="34">
                  <c:v>1.3139282711213101</c:v>
                </c:pt>
                <c:pt idx="35">
                  <c:v>1.3098910862345401</c:v>
                </c:pt>
                <c:pt idx="36">
                  <c:v>1.3058663060293401</c:v>
                </c:pt>
                <c:pt idx="37">
                  <c:v>1.3018538923909999</c:v>
                </c:pt>
                <c:pt idx="38">
                  <c:v>1.2978538073219299</c:v>
                </c:pt>
                <c:pt idx="39">
                  <c:v>1.29386601294128</c:v>
                </c:pt>
                <c:pt idx="40">
                  <c:v>1.28989047148459</c:v>
                </c:pt>
                <c:pt idx="41">
                  <c:v>1.28592714530346</c:v>
                </c:pt>
                <c:pt idx="42">
                  <c:v>1.2819759968651401</c:v>
                </c:pt>
                <c:pt idx="43">
                  <c:v>1.27803698875222</c:v>
                </c:pt>
                <c:pt idx="44">
                  <c:v>1.2741100836622501</c:v>
                </c:pt>
                <c:pt idx="45">
                  <c:v>1.2701952444074001</c:v>
                </c:pt>
                <c:pt idx="46">
                  <c:v>1.2662924339141</c:v>
                </c:pt>
                <c:pt idx="47">
                  <c:v>1.26240161522271</c:v>
                </c:pt>
                <c:pt idx="48">
                  <c:v>1.25852275148713</c:v>
                </c:pt>
                <c:pt idx="49">
                  <c:v>1.2546558059744699</c:v>
                </c:pt>
                <c:pt idx="50">
                  <c:v>1.25080074206474</c:v>
                </c:pt>
                <c:pt idx="51">
                  <c:v>1.24695752325043</c:v>
                </c:pt>
                <c:pt idx="52">
                  <c:v>1.2431261131362299</c:v>
                </c:pt>
                <c:pt idx="53">
                  <c:v>1.23930647543864</c:v>
                </c:pt>
                <c:pt idx="54">
                  <c:v>1.2354985739856601</c:v>
                </c:pt>
                <c:pt idx="55">
                  <c:v>1.23170237271642</c:v>
                </c:pt>
                <c:pt idx="56">
                  <c:v>1.22791783568086</c:v>
                </c:pt>
                <c:pt idx="57">
                  <c:v>1.2241449270393701</c:v>
                </c:pt>
                <c:pt idx="58">
                  <c:v>1.2203836110624799</c:v>
                </c:pt>
                <c:pt idx="59">
                  <c:v>1.21663385213048</c:v>
                </c:pt>
                <c:pt idx="60">
                  <c:v>1.21289561473312</c:v>
                </c:pt>
                <c:pt idx="61">
                  <c:v>1.2091688634692599</c:v>
                </c:pt>
                <c:pt idx="62">
                  <c:v>1.20545356304652</c:v>
                </c:pt>
                <c:pt idx="63">
                  <c:v>1.20174967828096</c:v>
                </c:pt>
                <c:pt idx="64">
                  <c:v>1.19805717409678</c:v>
                </c:pt>
                <c:pt idx="65">
                  <c:v>1.19437601552591</c:v>
                </c:pt>
                <c:pt idx="66">
                  <c:v>1.19070616770774</c:v>
                </c:pt>
                <c:pt idx="67">
                  <c:v>1.1870475958887801</c:v>
                </c:pt>
                <c:pt idx="68">
                  <c:v>1.1834002654223299</c:v>
                </c:pt>
                <c:pt idx="69">
                  <c:v>1.1797641417681199</c:v>
                </c:pt>
                <c:pt idx="70">
                  <c:v>1.17613919049202</c:v>
                </c:pt>
                <c:pt idx="71">
                  <c:v>1.17252537726572</c:v>
                </c:pt>
                <c:pt idx="72">
                  <c:v>1.16892266786636</c:v>
                </c:pt>
                <c:pt idx="73">
                  <c:v>1.1653310281762499</c:v>
                </c:pt>
                <c:pt idx="74">
                  <c:v>1.1617504241825301</c:v>
                </c:pt>
                <c:pt idx="75">
                  <c:v>1.1581808219768499</c:v>
                </c:pt>
                <c:pt idx="76">
                  <c:v>1.15462218775503</c:v>
                </c:pt>
                <c:pt idx="77">
                  <c:v>1.15107448781677</c:v>
                </c:pt>
                <c:pt idx="78">
                  <c:v>1.1475376885653199</c:v>
                </c:pt>
                <c:pt idx="79">
                  <c:v>1.1440117565071499</c:v>
                </c:pt>
                <c:pt idx="80">
                  <c:v>1.14049665825166</c:v>
                </c:pt>
                <c:pt idx="81">
                  <c:v>1.1369923605108301</c:v>
                </c:pt>
                <c:pt idx="82">
                  <c:v>1.1334988300989299</c:v>
                </c:pt>
                <c:pt idx="83">
                  <c:v>1.1300160339321801</c:v>
                </c:pt>
                <c:pt idx="84">
                  <c:v>1.1265439390284699</c:v>
                </c:pt>
                <c:pt idx="85">
                  <c:v>1.1230825125070301</c:v>
                </c:pt>
                <c:pt idx="86">
                  <c:v>1.11963172158811</c:v>
                </c:pt>
                <c:pt idx="87">
                  <c:v>1.1161915335927</c:v>
                </c:pt>
                <c:pt idx="88">
                  <c:v>1.11276191594218</c:v>
                </c:pt>
                <c:pt idx="89">
                  <c:v>1.10934283615803</c:v>
                </c:pt>
                <c:pt idx="90">
                  <c:v>1.10593426186153</c:v>
                </c:pt>
                <c:pt idx="91">
                  <c:v>1.1025361607734601</c:v>
                </c:pt>
                <c:pt idx="92">
                  <c:v>1.09914850071376</c:v>
                </c:pt>
                <c:pt idx="93">
                  <c:v>1.0957712496012499</c:v>
                </c:pt>
                <c:pt idx="94">
                  <c:v>1.0924043754533399</c:v>
                </c:pt>
                <c:pt idx="95">
                  <c:v>1.0890478463856901</c:v>
                </c:pt>
                <c:pt idx="96">
                  <c:v>1.08570163061195</c:v>
                </c:pt>
                <c:pt idx="97">
                  <c:v>1.0823656964434101</c:v>
                </c:pt>
                <c:pt idx="98">
                  <c:v>1.07904001228874</c:v>
                </c:pt>
                <c:pt idx="99">
                  <c:v>1.07572454665368</c:v>
                </c:pt>
                <c:pt idx="100">
                  <c:v>1.0724192681407401</c:v>
                </c:pt>
                <c:pt idx="101">
                  <c:v>1.06912414544891</c:v>
                </c:pt>
                <c:pt idx="102">
                  <c:v>1.06583914737332</c:v>
                </c:pt>
                <c:pt idx="103">
                  <c:v>1.0625642428050299</c:v>
                </c:pt>
                <c:pt idx="104">
                  <c:v>1.05929940073065</c:v>
                </c:pt>
                <c:pt idx="105">
                  <c:v>1.0560445902321001</c:v>
                </c:pt>
                <c:pt idx="106">
                  <c:v>1.0527997804862801</c:v>
                </c:pt>
                <c:pt idx="107">
                  <c:v>1.04956494076482</c:v>
                </c:pt>
                <c:pt idx="108">
                  <c:v>1.04634004043375</c:v>
                </c:pt>
                <c:pt idx="109">
                  <c:v>1.04312504895324</c:v>
                </c:pt>
                <c:pt idx="110">
                  <c:v>1.0399199358772799</c:v>
                </c:pt>
                <c:pt idx="111">
                  <c:v>1.0367246708534199</c:v>
                </c:pt>
                <c:pt idx="112">
                  <c:v>1.0335392236224701</c:v>
                </c:pt>
                <c:pt idx="113">
                  <c:v>1.0303635640182101</c:v>
                </c:pt>
                <c:pt idx="114">
                  <c:v>1.0271976619671099</c:v>
                </c:pt>
                <c:pt idx="115">
                  <c:v>1.0240414874880599</c:v>
                </c:pt>
                <c:pt idx="116">
                  <c:v>1.02089501069205</c:v>
                </c:pt>
                <c:pt idx="117">
                  <c:v>1.0177582017819</c:v>
                </c:pt>
                <c:pt idx="118">
                  <c:v>1.0146310310520199</c:v>
                </c:pt>
                <c:pt idx="119">
                  <c:v>1.01151346888805</c:v>
                </c:pt>
                <c:pt idx="120">
                  <c:v>1.00840548576666</c:v>
                </c:pt>
                <c:pt idx="121">
                  <c:v>1.0053070522552201</c:v>
                </c:pt>
                <c:pt idx="122">
                  <c:v>1.0022181390115299</c:v>
                </c:pt>
                <c:pt idx="123">
                  <c:v>0.99536487078643499</c:v>
                </c:pt>
                <c:pt idx="124">
                  <c:v>0.97898552540127004</c:v>
                </c:pt>
                <c:pt idx="125">
                  <c:v>0.96287571228825997</c:v>
                </c:pt>
                <c:pt idx="126">
                  <c:v>0.94703099612694497</c:v>
                </c:pt>
                <c:pt idx="127">
                  <c:v>0.93144701458280499</c:v>
                </c:pt>
                <c:pt idx="128">
                  <c:v>0.91611947710624297</c:v>
                </c:pt>
                <c:pt idx="129">
                  <c:v>0.90104416375130802</c:v>
                </c:pt>
                <c:pt idx="130">
                  <c:v>0.88621692401387497</c:v>
                </c:pt>
                <c:pt idx="131">
                  <c:v>0.87163367568893402</c:v>
                </c:pt>
                <c:pt idx="132">
                  <c:v>0.85729040374668597</c:v>
                </c:pt>
                <c:pt idx="133">
                  <c:v>0.84318315922713605</c:v>
                </c:pt>
                <c:pt idx="134">
                  <c:v>0.82930805815287001</c:v>
                </c:pt>
                <c:pt idx="135">
                  <c:v>0.81566128045972697</c:v>
                </c:pt>
              </c:numCache>
            </c:numRef>
          </c:yVal>
          <c:smooth val="0"/>
        </c:ser>
        <c:ser>
          <c:idx val="2"/>
          <c:order val="2"/>
          <c:tx>
            <c:strRef>
              <c:f>Microsoft_Excel_Worksheet6!$D$1</c:f>
              <c:strCache>
                <c:ptCount val="1"/>
                <c:pt idx="0">
                  <c:v>upper</c:v>
                </c:pt>
              </c:strCache>
            </c:strRef>
          </c:tx>
          <c:spPr>
            <a:ln w="41275">
              <a:solidFill>
                <a:srgbClr val="00FF00"/>
              </a:solidFill>
              <a:prstDash val="sysDash"/>
            </a:ln>
          </c:spPr>
          <c:marker>
            <c:symbol val="none"/>
          </c:marker>
          <c:xVal>
            <c:numRef>
              <c:f>Microsoft_Excel_Worksheet6!$A$2:$A$10002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numCache>
            </c:numRef>
          </c:xVal>
          <c:yVal>
            <c:numRef>
              <c:f>Microsoft_Excel_Worksheet6!$D$2:$D$10002</c:f>
              <c:numCache>
                <c:formatCode>General</c:formatCode>
                <c:ptCount val="10001"/>
                <c:pt idx="0">
                  <c:v>7.6616983459127397</c:v>
                </c:pt>
                <c:pt idx="1">
                  <c:v>7.5356203546877802</c:v>
                </c:pt>
                <c:pt idx="2">
                  <c:v>7.4116170548894003</c:v>
                </c:pt>
                <c:pt idx="3">
                  <c:v>7.2896543061852999</c:v>
                </c:pt>
                <c:pt idx="4">
                  <c:v>7.1696985300435001</c:v>
                </c:pt>
                <c:pt idx="5">
                  <c:v>7.05171670048757</c:v>
                </c:pt>
                <c:pt idx="6">
                  <c:v>6.9356763350039401</c:v>
                </c:pt>
                <c:pt idx="7">
                  <c:v>6.8215454855989499</c:v>
                </c:pt>
                <c:pt idx="8">
                  <c:v>6.7092927300029501</c:v>
                </c:pt>
                <c:pt idx="9">
                  <c:v>6.5988871630191897</c:v>
                </c:pt>
                <c:pt idx="10">
                  <c:v>6.4902983880150797</c:v>
                </c:pt>
                <c:pt idx="11">
                  <c:v>6.3834965085534403</c:v>
                </c:pt>
                <c:pt idx="12">
                  <c:v>6.2784521201615</c:v>
                </c:pt>
                <c:pt idx="13">
                  <c:v>6.1751363022352601</c:v>
                </c:pt>
                <c:pt idx="14">
                  <c:v>6.0735206100771997</c:v>
                </c:pt>
                <c:pt idx="15">
                  <c:v>5.9735770670649</c:v>
                </c:pt>
                <c:pt idx="16">
                  <c:v>5.8752781569485997</c:v>
                </c:pt>
                <c:pt idx="17">
                  <c:v>5.7785968162754697</c:v>
                </c:pt>
                <c:pt idx="18">
                  <c:v>5.6835064269385303</c:v>
                </c:pt>
                <c:pt idx="19">
                  <c:v>5.5899808088482699</c:v>
                </c:pt>
                <c:pt idx="20">
                  <c:v>5.4979942127247599</c:v>
                </c:pt>
                <c:pt idx="21">
                  <c:v>5.4075213130083899</c:v>
                </c:pt>
                <c:pt idx="22">
                  <c:v>5.3185372008873504</c:v>
                </c:pt>
                <c:pt idx="23">
                  <c:v>5.2310173774397404</c:v>
                </c:pt>
                <c:pt idx="24">
                  <c:v>5.1449377468885897</c:v>
                </c:pt>
                <c:pt idx="25">
                  <c:v>5.0602746099678804</c:v>
                </c:pt>
                <c:pt idx="26">
                  <c:v>4.9770046573976598</c:v>
                </c:pt>
                <c:pt idx="27">
                  <c:v>4.8951049634666504</c:v>
                </c:pt>
                <c:pt idx="28">
                  <c:v>4.8145529797203199</c:v>
                </c:pt>
                <c:pt idx="29">
                  <c:v>4.7353265287529398</c:v>
                </c:pt>
                <c:pt idx="30">
                  <c:v>4.6574037981017202</c:v>
                </c:pt>
                <c:pt idx="31">
                  <c:v>4.5807633342414604</c:v>
                </c:pt>
                <c:pt idx="32">
                  <c:v>4.50538403667798</c:v>
                </c:pt>
                <c:pt idx="33">
                  <c:v>4.4312451521388398</c:v>
                </c:pt>
                <c:pt idx="34">
                  <c:v>4.3583262688595097</c:v>
                </c:pt>
                <c:pt idx="35">
                  <c:v>4.2866073109637099</c:v>
                </c:pt>
                <c:pt idx="36">
                  <c:v>4.2160685329361396</c:v>
                </c:pt>
                <c:pt idx="37">
                  <c:v>4.1466905141861599</c:v>
                </c:pt>
                <c:pt idx="38">
                  <c:v>4.0784541537010099</c:v>
                </c:pt>
                <c:pt idx="39">
                  <c:v>4.0113406647868901</c:v>
                </c:pt>
                <c:pt idx="40">
                  <c:v>3.9453315698967</c:v>
                </c:pt>
                <c:pt idx="41">
                  <c:v>3.8804086955428199</c:v>
                </c:pt>
                <c:pt idx="42">
                  <c:v>3.8165541672936198</c:v>
                </c:pt>
                <c:pt idx="43">
                  <c:v>3.7537504048523198</c:v>
                </c:pt>
                <c:pt idx="44">
                  <c:v>3.6919801172167901</c:v>
                </c:pt>
                <c:pt idx="45">
                  <c:v>3.6312262979190701</c:v>
                </c:pt>
                <c:pt idx="46">
                  <c:v>3.5714722203431601</c:v>
                </c:pt>
                <c:pt idx="47">
                  <c:v>3.5127014331198798</c:v>
                </c:pt>
                <c:pt idx="48">
                  <c:v>3.4548977555975098</c:v>
                </c:pt>
                <c:pt idx="49">
                  <c:v>3.3980452733869799</c:v>
                </c:pt>
                <c:pt idx="50">
                  <c:v>3.34212833398038</c:v>
                </c:pt>
                <c:pt idx="51">
                  <c:v>3.28713154244145</c:v>
                </c:pt>
                <c:pt idx="52">
                  <c:v>3.2330397571671901</c:v>
                </c:pt>
                <c:pt idx="53">
                  <c:v>3.17983808571904</c:v>
                </c:pt>
                <c:pt idx="54">
                  <c:v>3.1275118807227398</c:v>
                </c:pt>
                <c:pt idx="55">
                  <c:v>3.07604673583563</c:v>
                </c:pt>
                <c:pt idx="56">
                  <c:v>3.0254284817803501</c:v>
                </c:pt>
                <c:pt idx="57">
                  <c:v>2.9756431824437999</c:v>
                </c:pt>
                <c:pt idx="58">
                  <c:v>2.92667713104021</c:v>
                </c:pt>
                <c:pt idx="59">
                  <c:v>2.8785168463374702</c:v>
                </c:pt>
                <c:pt idx="60">
                  <c:v>2.8311490689455301</c:v>
                </c:pt>
                <c:pt idx="61">
                  <c:v>2.7845607576657598</c:v>
                </c:pt>
                <c:pt idx="62">
                  <c:v>2.7387390859005598</c:v>
                </c:pt>
                <c:pt idx="63">
                  <c:v>2.6936714381219402</c:v>
                </c:pt>
                <c:pt idx="64">
                  <c:v>2.6493454063982198</c:v>
                </c:pt>
                <c:pt idx="65">
                  <c:v>2.6057487869779399</c:v>
                </c:pt>
                <c:pt idx="66">
                  <c:v>2.5628695769298999</c:v>
                </c:pt>
                <c:pt idx="67">
                  <c:v>2.5206959708386001</c:v>
                </c:pt>
                <c:pt idx="68">
                  <c:v>2.4792163575539399</c:v>
                </c:pt>
                <c:pt idx="69">
                  <c:v>2.4384193169944899</c:v>
                </c:pt>
                <c:pt idx="70">
                  <c:v>2.39829361700333</c:v>
                </c:pt>
                <c:pt idx="71">
                  <c:v>2.3588282102556599</c:v>
                </c:pt>
                <c:pt idx="72">
                  <c:v>2.3200122312172198</c:v>
                </c:pt>
                <c:pt idx="73">
                  <c:v>2.2818349931528599</c:v>
                </c:pt>
                <c:pt idx="74">
                  <c:v>2.24428598518428</c:v>
                </c:pt>
                <c:pt idx="75">
                  <c:v>2.20735486939618</c:v>
                </c:pt>
                <c:pt idx="76">
                  <c:v>2.1710314779900699</c:v>
                </c:pt>
                <c:pt idx="77">
                  <c:v>2.1353058104848799</c:v>
                </c:pt>
                <c:pt idx="78">
                  <c:v>2.1001680309636401</c:v>
                </c:pt>
                <c:pt idx="79">
                  <c:v>2.0656084653654898</c:v>
                </c:pt>
                <c:pt idx="80">
                  <c:v>2.03161759882224</c:v>
                </c:pt>
                <c:pt idx="81">
                  <c:v>1.99818607303874</c:v>
                </c:pt>
                <c:pt idx="82">
                  <c:v>1.9653046837163799</c:v>
                </c:pt>
                <c:pt idx="83">
                  <c:v>1.93296437801899</c:v>
                </c:pt>
                <c:pt idx="84">
                  <c:v>1.9011562520804299</c:v>
                </c:pt>
                <c:pt idx="85">
                  <c:v>1.86987154855319</c:v>
                </c:pt>
                <c:pt idx="86">
                  <c:v>1.83910165419731</c:v>
                </c:pt>
                <c:pt idx="87">
                  <c:v>1.8088380975090801</c:v>
                </c:pt>
                <c:pt idx="88">
                  <c:v>1.7790725463885699</c:v>
                </c:pt>
                <c:pt idx="89">
                  <c:v>1.74979680584577</c:v>
                </c:pt>
                <c:pt idx="90">
                  <c:v>1.7210028157442701</c:v>
                </c:pt>
                <c:pt idx="91">
                  <c:v>1.69268264858221</c:v>
                </c:pt>
                <c:pt idx="92">
                  <c:v>1.66482850730967</c:v>
                </c:pt>
                <c:pt idx="93">
                  <c:v>1.63743272318204</c:v>
                </c:pt>
                <c:pt idx="94">
                  <c:v>1.6104877536486299</c:v>
                </c:pt>
                <c:pt idx="95">
                  <c:v>1.58398618027609</c:v>
                </c:pt>
                <c:pt idx="96">
                  <c:v>1.5579207067060099</c:v>
                </c:pt>
                <c:pt idx="97">
                  <c:v>1.5322841566460601</c:v>
                </c:pt>
                <c:pt idx="98">
                  <c:v>1.5070694718942299</c:v>
                </c:pt>
                <c:pt idx="99">
                  <c:v>1.4822697103956299</c:v>
                </c:pt>
                <c:pt idx="100">
                  <c:v>1.4578780443311501</c:v>
                </c:pt>
                <c:pt idx="101">
                  <c:v>1.4338877582376801</c:v>
                </c:pt>
                <c:pt idx="102">
                  <c:v>1.4102922471592401</c:v>
                </c:pt>
                <c:pt idx="103">
                  <c:v>1.3870850148284599</c:v>
                </c:pt>
                <c:pt idx="104">
                  <c:v>1.36425967187807</c:v>
                </c:pt>
                <c:pt idx="105">
                  <c:v>1.3418099340818399</c:v>
                </c:pt>
                <c:pt idx="106">
                  <c:v>1.3197296206243101</c:v>
                </c:pt>
                <c:pt idx="107">
                  <c:v>1.2980126523992199</c:v>
                </c:pt>
                <c:pt idx="108">
                  <c:v>1.2766530503357501</c:v>
                </c:pt>
                <c:pt idx="109">
                  <c:v>1.2556449337523801</c:v>
                </c:pt>
                <c:pt idx="110">
                  <c:v>1.23498251873786</c:v>
                </c:pt>
                <c:pt idx="111">
                  <c:v>1.21466011655878</c:v>
                </c:pt>
                <c:pt idx="112">
                  <c:v>1.19467213209336</c:v>
                </c:pt>
                <c:pt idx="113">
                  <c:v>1.17501306229102</c:v>
                </c:pt>
                <c:pt idx="114">
                  <c:v>1.1556774946572801</c:v>
                </c:pt>
                <c:pt idx="115">
                  <c:v>1.1366601057636001</c:v>
                </c:pt>
                <c:pt idx="116">
                  <c:v>1.1179556597817599</c:v>
                </c:pt>
                <c:pt idx="117">
                  <c:v>1.09955900704235</c:v>
                </c:pt>
                <c:pt idx="118">
                  <c:v>1.0814650826169501</c:v>
                </c:pt>
                <c:pt idx="119">
                  <c:v>1.0636689049236501</c:v>
                </c:pt>
                <c:pt idx="120">
                  <c:v>1.0461655743556</c:v>
                </c:pt>
                <c:pt idx="121">
                  <c:v>1.0289502719319701</c:v>
                </c:pt>
                <c:pt idx="122">
                  <c:v>1.01201825797128</c:v>
                </c:pt>
                <c:pt idx="123">
                  <c:v>0.99913871678355004</c:v>
                </c:pt>
                <c:pt idx="124">
                  <c:v>0.99606875640912096</c:v>
                </c:pt>
                <c:pt idx="125">
                  <c:v>0.99300822881568795</c:v>
                </c:pt>
                <c:pt idx="126">
                  <c:v>0.98995710502002499</c:v>
                </c:pt>
                <c:pt idx="127">
                  <c:v>0.986915356127959</c:v>
                </c:pt>
                <c:pt idx="128">
                  <c:v>0.98388295333409803</c:v>
                </c:pt>
                <c:pt idx="129">
                  <c:v>0.98085986792155899</c:v>
                </c:pt>
                <c:pt idx="130">
                  <c:v>0.97784607126168999</c:v>
                </c:pt>
                <c:pt idx="131">
                  <c:v>0.97484153481380897</c:v>
                </c:pt>
                <c:pt idx="132">
                  <c:v>0.97184623012492699</c:v>
                </c:pt>
                <c:pt idx="133">
                  <c:v>0.96886012882947603</c:v>
                </c:pt>
                <c:pt idx="134">
                  <c:v>0.96588320264904903</c:v>
                </c:pt>
                <c:pt idx="135">
                  <c:v>0.96291542339212499</c:v>
                </c:pt>
              </c:numCache>
            </c:numRef>
          </c:yVal>
          <c:smooth val="1"/>
        </c:ser>
        <c:dLbls>
          <c:showLegendKey val="0"/>
          <c:showVal val="0"/>
          <c:showCatName val="0"/>
          <c:showSerName val="0"/>
          <c:showPercent val="0"/>
          <c:showBubbleSize val="0"/>
        </c:dLbls>
        <c:axId val="530061848"/>
        <c:axId val="530062240"/>
      </c:scatterChart>
      <c:valAx>
        <c:axId val="530061848"/>
        <c:scaling>
          <c:orientation val="minMax"/>
          <c:max val="185"/>
          <c:min val="150"/>
        </c:scaling>
        <c:delete val="0"/>
        <c:axPos val="b"/>
        <c:title>
          <c:tx>
            <c:rich>
              <a:bodyPr/>
              <a:lstStyle/>
              <a:p>
                <a:pPr>
                  <a:defRPr sz="1700"/>
                </a:pPr>
                <a:r>
                  <a:rPr lang="en-US" sz="1700" dirty="0" smtClean="0"/>
                  <a:t>Donor height (cm)</a:t>
                </a:r>
                <a:endParaRPr lang="en-US" sz="1700" dirty="0"/>
              </a:p>
            </c:rich>
          </c:tx>
          <c:layout>
            <c:manualLayout>
              <c:xMode val="edge"/>
              <c:yMode val="edge"/>
              <c:x val="0.45445061900448286"/>
              <c:y val="0.88582020997375333"/>
            </c:manualLayout>
          </c:layout>
          <c:overlay val="0"/>
        </c:title>
        <c:numFmt formatCode="#,##0" sourceLinked="0"/>
        <c:majorTickMark val="out"/>
        <c:minorTickMark val="none"/>
        <c:tickLblPos val="nextTo"/>
        <c:txPr>
          <a:bodyPr rot="0"/>
          <a:lstStyle/>
          <a:p>
            <a:pPr>
              <a:defRPr sz="1500" b="1"/>
            </a:pPr>
            <a:endParaRPr lang="en-US"/>
          </a:p>
        </c:txPr>
        <c:crossAx val="530062240"/>
        <c:crosses val="autoZero"/>
        <c:crossBetween val="midCat"/>
        <c:majorUnit val="5"/>
      </c:valAx>
      <c:valAx>
        <c:axId val="53006224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30061848"/>
        <c:crossesAt val="15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Microsoft_Excel_Worksheet7!$B$1</c:f>
              <c:strCache>
                <c:ptCount val="1"/>
                <c:pt idx="0">
                  <c:v>yhat</c:v>
                </c:pt>
              </c:strCache>
            </c:strRef>
          </c:tx>
          <c:spPr>
            <a:ln w="38100">
              <a:solidFill>
                <a:srgbClr val="00FF00"/>
              </a:solidFill>
            </a:ln>
          </c:spPr>
          <c:marker>
            <c:symbol val="none"/>
          </c:marker>
          <c:xVal>
            <c:numRef>
              <c:f>Microsoft_Excel_Worksheet7!$A$2:$A$10002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xVal>
          <c:yVal>
            <c:numRef>
              <c:f>Microsoft_Excel_Worksheet7!$B$2:$B$10002</c:f>
              <c:numCache>
                <c:formatCode>General</c:formatCode>
                <c:ptCount val="10001"/>
                <c:pt idx="0">
                  <c:v>1.5954032402323399</c:v>
                </c:pt>
                <c:pt idx="1">
                  <c:v>1.5725544558636699</c:v>
                </c:pt>
                <c:pt idx="2">
                  <c:v>1.5500329034661799</c:v>
                </c:pt>
                <c:pt idx="3">
                  <c:v>1.5278338965427201</c:v>
                </c:pt>
                <c:pt idx="4">
                  <c:v>1.50595281571442</c:v>
                </c:pt>
                <c:pt idx="5">
                  <c:v>1.48438510775951</c:v>
                </c:pt>
                <c:pt idx="6">
                  <c:v>1.46312628466578</c:v>
                </c:pt>
                <c:pt idx="7">
                  <c:v>1.44217192269671</c:v>
                </c:pt>
                <c:pt idx="8">
                  <c:v>1.42151766147091</c:v>
                </c:pt>
                <c:pt idx="9">
                  <c:v>1.4011592030547999</c:v>
                </c:pt>
                <c:pt idx="10">
                  <c:v>1.38109231106823</c:v>
                </c:pt>
                <c:pt idx="11">
                  <c:v>1.3613128098029399</c:v>
                </c:pt>
                <c:pt idx="12">
                  <c:v>1.3418165833536499</c:v>
                </c:pt>
                <c:pt idx="13">
                  <c:v>1.32260367885882</c:v>
                </c:pt>
                <c:pt idx="14">
                  <c:v>1.3036901480804901</c:v>
                </c:pt>
                <c:pt idx="15">
                  <c:v>1.28509493671101</c:v>
                </c:pt>
                <c:pt idx="16">
                  <c:v>1.2668357154991901</c:v>
                </c:pt>
                <c:pt idx="17">
                  <c:v>1.2489289379503701</c:v>
                </c:pt>
                <c:pt idx="18">
                  <c:v>1.2313899000241399</c:v>
                </c:pt>
                <c:pt idx="19">
                  <c:v>1.2142328014953301</c:v>
                </c:pt>
                <c:pt idx="20">
                  <c:v>1.1974708086729999</c:v>
                </c:pt>
                <c:pt idx="21">
                  <c:v>1.18111611820148</c:v>
                </c:pt>
                <c:pt idx="22">
                  <c:v>1.1651800216966299</c:v>
                </c:pt>
                <c:pt idx="23">
                  <c:v>1.14967297099969</c:v>
                </c:pt>
                <c:pt idx="24">
                  <c:v>1.1346046438598201</c:v>
                </c:pt>
                <c:pt idx="25">
                  <c:v>1.1199840098851701</c:v>
                </c:pt>
                <c:pt idx="26">
                  <c:v>1.10581939662982</c:v>
                </c:pt>
                <c:pt idx="27">
                  <c:v>1.0921185557122099</c:v>
                </c:pt>
                <c:pt idx="28">
                  <c:v>1.0788887288872</c:v>
                </c:pt>
                <c:pt idx="29">
                  <c:v>1.06613671402083</c:v>
                </c:pt>
                <c:pt idx="30">
                  <c:v>1.0538689309426901</c:v>
                </c:pt>
                <c:pt idx="31">
                  <c:v>1.0420914871768601</c:v>
                </c:pt>
                <c:pt idx="32">
                  <c:v>1.0308102435773501</c:v>
                </c:pt>
                <c:pt idx="33">
                  <c:v>1.02003087991914</c:v>
                </c:pt>
                <c:pt idx="34">
                  <c:v>1.0097589605209201</c:v>
                </c:pt>
                <c:pt idx="35">
                  <c:v>1</c:v>
                </c:pt>
                <c:pt idx="36">
                  <c:v>0.99075538354571902</c:v>
                </c:pt>
                <c:pt idx="37">
                  <c:v>0.98201028838620597</c:v>
                </c:pt>
                <c:pt idx="38">
                  <c:v>0.97374664234600705</c:v>
                </c:pt>
                <c:pt idx="39">
                  <c:v>0.96594729133600798</c:v>
                </c:pt>
                <c:pt idx="40">
                  <c:v>0.95859594512075097</c:v>
                </c:pt>
                <c:pt idx="41">
                  <c:v>0.95167712637186497</c:v>
                </c:pt>
                <c:pt idx="42">
                  <c:v>0.94517612277638396</c:v>
                </c:pt>
                <c:pt idx="43">
                  <c:v>0.93907894198585196</c:v>
                </c:pt>
                <c:pt idx="44">
                  <c:v>0.93337226920782301</c:v>
                </c:pt>
                <c:pt idx="45">
                  <c:v>0.92804342725593603</c:v>
                </c:pt>
                <c:pt idx="46">
                  <c:v>0.92308033888808405</c:v>
                </c:pt>
                <c:pt idx="47">
                  <c:v>0.91847149127458705</c:v>
                </c:pt>
                <c:pt idx="48">
                  <c:v>0.91420590244968003</c:v>
                </c:pt>
                <c:pt idx="49">
                  <c:v>0.91027308961015596</c:v>
                </c:pt>
                <c:pt idx="50">
                  <c:v>0.90666303913478696</c:v>
                </c:pt>
              </c:numCache>
            </c:numRef>
          </c:yVal>
          <c:smooth val="0"/>
        </c:ser>
        <c:ser>
          <c:idx val="1"/>
          <c:order val="1"/>
          <c:tx>
            <c:strRef>
              <c:f>Microsoft_Excel_Worksheet7!$C$1</c:f>
              <c:strCache>
                <c:ptCount val="1"/>
                <c:pt idx="0">
                  <c:v>lower</c:v>
                </c:pt>
              </c:strCache>
            </c:strRef>
          </c:tx>
          <c:spPr>
            <a:ln w="41275">
              <a:solidFill>
                <a:srgbClr val="00FF00"/>
              </a:solidFill>
              <a:prstDash val="sysDash"/>
            </a:ln>
          </c:spPr>
          <c:marker>
            <c:symbol val="none"/>
          </c:marker>
          <c:xVal>
            <c:numRef>
              <c:f>Microsoft_Excel_Worksheet7!$A$2:$A$10002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xVal>
          <c:yVal>
            <c:numRef>
              <c:f>Microsoft_Excel_Worksheet7!$C$2:$C$10002</c:f>
              <c:numCache>
                <c:formatCode>General</c:formatCode>
                <c:ptCount val="10001"/>
                <c:pt idx="0">
                  <c:v>1.41551797105266</c:v>
                </c:pt>
                <c:pt idx="1">
                  <c:v>1.40042863764161</c:v>
                </c:pt>
                <c:pt idx="2">
                  <c:v>1.3854999814995399</c:v>
                </c:pt>
                <c:pt idx="3">
                  <c:v>1.37073027587213</c:v>
                </c:pt>
                <c:pt idx="4">
                  <c:v>1.35611781044619</c:v>
                </c:pt>
                <c:pt idx="5">
                  <c:v>1.3416608908205501</c:v>
                </c:pt>
                <c:pt idx="6">
                  <c:v>1.3273578379027</c:v>
                </c:pt>
                <c:pt idx="7">
                  <c:v>1.3132069872100101</c:v>
                </c:pt>
                <c:pt idx="8">
                  <c:v>1.2992066880475699</c:v>
                </c:pt>
                <c:pt idx="9">
                  <c:v>1.2853553025248601</c:v>
                </c:pt>
                <c:pt idx="10">
                  <c:v>1.2716512043601</c:v>
                </c:pt>
                <c:pt idx="11">
                  <c:v>1.25809277740179</c:v>
                </c:pt>
                <c:pt idx="12">
                  <c:v>1.2446784137695499</c:v>
                </c:pt>
                <c:pt idx="13">
                  <c:v>1.23140931418911</c:v>
                </c:pt>
                <c:pt idx="14">
                  <c:v>1.2182976640563401</c:v>
                </c:pt>
                <c:pt idx="15">
                  <c:v>1.2053578330224799</c:v>
                </c:pt>
                <c:pt idx="16">
                  <c:v>1.19260353778132</c:v>
                </c:pt>
                <c:pt idx="17">
                  <c:v>1.1800478677651201</c:v>
                </c:pt>
                <c:pt idx="18">
                  <c:v>1.1677033123968501</c:v>
                </c:pt>
                <c:pt idx="19">
                  <c:v>1.1555817898104599</c:v>
                </c:pt>
                <c:pt idx="20">
                  <c:v>1.14369467696674</c:v>
                </c:pt>
                <c:pt idx="21">
                  <c:v>1.1320528411089399</c:v>
                </c:pt>
                <c:pt idx="22">
                  <c:v>1.1206666725216201</c:v>
                </c:pt>
                <c:pt idx="23">
                  <c:v>1.1095461185772899</c:v>
                </c:pt>
                <c:pt idx="24">
                  <c:v>1.0987007190790301</c:v>
                </c:pt>
                <c:pt idx="25">
                  <c:v>1.08813964293431</c:v>
                </c:pt>
                <c:pt idx="26">
                  <c:v>1.0778717262258299</c:v>
                </c:pt>
                <c:pt idx="27">
                  <c:v>1.0679055117802201</c:v>
                </c:pt>
                <c:pt idx="28">
                  <c:v>1.05824929037641</c:v>
                </c:pt>
                <c:pt idx="29">
                  <c:v>1.0489111437830401</c:v>
                </c:pt>
                <c:pt idx="30">
                  <c:v>1.03989898987051</c:v>
                </c:pt>
                <c:pt idx="31">
                  <c:v>1.0312206301097799</c:v>
                </c:pt>
                <c:pt idx="32">
                  <c:v>1.02288379985001</c:v>
                </c:pt>
                <c:pt idx="33">
                  <c:v>1.0148962218626201</c:v>
                </c:pt>
                <c:pt idx="34">
                  <c:v>1.0072656637553199</c:v>
                </c:pt>
                <c:pt idx="35">
                  <c:v>1</c:v>
                </c:pt>
                <c:pt idx="36">
                  <c:v>0.98841218392299102</c:v>
                </c:pt>
                <c:pt idx="37">
                  <c:v>0.97747090059035102</c:v>
                </c:pt>
                <c:pt idx="38">
                  <c:v>0.96714838125246505</c:v>
                </c:pt>
                <c:pt idx="39">
                  <c:v>0.95741834422379701</c:v>
                </c:pt>
                <c:pt idx="40">
                  <c:v>0.94825589083725803</c:v>
                </c:pt>
                <c:pt idx="41">
                  <c:v>0.93963740819673303</c:v>
                </c:pt>
                <c:pt idx="42">
                  <c:v>0.93154047823279096</c:v>
                </c:pt>
                <c:pt idx="43">
                  <c:v>0.92394379261922799</c:v>
                </c:pt>
                <c:pt idx="44">
                  <c:v>0.91682707315782697</c:v>
                </c:pt>
                <c:pt idx="45">
                  <c:v>0.91017099728602502</c:v>
                </c:pt>
                <c:pt idx="46">
                  <c:v>0.90395712840710596</c:v>
                </c:pt>
                <c:pt idx="47">
                  <c:v>0.89816785078525296</c:v>
                </c:pt>
                <c:pt idx="48">
                  <c:v>0.89278630878821497</c:v>
                </c:pt>
                <c:pt idx="49">
                  <c:v>0.88779635029818404</c:v>
                </c:pt>
                <c:pt idx="50">
                  <c:v>0.88318247414649298</c:v>
                </c:pt>
              </c:numCache>
            </c:numRef>
          </c:yVal>
          <c:smooth val="0"/>
        </c:ser>
        <c:ser>
          <c:idx val="2"/>
          <c:order val="2"/>
          <c:tx>
            <c:strRef>
              <c:f>Microsoft_Excel_Worksheet7!$D$1</c:f>
              <c:strCache>
                <c:ptCount val="1"/>
                <c:pt idx="0">
                  <c:v>upper</c:v>
                </c:pt>
              </c:strCache>
            </c:strRef>
          </c:tx>
          <c:spPr>
            <a:ln w="41275">
              <a:solidFill>
                <a:srgbClr val="00FF00"/>
              </a:solidFill>
              <a:prstDash val="sysDash"/>
            </a:ln>
          </c:spPr>
          <c:marker>
            <c:symbol val="none"/>
          </c:marker>
          <c:xVal>
            <c:numRef>
              <c:f>Microsoft_Excel_Worksheet7!$A$2:$A$10002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xVal>
          <c:yVal>
            <c:numRef>
              <c:f>Microsoft_Excel_Worksheet7!$D$2:$D$10002</c:f>
              <c:numCache>
                <c:formatCode>General</c:formatCode>
                <c:ptCount val="10001"/>
                <c:pt idx="0">
                  <c:v>1.7981484876882201</c:v>
                </c:pt>
                <c:pt idx="1">
                  <c:v>1.7658361520093</c:v>
                </c:pt>
                <c:pt idx="2">
                  <c:v>1.7341046798336599</c:v>
                </c:pt>
                <c:pt idx="3">
                  <c:v>1.70294364727569</c:v>
                </c:pt>
                <c:pt idx="4">
                  <c:v>1.67234281984101</c:v>
                </c:pt>
                <c:pt idx="5">
                  <c:v>1.64229214939003</c:v>
                </c:pt>
                <c:pt idx="6">
                  <c:v>1.61278177123841</c:v>
                </c:pt>
                <c:pt idx="7">
                  <c:v>1.58380200141452</c:v>
                </c:pt>
                <c:pt idx="8">
                  <c:v>1.55534333410063</c:v>
                </c:pt>
                <c:pt idx="9">
                  <c:v>1.5273964392948001</c:v>
                </c:pt>
                <c:pt idx="10">
                  <c:v>1.4999521607433199</c:v>
                </c:pt>
                <c:pt idx="11">
                  <c:v>1.47300151421323</c:v>
                </c:pt>
                <c:pt idx="12">
                  <c:v>1.4465356862019301</c:v>
                </c:pt>
                <c:pt idx="13">
                  <c:v>1.4205516160829099</c:v>
                </c:pt>
                <c:pt idx="14">
                  <c:v>1.3950679315457699</c:v>
                </c:pt>
                <c:pt idx="15">
                  <c:v>1.3701068272972201</c:v>
                </c:pt>
                <c:pt idx="16">
                  <c:v>1.34568838614215</c:v>
                </c:pt>
                <c:pt idx="17">
                  <c:v>1.3218306940412301</c:v>
                </c:pt>
                <c:pt idx="18">
                  <c:v>1.2985499568114101</c:v>
                </c:pt>
                <c:pt idx="19">
                  <c:v>1.27586061776642</c:v>
                </c:pt>
                <c:pt idx="20">
                  <c:v>1.25377547566016</c:v>
                </c:pt>
                <c:pt idx="21">
                  <c:v>1.23230580235883</c:v>
                </c:pt>
                <c:pt idx="22">
                  <c:v>1.21146145972747</c:v>
                </c:pt>
                <c:pt idx="23">
                  <c:v>1.1912510152728499</c:v>
                </c:pt>
                <c:pt idx="24">
                  <c:v>1.17168185613583</c:v>
                </c:pt>
                <c:pt idx="25">
                  <c:v>1.1527603010730501</c:v>
                </c:pt>
                <c:pt idx="26">
                  <c:v>1.1344917101077501</c:v>
                </c:pt>
                <c:pt idx="27">
                  <c:v>1.1168805915633999</c:v>
                </c:pt>
                <c:pt idx="28">
                  <c:v>1.09993070621934</c:v>
                </c:pt>
                <c:pt idx="29">
                  <c:v>1.0836451683444299</c:v>
                </c:pt>
                <c:pt idx="30">
                  <c:v>1.06802654337089</c:v>
                </c:pt>
                <c:pt idx="31">
                  <c:v>1.05307694196428</c:v>
                </c:pt>
                <c:pt idx="32">
                  <c:v>1.0387981102250301</c:v>
                </c:pt>
                <c:pt idx="33">
                  <c:v>1.0251915157188001</c:v>
                </c:pt>
                <c:pt idx="34">
                  <c:v>1.0122584289738701</c:v>
                </c:pt>
                <c:pt idx="35">
                  <c:v>1</c:v>
                </c:pt>
                <c:pt idx="36">
                  <c:v>0.99310413812270704</c:v>
                </c:pt>
                <c:pt idx="37">
                  <c:v>0.98657075715904796</c:v>
                </c:pt>
                <c:pt idx="38">
                  <c:v>0.98038991933401098</c:v>
                </c:pt>
                <c:pt idx="39">
                  <c:v>0.97455221666535097</c:v>
                </c:pt>
                <c:pt idx="40">
                  <c:v>0.96904875032266102</c:v>
                </c:pt>
                <c:pt idx="41">
                  <c:v>0.96387111130188696</c:v>
                </c:pt>
                <c:pt idx="42">
                  <c:v>0.95901136229890105</c:v>
                </c:pt>
                <c:pt idx="43">
                  <c:v>0.95446202066179198</c:v>
                </c:pt>
                <c:pt idx="44">
                  <c:v>0.95021604229633405</c:v>
                </c:pt>
                <c:pt idx="45">
                  <c:v>0.94626680639252303</c:v>
                </c:pt>
                <c:pt idx="46">
                  <c:v>0.94260810083240898</c:v>
                </c:pt>
                <c:pt idx="47">
                  <c:v>0.939234108130934</c:v>
                </c:pt>
                <c:pt idx="48">
                  <c:v>0.93613939175236005</c:v>
                </c:pt>
                <c:pt idx="49">
                  <c:v>0.93331888263577401</c:v>
                </c:pt>
                <c:pt idx="50">
                  <c:v>0.93076786575452097</c:v>
                </c:pt>
              </c:numCache>
            </c:numRef>
          </c:yVal>
          <c:smooth val="1"/>
        </c:ser>
        <c:dLbls>
          <c:showLegendKey val="0"/>
          <c:showVal val="0"/>
          <c:showCatName val="0"/>
          <c:showSerName val="0"/>
          <c:showPercent val="0"/>
          <c:showBubbleSize val="0"/>
        </c:dLbls>
        <c:axId val="530063024"/>
        <c:axId val="530063416"/>
      </c:scatterChart>
      <c:valAx>
        <c:axId val="530063024"/>
        <c:scaling>
          <c:orientation val="minMax"/>
          <c:max val="50"/>
          <c:min val="5"/>
        </c:scaling>
        <c:delete val="0"/>
        <c:axPos val="b"/>
        <c:title>
          <c:tx>
            <c:rich>
              <a:bodyPr/>
              <a:lstStyle/>
              <a:p>
                <a:pPr>
                  <a:defRPr sz="1700"/>
                </a:pPr>
                <a:r>
                  <a:rPr lang="en-US" sz="1700" dirty="0" smtClean="0"/>
                  <a:t>Transplant center volume</a:t>
                </a:r>
                <a:endParaRPr lang="en-US" sz="1700" dirty="0"/>
              </a:p>
            </c:rich>
          </c:tx>
          <c:layout>
            <c:manualLayout>
              <c:xMode val="edge"/>
              <c:yMode val="edge"/>
              <c:x val="0.38056047197640119"/>
              <c:y val="0.88582020997375333"/>
            </c:manualLayout>
          </c:layout>
          <c:overlay val="0"/>
        </c:title>
        <c:numFmt formatCode="#,##0" sourceLinked="0"/>
        <c:majorTickMark val="out"/>
        <c:minorTickMark val="none"/>
        <c:tickLblPos val="nextTo"/>
        <c:txPr>
          <a:bodyPr rot="0"/>
          <a:lstStyle/>
          <a:p>
            <a:pPr>
              <a:defRPr sz="1500" b="1"/>
            </a:pPr>
            <a:endParaRPr lang="en-US"/>
          </a:p>
        </c:txPr>
        <c:crossAx val="530063416"/>
        <c:crosses val="autoZero"/>
        <c:crossBetween val="midCat"/>
        <c:majorUnit val="5"/>
      </c:valAx>
      <c:valAx>
        <c:axId val="53006341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30063024"/>
        <c:crossesAt val="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Microsoft_Excel_Worksheet8!$B$1</c:f>
              <c:strCache>
                <c:ptCount val="1"/>
                <c:pt idx="0">
                  <c:v>yhat</c:v>
                </c:pt>
              </c:strCache>
            </c:strRef>
          </c:tx>
          <c:spPr>
            <a:ln w="38100">
              <a:solidFill>
                <a:srgbClr val="00FF00"/>
              </a:solidFill>
            </a:ln>
          </c:spPr>
          <c:marker>
            <c:symbol val="none"/>
          </c:marker>
          <c:xVal>
            <c:numRef>
              <c:f>Microsoft_Excel_Worksheet8!$A$2:$A$10002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Microsoft_Excel_Worksheet8!$B$2:$B$10002</c:f>
              <c:numCache>
                <c:formatCode>General</c:formatCode>
                <c:ptCount val="10001"/>
                <c:pt idx="0">
                  <c:v>0.80196528203467699</c:v>
                </c:pt>
                <c:pt idx="1">
                  <c:v>0.83589107995227196</c:v>
                </c:pt>
                <c:pt idx="2">
                  <c:v>0.87055761640028195</c:v>
                </c:pt>
                <c:pt idx="3">
                  <c:v>0.90521712043359204</c:v>
                </c:pt>
                <c:pt idx="4">
                  <c:v>0.93900761775985098</c:v>
                </c:pt>
                <c:pt idx="5">
                  <c:v>0.97095766370855796</c:v>
                </c:pt>
                <c:pt idx="6">
                  <c:v>1</c:v>
                </c:pt>
                <c:pt idx="7">
                  <c:v>1.0252134246176801</c:v>
                </c:pt>
                <c:pt idx="8">
                  <c:v>1.0465466181540399</c:v>
                </c:pt>
                <c:pt idx="9">
                  <c:v>1.06424264981859</c:v>
                </c:pt>
                <c:pt idx="10">
                  <c:v>1.0786195891516701</c:v>
                </c:pt>
                <c:pt idx="11">
                  <c:v>1.0900571985157601</c:v>
                </c:pt>
                <c:pt idx="12">
                  <c:v>1.0989840457437501</c:v>
                </c:pt>
              </c:numCache>
            </c:numRef>
          </c:yVal>
          <c:smooth val="0"/>
        </c:ser>
        <c:ser>
          <c:idx val="1"/>
          <c:order val="1"/>
          <c:tx>
            <c:strRef>
              <c:f>Microsoft_Excel_Worksheet8!$C$1</c:f>
              <c:strCache>
                <c:ptCount val="1"/>
                <c:pt idx="0">
                  <c:v>lower</c:v>
                </c:pt>
              </c:strCache>
            </c:strRef>
          </c:tx>
          <c:spPr>
            <a:ln w="41275">
              <a:solidFill>
                <a:srgbClr val="00FF00"/>
              </a:solidFill>
              <a:prstDash val="sysDash"/>
            </a:ln>
          </c:spPr>
          <c:marker>
            <c:symbol val="none"/>
          </c:marker>
          <c:xVal>
            <c:numRef>
              <c:f>Microsoft_Excel_Worksheet8!$A$2:$A$10002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Microsoft_Excel_Worksheet8!$C$2:$C$10002</c:f>
              <c:numCache>
                <c:formatCode>General</c:formatCode>
                <c:ptCount val="10001"/>
                <c:pt idx="0">
                  <c:v>0.71518805331416002</c:v>
                </c:pt>
                <c:pt idx="1">
                  <c:v>0.76208363290465997</c:v>
                </c:pt>
                <c:pt idx="2">
                  <c:v>0.81098303562921303</c:v>
                </c:pt>
                <c:pt idx="3">
                  <c:v>0.86075350494671798</c:v>
                </c:pt>
                <c:pt idx="4">
                  <c:v>0.90999256331210998</c:v>
                </c:pt>
                <c:pt idx="5">
                  <c:v>0.95703630925477001</c:v>
                </c:pt>
                <c:pt idx="6">
                  <c:v>1</c:v>
                </c:pt>
                <c:pt idx="7">
                  <c:v>1.01335012830659</c:v>
                </c:pt>
                <c:pt idx="8">
                  <c:v>1.0250657176561999</c:v>
                </c:pt>
                <c:pt idx="9">
                  <c:v>1.0351501913722001</c:v>
                </c:pt>
                <c:pt idx="10">
                  <c:v>1.04359511396688</c:v>
                </c:pt>
                <c:pt idx="11">
                  <c:v>1.0503828738938299</c:v>
                </c:pt>
                <c:pt idx="12">
                  <c:v>1.05549976965768</c:v>
                </c:pt>
              </c:numCache>
            </c:numRef>
          </c:yVal>
          <c:smooth val="0"/>
        </c:ser>
        <c:ser>
          <c:idx val="2"/>
          <c:order val="2"/>
          <c:tx>
            <c:strRef>
              <c:f>Microsoft_Excel_Worksheet8!$D$1</c:f>
              <c:strCache>
                <c:ptCount val="1"/>
                <c:pt idx="0">
                  <c:v>upper</c:v>
                </c:pt>
              </c:strCache>
            </c:strRef>
          </c:tx>
          <c:spPr>
            <a:ln w="41275">
              <a:solidFill>
                <a:srgbClr val="00FF00"/>
              </a:solidFill>
              <a:prstDash val="sysDash"/>
            </a:ln>
          </c:spPr>
          <c:marker>
            <c:symbol val="none"/>
          </c:marker>
          <c:xVal>
            <c:numRef>
              <c:f>Microsoft_Excel_Worksheet8!$A$2:$A$10002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Microsoft_Excel_Worksheet8!$D$2:$D$10002</c:f>
              <c:numCache>
                <c:formatCode>General</c:formatCode>
                <c:ptCount val="10001"/>
                <c:pt idx="0">
                  <c:v>0.89927161200278505</c:v>
                </c:pt>
                <c:pt idx="1">
                  <c:v>0.91684674407800504</c:v>
                </c:pt>
                <c:pt idx="2">
                  <c:v>0.93450852875675305</c:v>
                </c:pt>
                <c:pt idx="3">
                  <c:v>0.95197757594586496</c:v>
                </c:pt>
                <c:pt idx="4">
                  <c:v>0.96894781535551</c:v>
                </c:pt>
                <c:pt idx="5">
                  <c:v>0.98508152261066495</c:v>
                </c:pt>
                <c:pt idx="6">
                  <c:v>1</c:v>
                </c:pt>
                <c:pt idx="7">
                  <c:v>1.03721560461313</c:v>
                </c:pt>
                <c:pt idx="8">
                  <c:v>1.0684776645091201</c:v>
                </c:pt>
                <c:pt idx="9">
                  <c:v>1.09415273950875</c:v>
                </c:pt>
                <c:pt idx="10">
                  <c:v>1.11481953348685</c:v>
                </c:pt>
                <c:pt idx="11">
                  <c:v>1.1312300738788701</c:v>
                </c:pt>
                <c:pt idx="12">
                  <c:v>1.1442597786553801</c:v>
                </c:pt>
              </c:numCache>
            </c:numRef>
          </c:yVal>
          <c:smooth val="1"/>
        </c:ser>
        <c:dLbls>
          <c:showLegendKey val="0"/>
          <c:showVal val="0"/>
          <c:showCatName val="0"/>
          <c:showSerName val="0"/>
          <c:showPercent val="0"/>
          <c:showBubbleSize val="0"/>
        </c:dLbls>
        <c:axId val="530057144"/>
        <c:axId val="530063808"/>
      </c:scatterChart>
      <c:valAx>
        <c:axId val="530057144"/>
        <c:scaling>
          <c:orientation val="minMax"/>
          <c:max val="6"/>
          <c:min val="0"/>
        </c:scaling>
        <c:delete val="0"/>
        <c:axPos val="b"/>
        <c:title>
          <c:tx>
            <c:rich>
              <a:bodyPr/>
              <a:lstStyle/>
              <a:p>
                <a:pPr>
                  <a:defRPr sz="1700"/>
                </a:pPr>
                <a:r>
                  <a:rPr lang="en-US" sz="1700" dirty="0" smtClean="0"/>
                  <a:t>Recipient oxygen required at rest</a:t>
                </a:r>
                <a:endParaRPr lang="en-US" sz="1700" dirty="0"/>
              </a:p>
            </c:rich>
          </c:tx>
          <c:layout>
            <c:manualLayout>
              <c:xMode val="edge"/>
              <c:yMode val="edge"/>
              <c:x val="0.33387905604719764"/>
              <c:y val="0.88582020997375333"/>
            </c:manualLayout>
          </c:layout>
          <c:overlay val="0"/>
        </c:title>
        <c:numFmt formatCode="#,##0" sourceLinked="0"/>
        <c:majorTickMark val="out"/>
        <c:minorTickMark val="none"/>
        <c:tickLblPos val="nextTo"/>
        <c:txPr>
          <a:bodyPr rot="0"/>
          <a:lstStyle/>
          <a:p>
            <a:pPr>
              <a:defRPr sz="1500" b="1"/>
            </a:pPr>
            <a:endParaRPr lang="en-US"/>
          </a:p>
        </c:txPr>
        <c:crossAx val="530063808"/>
        <c:crosses val="autoZero"/>
        <c:crossBetween val="midCat"/>
        <c:majorUnit val="1"/>
      </c:valAx>
      <c:valAx>
        <c:axId val="53006380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30057144"/>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Microsoft_Excel_Worksheet9!$B$1</c:f>
              <c:strCache>
                <c:ptCount val="1"/>
                <c:pt idx="0">
                  <c:v>yhat</c:v>
                </c:pt>
              </c:strCache>
            </c:strRef>
          </c:tx>
          <c:spPr>
            <a:ln w="38100">
              <a:solidFill>
                <a:srgbClr val="00FF00"/>
              </a:solidFill>
            </a:ln>
          </c:spPr>
          <c:marker>
            <c:symbol val="none"/>
          </c:marker>
          <c:xVal>
            <c:numRef>
              <c:f>Microsoft_Excel_Worksheet9!$A$2:$A$9977</c:f>
              <c:numCache>
                <c:formatCode>General</c:formatCode>
                <c:ptCount val="9976"/>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pt idx="41">
                  <c:v>66</c:v>
                </c:pt>
                <c:pt idx="42">
                  <c:v>67</c:v>
                </c:pt>
                <c:pt idx="43">
                  <c:v>68</c:v>
                </c:pt>
                <c:pt idx="44">
                  <c:v>69</c:v>
                </c:pt>
                <c:pt idx="45">
                  <c:v>70</c:v>
                </c:pt>
                <c:pt idx="46">
                  <c:v>71</c:v>
                </c:pt>
                <c:pt idx="47">
                  <c:v>72</c:v>
                </c:pt>
                <c:pt idx="48">
                  <c:v>73</c:v>
                </c:pt>
                <c:pt idx="49">
                  <c:v>74</c:v>
                </c:pt>
                <c:pt idx="50">
                  <c:v>75</c:v>
                </c:pt>
                <c:pt idx="51">
                  <c:v>76</c:v>
                </c:pt>
                <c:pt idx="52">
                  <c:v>77</c:v>
                </c:pt>
                <c:pt idx="53">
                  <c:v>78</c:v>
                </c:pt>
                <c:pt idx="54">
                  <c:v>79</c:v>
                </c:pt>
                <c:pt idx="55">
                  <c:v>80</c:v>
                </c:pt>
              </c:numCache>
            </c:numRef>
          </c:xVal>
          <c:yVal>
            <c:numRef>
              <c:f>Microsoft_Excel_Worksheet9!$B$2:$B$9977</c:f>
              <c:numCache>
                <c:formatCode>General</c:formatCode>
                <c:ptCount val="9976"/>
                <c:pt idx="0">
                  <c:v>1.12127179914507</c:v>
                </c:pt>
                <c:pt idx="1">
                  <c:v>1.11545309567913</c:v>
                </c:pt>
                <c:pt idx="2">
                  <c:v>1.1096645876662901</c:v>
                </c:pt>
                <c:pt idx="3">
                  <c:v>1.10390611841093</c:v>
                </c:pt>
                <c:pt idx="4">
                  <c:v>1.09817753203056</c:v>
                </c:pt>
                <c:pt idx="5">
                  <c:v>1.0924786734516601</c:v>
                </c:pt>
                <c:pt idx="6">
                  <c:v>1.0868093884054</c:v>
                </c:pt>
                <c:pt idx="7">
                  <c:v>1.0811695234235601</c:v>
                </c:pt>
                <c:pt idx="8">
                  <c:v>1.0755589258342799</c:v>
                </c:pt>
                <c:pt idx="9">
                  <c:v>1.0699774437579901</c:v>
                </c:pt>
                <c:pt idx="10">
                  <c:v>1.0644249261032901</c:v>
                </c:pt>
                <c:pt idx="11">
                  <c:v>1.05890122256284</c:v>
                </c:pt>
                <c:pt idx="12">
                  <c:v>1.0534061836092901</c:v>
                </c:pt>
                <c:pt idx="13">
                  <c:v>1.0479396604912701</c:v>
                </c:pt>
                <c:pt idx="14">
                  <c:v>1.0425015052293201</c:v>
                </c:pt>
                <c:pt idx="15">
                  <c:v>1.0370915706119099</c:v>
                </c:pt>
                <c:pt idx="16">
                  <c:v>1.0317097101914301</c:v>
                </c:pt>
                <c:pt idx="17">
                  <c:v>1.0263557782802699</c:v>
                </c:pt>
                <c:pt idx="18">
                  <c:v>1.02102962994681</c:v>
                </c:pt>
                <c:pt idx="19">
                  <c:v>1.01573112101158</c:v>
                </c:pt>
                <c:pt idx="20">
                  <c:v>1.01046010804327</c:v>
                </c:pt>
                <c:pt idx="21">
                  <c:v>1.00521644835491</c:v>
                </c:pt>
                <c:pt idx="22">
                  <c:v>1</c:v>
                </c:pt>
                <c:pt idx="23">
                  <c:v>0.994810621768624</c:v>
                </c:pt>
                <c:pt idx="24">
                  <c:v>0.98964817318367604</c:v>
                </c:pt>
                <c:pt idx="25">
                  <c:v>0.98451251449703603</c:v>
                </c:pt>
                <c:pt idx="26">
                  <c:v>0.97940350668578802</c:v>
                </c:pt>
                <c:pt idx="27">
                  <c:v>0.97432101144845995</c:v>
                </c:pt>
                <c:pt idx="28">
                  <c:v>0.96926489120127601</c:v>
                </c:pt>
                <c:pt idx="29">
                  <c:v>0.96423500907444004</c:v>
                </c:pt>
                <c:pt idx="30">
                  <c:v>0.95923122890841805</c:v>
                </c:pt>
                <c:pt idx="31">
                  <c:v>0.95425341525026497</c:v>
                </c:pt>
                <c:pt idx="32">
                  <c:v>0.94930143334994899</c:v>
                </c:pt>
                <c:pt idx="33">
                  <c:v>0.94437514915670895</c:v>
                </c:pt>
                <c:pt idx="34">
                  <c:v>0.93947442931542302</c:v>
                </c:pt>
                <c:pt idx="35">
                  <c:v>0.93459914116299903</c:v>
                </c:pt>
                <c:pt idx="36">
                  <c:v>0.92974915272478498</c:v>
                </c:pt>
                <c:pt idx="37">
                  <c:v>0.92492433271099495</c:v>
                </c:pt>
                <c:pt idx="38">
                  <c:v>0.920124550513154</c:v>
                </c:pt>
                <c:pt idx="39">
                  <c:v>0.91534967620056695</c:v>
                </c:pt>
                <c:pt idx="40">
                  <c:v>0.91059958051679502</c:v>
                </c:pt>
                <c:pt idx="41">
                  <c:v>0.90587413487616097</c:v>
                </c:pt>
                <c:pt idx="42">
                  <c:v>0.90117321136026796</c:v>
                </c:pt>
                <c:pt idx="43">
                  <c:v>0.89649668271453598</c:v>
                </c:pt>
                <c:pt idx="44">
                  <c:v>0.89184442234475603</c:v>
                </c:pt>
                <c:pt idx="45">
                  <c:v>0.88721630431366705</c:v>
                </c:pt>
                <c:pt idx="46">
                  <c:v>0.88261220333753998</c:v>
                </c:pt>
                <c:pt idx="47">
                  <c:v>0.87803199478279303</c:v>
                </c:pt>
                <c:pt idx="48">
                  <c:v>0.87347555466261595</c:v>
                </c:pt>
                <c:pt idx="49">
                  <c:v>0.86894275963361001</c:v>
                </c:pt>
                <c:pt idx="50">
                  <c:v>0.86443348699245603</c:v>
                </c:pt>
                <c:pt idx="51">
                  <c:v>0.85994761467258496</c:v>
                </c:pt>
                <c:pt idx="52">
                  <c:v>0.85548502124087999</c:v>
                </c:pt>
                <c:pt idx="53">
                  <c:v>0.85104558589438395</c:v>
                </c:pt>
                <c:pt idx="54">
                  <c:v>0.84662918845703505</c:v>
                </c:pt>
                <c:pt idx="55">
                  <c:v>0.84223570937640901</c:v>
                </c:pt>
              </c:numCache>
            </c:numRef>
          </c:yVal>
          <c:smooth val="0"/>
        </c:ser>
        <c:ser>
          <c:idx val="1"/>
          <c:order val="1"/>
          <c:tx>
            <c:strRef>
              <c:f>Microsoft_Excel_Worksheet9!$C$1</c:f>
              <c:strCache>
                <c:ptCount val="1"/>
                <c:pt idx="0">
                  <c:v>lower</c:v>
                </c:pt>
              </c:strCache>
            </c:strRef>
          </c:tx>
          <c:spPr>
            <a:ln w="41275">
              <a:solidFill>
                <a:srgbClr val="00FF00"/>
              </a:solidFill>
              <a:prstDash val="sysDash"/>
            </a:ln>
          </c:spPr>
          <c:marker>
            <c:symbol val="none"/>
          </c:marker>
          <c:xVal>
            <c:numRef>
              <c:f>Microsoft_Excel_Worksheet9!$A$2:$A$9977</c:f>
              <c:numCache>
                <c:formatCode>General</c:formatCode>
                <c:ptCount val="9976"/>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pt idx="41">
                  <c:v>66</c:v>
                </c:pt>
                <c:pt idx="42">
                  <c:v>67</c:v>
                </c:pt>
                <c:pt idx="43">
                  <c:v>68</c:v>
                </c:pt>
                <c:pt idx="44">
                  <c:v>69</c:v>
                </c:pt>
                <c:pt idx="45">
                  <c:v>70</c:v>
                </c:pt>
                <c:pt idx="46">
                  <c:v>71</c:v>
                </c:pt>
                <c:pt idx="47">
                  <c:v>72</c:v>
                </c:pt>
                <c:pt idx="48">
                  <c:v>73</c:v>
                </c:pt>
                <c:pt idx="49">
                  <c:v>74</c:v>
                </c:pt>
                <c:pt idx="50">
                  <c:v>75</c:v>
                </c:pt>
                <c:pt idx="51">
                  <c:v>76</c:v>
                </c:pt>
                <c:pt idx="52">
                  <c:v>77</c:v>
                </c:pt>
                <c:pt idx="53">
                  <c:v>78</c:v>
                </c:pt>
                <c:pt idx="54">
                  <c:v>79</c:v>
                </c:pt>
                <c:pt idx="55">
                  <c:v>80</c:v>
                </c:pt>
              </c:numCache>
            </c:numRef>
          </c:xVal>
          <c:yVal>
            <c:numRef>
              <c:f>Microsoft_Excel_Worksheet9!$C$2:$C$9977</c:f>
              <c:numCache>
                <c:formatCode>General</c:formatCode>
                <c:ptCount val="9976"/>
                <c:pt idx="0">
                  <c:v>1.04239683393558</c:v>
                </c:pt>
                <c:pt idx="1">
                  <c:v>1.0404312739157799</c:v>
                </c:pt>
                <c:pt idx="2">
                  <c:v>1.03846942018716</c:v>
                </c:pt>
                <c:pt idx="3">
                  <c:v>1.03651126576107</c:v>
                </c:pt>
                <c:pt idx="4">
                  <c:v>1.03455680366206</c:v>
                </c:pt>
                <c:pt idx="5">
                  <c:v>1.0326060269278201</c:v>
                </c:pt>
                <c:pt idx="6">
                  <c:v>1.0306589286091601</c:v>
                </c:pt>
                <c:pt idx="7">
                  <c:v>1.02871550177</c:v>
                </c:pt>
                <c:pt idx="8">
                  <c:v>1.02677573948734</c:v>
                </c:pt>
                <c:pt idx="9">
                  <c:v>1.0248396348512401</c:v>
                </c:pt>
                <c:pt idx="10">
                  <c:v>1.0229071809647901</c:v>
                </c:pt>
                <c:pt idx="11">
                  <c:v>1.0209783709440601</c:v>
                </c:pt>
                <c:pt idx="12">
                  <c:v>1.0190531979181201</c:v>
                </c:pt>
                <c:pt idx="13">
                  <c:v>1.0171316550290199</c:v>
                </c:pt>
                <c:pt idx="14">
                  <c:v>1.0152137354316899</c:v>
                </c:pt>
                <c:pt idx="15">
                  <c:v>1.0132994322940001</c:v>
                </c:pt>
                <c:pt idx="16">
                  <c:v>1.0113887387967</c:v>
                </c:pt>
                <c:pt idx="17">
                  <c:v>1.0094816481333999</c:v>
                </c:pt>
                <c:pt idx="18">
                  <c:v>1.0075781535105299</c:v>
                </c:pt>
                <c:pt idx="19">
                  <c:v>1.0056782481473401</c:v>
                </c:pt>
                <c:pt idx="20">
                  <c:v>1.00378192527587</c:v>
                </c:pt>
                <c:pt idx="21">
                  <c:v>1.0018891781409101</c:v>
                </c:pt>
                <c:pt idx="22">
                  <c:v>1</c:v>
                </c:pt>
                <c:pt idx="23">
                  <c:v>0.99151779487964598</c:v>
                </c:pt>
                <c:pt idx="24">
                  <c:v>0.98310753756299696</c:v>
                </c:pt>
                <c:pt idx="25">
                  <c:v>0.97476861777402202</c:v>
                </c:pt>
                <c:pt idx="26">
                  <c:v>0.96650043041318001</c:v>
                </c:pt>
                <c:pt idx="27">
                  <c:v>0.95830237551350494</c:v>
                </c:pt>
                <c:pt idx="28">
                  <c:v>0.950173858197078</c:v>
                </c:pt>
                <c:pt idx="29">
                  <c:v>0.94211428863185198</c:v>
                </c:pt>
                <c:pt idx="30">
                  <c:v>0.93412308198886096</c:v>
                </c:pt>
                <c:pt idx="31">
                  <c:v>0.92619965839977503</c:v>
                </c:pt>
                <c:pt idx="32">
                  <c:v>0.91834344291482695</c:v>
                </c:pt>
                <c:pt idx="33">
                  <c:v>0.91055386546109196</c:v>
                </c:pt>
                <c:pt idx="34">
                  <c:v>0.90283036080112</c:v>
                </c:pt>
                <c:pt idx="35">
                  <c:v>0.89517236849192305</c:v>
                </c:pt>
                <c:pt idx="36">
                  <c:v>0.88757933284430202</c:v>
                </c:pt>
                <c:pt idx="37">
                  <c:v>0.88005070288252996</c:v>
                </c:pt>
                <c:pt idx="38">
                  <c:v>0.87258593230436898</c:v>
                </c:pt>
                <c:pt idx="39">
                  <c:v>0.86518447944142896</c:v>
                </c:pt>
                <c:pt idx="40">
                  <c:v>0.85784580721986103</c:v>
                </c:pt>
                <c:pt idx="41">
                  <c:v>0.85056938312138697</c:v>
                </c:pt>
                <c:pt idx="42">
                  <c:v>0.843354679144659</c:v>
                </c:pt>
                <c:pt idx="43">
                  <c:v>0.83620117176694397</c:v>
                </c:pt>
                <c:pt idx="44">
                  <c:v>0.82910834190613703</c:v>
                </c:pt>
                <c:pt idx="45">
                  <c:v>0.82207567488309297</c:v>
                </c:pt>
                <c:pt idx="46">
                  <c:v>0.81510266038428203</c:v>
                </c:pt>
                <c:pt idx="47">
                  <c:v>0.80818879242475705</c:v>
                </c:pt>
                <c:pt idx="48">
                  <c:v>0.80133356931143895</c:v>
                </c:pt>
                <c:pt idx="49">
                  <c:v>0.79453649360671397</c:v>
                </c:pt>
                <c:pt idx="50">
                  <c:v>0.78779707209233596</c:v>
                </c:pt>
                <c:pt idx="51">
                  <c:v>0.78111481573363495</c:v>
                </c:pt>
                <c:pt idx="52">
                  <c:v>0.77448923964403504</c:v>
                </c:pt>
                <c:pt idx="53">
                  <c:v>0.76791986304986803</c:v>
                </c:pt>
                <c:pt idx="54">
                  <c:v>0.76140620925548497</c:v>
                </c:pt>
                <c:pt idx="55">
                  <c:v>0.75494780560867003</c:v>
                </c:pt>
              </c:numCache>
            </c:numRef>
          </c:yVal>
          <c:smooth val="0"/>
        </c:ser>
        <c:ser>
          <c:idx val="2"/>
          <c:order val="2"/>
          <c:tx>
            <c:strRef>
              <c:f>Microsoft_Excel_Worksheet9!$D$1</c:f>
              <c:strCache>
                <c:ptCount val="1"/>
                <c:pt idx="0">
                  <c:v>upper</c:v>
                </c:pt>
              </c:strCache>
            </c:strRef>
          </c:tx>
          <c:spPr>
            <a:ln w="41275">
              <a:solidFill>
                <a:srgbClr val="00FF00"/>
              </a:solidFill>
              <a:prstDash val="sysDash"/>
            </a:ln>
          </c:spPr>
          <c:marker>
            <c:symbol val="none"/>
          </c:marker>
          <c:xVal>
            <c:numRef>
              <c:f>Microsoft_Excel_Worksheet9!$A$2:$A$9977</c:f>
              <c:numCache>
                <c:formatCode>General</c:formatCode>
                <c:ptCount val="9976"/>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pt idx="41">
                  <c:v>66</c:v>
                </c:pt>
                <c:pt idx="42">
                  <c:v>67</c:v>
                </c:pt>
                <c:pt idx="43">
                  <c:v>68</c:v>
                </c:pt>
                <c:pt idx="44">
                  <c:v>69</c:v>
                </c:pt>
                <c:pt idx="45">
                  <c:v>70</c:v>
                </c:pt>
                <c:pt idx="46">
                  <c:v>71</c:v>
                </c:pt>
                <c:pt idx="47">
                  <c:v>72</c:v>
                </c:pt>
                <c:pt idx="48">
                  <c:v>73</c:v>
                </c:pt>
                <c:pt idx="49">
                  <c:v>74</c:v>
                </c:pt>
                <c:pt idx="50">
                  <c:v>75</c:v>
                </c:pt>
                <c:pt idx="51">
                  <c:v>76</c:v>
                </c:pt>
                <c:pt idx="52">
                  <c:v>77</c:v>
                </c:pt>
                <c:pt idx="53">
                  <c:v>78</c:v>
                </c:pt>
                <c:pt idx="54">
                  <c:v>79</c:v>
                </c:pt>
                <c:pt idx="55">
                  <c:v>80</c:v>
                </c:pt>
              </c:numCache>
            </c:numRef>
          </c:xVal>
          <c:yVal>
            <c:numRef>
              <c:f>Microsoft_Excel_Worksheet9!$D$2:$D$9977</c:f>
              <c:numCache>
                <c:formatCode>General</c:formatCode>
                <c:ptCount val="9976"/>
                <c:pt idx="0">
                  <c:v>1.2061149905945701</c:v>
                </c:pt>
                <c:pt idx="1">
                  <c:v>1.19588447584561</c:v>
                </c:pt>
                <c:pt idx="2">
                  <c:v>1.1857407384212499</c:v>
                </c:pt>
                <c:pt idx="3">
                  <c:v>1.1756830422583999</c:v>
                </c:pt>
                <c:pt idx="4">
                  <c:v>1.1657106575374401</c:v>
                </c:pt>
                <c:pt idx="5">
                  <c:v>1.15582286062923</c:v>
                </c:pt>
                <c:pt idx="6">
                  <c:v>1.1460189340425699</c:v>
                </c:pt>
                <c:pt idx="7">
                  <c:v>1.13629816637222</c:v>
                </c:pt>
                <c:pt idx="8">
                  <c:v>1.12665985224717</c:v>
                </c:pt>
                <c:pt idx="9">
                  <c:v>1.1171032922795401</c:v>
                </c:pt>
                <c:pt idx="10">
                  <c:v>1.1076277930138001</c:v>
                </c:pt>
                <c:pt idx="11">
                  <c:v>1.0982326668764499</c:v>
                </c:pt>
                <c:pt idx="12">
                  <c:v>1.08891723212614</c:v>
                </c:pt>
                <c:pt idx="13">
                  <c:v>1.07968081280415</c:v>
                </c:pt>
                <c:pt idx="14">
                  <c:v>1.0705227386854399</c:v>
                </c:pt>
                <c:pt idx="15">
                  <c:v>1.06144234522991</c:v>
                </c:pt>
                <c:pt idx="16">
                  <c:v>1.0524389735342401</c:v>
                </c:pt>
                <c:pt idx="17">
                  <c:v>1.0435119702840701</c:v>
                </c:pt>
                <c:pt idx="18">
                  <c:v>1.03466068770657</c:v>
                </c:pt>
                <c:pt idx="19">
                  <c:v>1.0258844835234799</c:v>
                </c:pt>
                <c:pt idx="20">
                  <c:v>1.0171827209044499</c:v>
                </c:pt>
                <c:pt idx="21">
                  <c:v>1.00855476842086</c:v>
                </c:pt>
                <c:pt idx="22">
                  <c:v>1</c:v>
                </c:pt>
                <c:pt idx="23">
                  <c:v>0.99811438412338604</c:v>
                </c:pt>
                <c:pt idx="24">
                  <c:v>0.99623232379400595</c:v>
                </c:pt>
                <c:pt idx="25">
                  <c:v>0.994353812307464</c:v>
                </c:pt>
                <c:pt idx="26">
                  <c:v>0.99247884297200595</c:v>
                </c:pt>
                <c:pt idx="27">
                  <c:v>0.99060740910849499</c:v>
                </c:pt>
                <c:pt idx="28">
                  <c:v>0.98873950405038802</c:v>
                </c:pt>
                <c:pt idx="29">
                  <c:v>0.98687512114371601</c:v>
                </c:pt>
                <c:pt idx="30">
                  <c:v>0.98501425374705198</c:v>
                </c:pt>
                <c:pt idx="31">
                  <c:v>0.98315689523149596</c:v>
                </c:pt>
                <c:pt idx="32">
                  <c:v>0.98130303898064497</c:v>
                </c:pt>
                <c:pt idx="33">
                  <c:v>0.97945267839057304</c:v>
                </c:pt>
                <c:pt idx="34">
                  <c:v>0.97760580686980803</c:v>
                </c:pt>
                <c:pt idx="35">
                  <c:v>0.97576241783930495</c:v>
                </c:pt>
                <c:pt idx="36">
                  <c:v>0.97392250473242403</c:v>
                </c:pt>
                <c:pt idx="37">
                  <c:v>0.97208606099490902</c:v>
                </c:pt>
                <c:pt idx="38">
                  <c:v>0.970253080084862</c:v>
                </c:pt>
                <c:pt idx="39">
                  <c:v>0.96842355547271997</c:v>
                </c:pt>
                <c:pt idx="40">
                  <c:v>0.96659748064123396</c:v>
                </c:pt>
                <c:pt idx="41">
                  <c:v>0.96477484908544198</c:v>
                </c:pt>
                <c:pt idx="42">
                  <c:v>0.96295565431264896</c:v>
                </c:pt>
                <c:pt idx="43">
                  <c:v>0.96113988984240195</c:v>
                </c:pt>
                <c:pt idx="44">
                  <c:v>0.95932754920646801</c:v>
                </c:pt>
                <c:pt idx="45">
                  <c:v>0.95751862594881099</c:v>
                </c:pt>
                <c:pt idx="46">
                  <c:v>0.95571311362556899</c:v>
                </c:pt>
                <c:pt idx="47">
                  <c:v>0.95391100580502897</c:v>
                </c:pt>
                <c:pt idx="48">
                  <c:v>0.95211229606760595</c:v>
                </c:pt>
                <c:pt idx="49">
                  <c:v>0.95031697800582104</c:v>
                </c:pt>
                <c:pt idx="50">
                  <c:v>0.94852504522427805</c:v>
                </c:pt>
                <c:pt idx="51">
                  <c:v>0.946736491339637</c:v>
                </c:pt>
                <c:pt idx="52">
                  <c:v>0.94495130998059795</c:v>
                </c:pt>
                <c:pt idx="53">
                  <c:v>0.94316949478787104</c:v>
                </c:pt>
                <c:pt idx="54">
                  <c:v>0.94139103941416102</c:v>
                </c:pt>
                <c:pt idx="55">
                  <c:v>0.93961593752413997</c:v>
                </c:pt>
              </c:numCache>
            </c:numRef>
          </c:yVal>
          <c:smooth val="1"/>
        </c:ser>
        <c:dLbls>
          <c:showLegendKey val="0"/>
          <c:showVal val="0"/>
          <c:showCatName val="0"/>
          <c:showSerName val="0"/>
          <c:showPercent val="0"/>
          <c:showBubbleSize val="0"/>
        </c:dLbls>
        <c:axId val="825489640"/>
        <c:axId val="825489248"/>
      </c:scatterChart>
      <c:valAx>
        <c:axId val="825489640"/>
        <c:scaling>
          <c:orientation val="minMax"/>
          <c:max val="80"/>
          <c:min val="25"/>
        </c:scaling>
        <c:delete val="0"/>
        <c:axPos val="b"/>
        <c:title>
          <c:tx>
            <c:rich>
              <a:bodyPr/>
              <a:lstStyle/>
              <a:p>
                <a:pPr>
                  <a:defRPr sz="1700"/>
                </a:pPr>
                <a:r>
                  <a:rPr lang="en-US" sz="1700" dirty="0" smtClean="0"/>
                  <a:t>Recipient FVC % predicted</a:t>
                </a:r>
                <a:endParaRPr lang="en-US" sz="1700" dirty="0"/>
              </a:p>
            </c:rich>
          </c:tx>
          <c:layout>
            <c:manualLayout>
              <c:xMode val="edge"/>
              <c:yMode val="edge"/>
              <c:x val="0.37291297935103246"/>
              <c:y val="0.88582020997375333"/>
            </c:manualLayout>
          </c:layout>
          <c:overlay val="0"/>
        </c:title>
        <c:numFmt formatCode="#,##0" sourceLinked="0"/>
        <c:majorTickMark val="out"/>
        <c:minorTickMark val="none"/>
        <c:tickLblPos val="nextTo"/>
        <c:txPr>
          <a:bodyPr rot="0"/>
          <a:lstStyle/>
          <a:p>
            <a:pPr>
              <a:defRPr sz="1500" b="1"/>
            </a:pPr>
            <a:endParaRPr lang="en-US"/>
          </a:p>
        </c:txPr>
        <c:crossAx val="825489248"/>
        <c:crosses val="autoZero"/>
        <c:crossBetween val="midCat"/>
        <c:majorUnit val="5"/>
      </c:valAx>
      <c:valAx>
        <c:axId val="82548924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25489640"/>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numCache>
            </c:numRef>
          </c:xVal>
          <c:yVal>
            <c:numRef>
              <c:f>Microsoft_Excel_Worksheet1!$B$2:$B$10002</c:f>
              <c:numCache>
                <c:formatCode>General</c:formatCode>
                <c:ptCount val="10001"/>
                <c:pt idx="0">
                  <c:v>0.32293450830808601</c:v>
                </c:pt>
                <c:pt idx="1">
                  <c:v>0.32350181131512701</c:v>
                </c:pt>
                <c:pt idx="2">
                  <c:v>0.32407011091031002</c:v>
                </c:pt>
                <c:pt idx="3">
                  <c:v>0.32463940884435399</c:v>
                </c:pt>
                <c:pt idx="4">
                  <c:v>0.32520970687105399</c:v>
                </c:pt>
                <c:pt idx="5">
                  <c:v>0.325781006747284</c:v>
                </c:pt>
                <c:pt idx="6">
                  <c:v>0.32635331023300601</c:v>
                </c:pt>
                <c:pt idx="7">
                  <c:v>0.32692661909127202</c:v>
                </c:pt>
                <c:pt idx="8">
                  <c:v>0.32750093508823303</c:v>
                </c:pt>
                <c:pt idx="9">
                  <c:v>0.32807625999314199</c:v>
                </c:pt>
                <c:pt idx="10">
                  <c:v>0.32865259557836002</c:v>
                </c:pt>
                <c:pt idx="11">
                  <c:v>0.32922994361936098</c:v>
                </c:pt>
                <c:pt idx="12">
                  <c:v>0.32980830589473997</c:v>
                </c:pt>
                <c:pt idx="13">
                  <c:v>0.33038768418621201</c:v>
                </c:pt>
                <c:pt idx="14">
                  <c:v>0.33096808027862801</c:v>
                </c:pt>
                <c:pt idx="15">
                  <c:v>0.33154949595996902</c:v>
                </c:pt>
                <c:pt idx="16">
                  <c:v>0.33213193302136101</c:v>
                </c:pt>
                <c:pt idx="17">
                  <c:v>0.332715393257074</c:v>
                </c:pt>
                <c:pt idx="18">
                  <c:v>0.33329987846453102</c:v>
                </c:pt>
                <c:pt idx="19">
                  <c:v>0.33388539044431198</c:v>
                </c:pt>
                <c:pt idx="20">
                  <c:v>0.33447193100016198</c:v>
                </c:pt>
                <c:pt idx="21">
                  <c:v>0.33505950193899198</c:v>
                </c:pt>
                <c:pt idx="22">
                  <c:v>0.33564810507088899</c:v>
                </c:pt>
                <c:pt idx="23">
                  <c:v>0.33623774220911801</c:v>
                </c:pt>
                <c:pt idx="24">
                  <c:v>0.33682841517013101</c:v>
                </c:pt>
                <c:pt idx="25">
                  <c:v>0.337420125773572</c:v>
                </c:pt>
                <c:pt idx="26">
                  <c:v>0.33801287584227901</c:v>
                </c:pt>
                <c:pt idx="27">
                  <c:v>0.33860666720229299</c:v>
                </c:pt>
                <c:pt idx="28">
                  <c:v>0.339201501682865</c:v>
                </c:pt>
                <c:pt idx="29">
                  <c:v>0.33979738111645502</c:v>
                </c:pt>
                <c:pt idx="30">
                  <c:v>0.34039430733874598</c:v>
                </c:pt>
                <c:pt idx="31">
                  <c:v>0.34099228218864602</c:v>
                </c:pt>
                <c:pt idx="32">
                  <c:v>0.34159130750828998</c:v>
                </c:pt>
                <c:pt idx="33">
                  <c:v>0.34219138514305097</c:v>
                </c:pt>
                <c:pt idx="34">
                  <c:v>0.342792516941546</c:v>
                </c:pt>
                <c:pt idx="35">
                  <c:v>0.34339470475563499</c:v>
                </c:pt>
                <c:pt idx="36">
                  <c:v>0.34399795044043502</c:v>
                </c:pt>
                <c:pt idx="37">
                  <c:v>0.34460225585431897</c:v>
                </c:pt>
                <c:pt idx="38">
                  <c:v>0.34520762285892798</c:v>
                </c:pt>
                <c:pt idx="39">
                  <c:v>0.34581405331916998</c:v>
                </c:pt>
                <c:pt idx="40">
                  <c:v>0.34642154910323097</c:v>
                </c:pt>
                <c:pt idx="41">
                  <c:v>0.347030112082578</c:v>
                </c:pt>
                <c:pt idx="42">
                  <c:v>0.34763974413196602</c:v>
                </c:pt>
                <c:pt idx="43">
                  <c:v>0.34825044712944497</c:v>
                </c:pt>
                <c:pt idx="44">
                  <c:v>0.34886222295636099</c:v>
                </c:pt>
                <c:pt idx="45">
                  <c:v>0.34947507349736601</c:v>
                </c:pt>
                <c:pt idx="46">
                  <c:v>0.35008900064042597</c:v>
                </c:pt>
                <c:pt idx="47">
                  <c:v>0.35070400627681902</c:v>
                </c:pt>
                <c:pt idx="48">
                  <c:v>0.35132009230114802</c:v>
                </c:pt>
                <c:pt idx="49">
                  <c:v>0.35193726061134301</c:v>
                </c:pt>
                <c:pt idx="50">
                  <c:v>0.35255551310867</c:v>
                </c:pt>
                <c:pt idx="51">
                  <c:v>0.35317485169773299</c:v>
                </c:pt>
                <c:pt idx="52">
                  <c:v>0.35379527828648299</c:v>
                </c:pt>
                <c:pt idx="53">
                  <c:v>0.35441679478622301</c:v>
                </c:pt>
                <c:pt idx="54">
                  <c:v>0.35503940311161197</c:v>
                </c:pt>
                <c:pt idx="55">
                  <c:v>0.35566310518067301</c:v>
                </c:pt>
                <c:pt idx="56">
                  <c:v>0.356287902914801</c:v>
                </c:pt>
                <c:pt idx="57">
                  <c:v>0.35691379823876301</c:v>
                </c:pt>
                <c:pt idx="58">
                  <c:v>0.35754079308070702</c:v>
                </c:pt>
                <c:pt idx="59">
                  <c:v>0.358168889372173</c:v>
                </c:pt>
                <c:pt idx="60">
                  <c:v>0.35879808904808802</c:v>
                </c:pt>
                <c:pt idx="61">
                  <c:v>0.35942839404678201</c:v>
                </c:pt>
                <c:pt idx="62">
                  <c:v>0.36005980630999002</c:v>
                </c:pt>
                <c:pt idx="63">
                  <c:v>0.36069232778285498</c:v>
                </c:pt>
                <c:pt idx="64">
                  <c:v>0.36132596041394099</c:v>
                </c:pt>
                <c:pt idx="65">
                  <c:v>0.36196070615523301</c:v>
                </c:pt>
                <c:pt idx="66">
                  <c:v>0.36259656696214498</c:v>
                </c:pt>
                <c:pt idx="67">
                  <c:v>0.36323354479352599</c:v>
                </c:pt>
                <c:pt idx="68">
                  <c:v>0.36387164161166802</c:v>
                </c:pt>
                <c:pt idx="69">
                  <c:v>0.36451085938230698</c:v>
                </c:pt>
                <c:pt idx="70">
                  <c:v>0.36515120007463497</c:v>
                </c:pt>
                <c:pt idx="71">
                  <c:v>0.36579266566130197</c:v>
                </c:pt>
                <c:pt idx="72">
                  <c:v>0.36643525811842398</c:v>
                </c:pt>
                <c:pt idx="73">
                  <c:v>0.36707897942558798</c:v>
                </c:pt>
                <c:pt idx="74">
                  <c:v>0.36772383156585797</c:v>
                </c:pt>
                <c:pt idx="75">
                  <c:v>0.36836981652578299</c:v>
                </c:pt>
                <c:pt idx="76">
                  <c:v>0.369016936295402</c:v>
                </c:pt>
                <c:pt idx="77">
                  <c:v>0.36966519286824701</c:v>
                </c:pt>
                <c:pt idx="78">
                  <c:v>0.37031458824135599</c:v>
                </c:pt>
                <c:pt idx="79">
                  <c:v>0.37096512441527302</c:v>
                </c:pt>
                <c:pt idx="80">
                  <c:v>0.37161680339405601</c:v>
                </c:pt>
                <c:pt idx="81">
                  <c:v>0.372269627185285</c:v>
                </c:pt>
                <c:pt idx="82">
                  <c:v>0.37292359780006601</c:v>
                </c:pt>
                <c:pt idx="83">
                  <c:v>0.37357871725303698</c:v>
                </c:pt>
                <c:pt idx="84">
                  <c:v>0.374234987562378</c:v>
                </c:pt>
                <c:pt idx="85">
                  <c:v>0.374892410749811</c:v>
                </c:pt>
                <c:pt idx="86">
                  <c:v>0.375550988840611</c:v>
                </c:pt>
                <c:pt idx="87">
                  <c:v>0.37621072386361298</c:v>
                </c:pt>
                <c:pt idx="88">
                  <c:v>0.37687161785121098</c:v>
                </c:pt>
                <c:pt idx="89">
                  <c:v>0.377533672839374</c:v>
                </c:pt>
                <c:pt idx="90">
                  <c:v>0.37819689086764502</c:v>
                </c:pt>
                <c:pt idx="91">
                  <c:v>0.37886127397915198</c:v>
                </c:pt>
                <c:pt idx="92">
                  <c:v>0.37952682422061002</c:v>
                </c:pt>
                <c:pt idx="93">
                  <c:v>0.38019354364233199</c:v>
                </c:pt>
                <c:pt idx="94">
                  <c:v>0.380861434298229</c:v>
                </c:pt>
                <c:pt idx="95">
                  <c:v>0.38153049824582402</c:v>
                </c:pt>
                <c:pt idx="96">
                  <c:v>0.382200737546253</c:v>
                </c:pt>
                <c:pt idx="97">
                  <c:v>0.38287215426427101</c:v>
                </c:pt>
                <c:pt idx="98">
                  <c:v>0.38354475046826397</c:v>
                </c:pt>
                <c:pt idx="99">
                  <c:v>0.38421852823024899</c:v>
                </c:pt>
                <c:pt idx="100">
                  <c:v>0.38489348962588199</c:v>
                </c:pt>
                <c:pt idx="101">
                  <c:v>0.38556963673446798</c:v>
                </c:pt>
                <c:pt idx="102">
                  <c:v>0.38624697163896299</c:v>
                </c:pt>
                <c:pt idx="103">
                  <c:v>0.38692549642598301</c:v>
                </c:pt>
                <c:pt idx="104">
                  <c:v>0.38760521318580898</c:v>
                </c:pt>
                <c:pt idx="105">
                  <c:v>0.38828612401239498</c:v>
                </c:pt>
                <c:pt idx="106">
                  <c:v>0.38896823100337102</c:v>
                </c:pt>
                <c:pt idx="107">
                  <c:v>0.389651536260055</c:v>
                </c:pt>
                <c:pt idx="108">
                  <c:v>0.39033604188745502</c:v>
                </c:pt>
                <c:pt idx="109">
                  <c:v>0.39102174999427602</c:v>
                </c:pt>
                <c:pt idx="110">
                  <c:v>0.39170866269292898</c:v>
                </c:pt>
                <c:pt idx="111">
                  <c:v>0.39239678209953499</c:v>
                </c:pt>
                <c:pt idx="112">
                  <c:v>0.39308611033393298</c:v>
                </c:pt>
                <c:pt idx="113">
                  <c:v>0.393776649519686</c:v>
                </c:pt>
                <c:pt idx="114">
                  <c:v>0.39446840178408499</c:v>
                </c:pt>
                <c:pt idx="115">
                  <c:v>0.39516136925816298</c:v>
                </c:pt>
                <c:pt idx="116">
                  <c:v>0.39585555407669198</c:v>
                </c:pt>
                <c:pt idx="117">
                  <c:v>0.39655095837819598</c:v>
                </c:pt>
                <c:pt idx="118">
                  <c:v>0.39724758430495599</c:v>
                </c:pt>
                <c:pt idx="119">
                  <c:v>0.39794543400301502</c:v>
                </c:pt>
                <c:pt idx="120">
                  <c:v>0.398644509622189</c:v>
                </c:pt>
                <c:pt idx="121">
                  <c:v>0.39934481331606803</c:v>
                </c:pt>
                <c:pt idx="122">
                  <c:v>0.40004634724202398</c:v>
                </c:pt>
                <c:pt idx="123">
                  <c:v>0.400749113561224</c:v>
                </c:pt>
                <c:pt idx="124">
                  <c:v>0.40145311443862602</c:v>
                </c:pt>
                <c:pt idx="125">
                  <c:v>0.40215835204299299</c:v>
                </c:pt>
                <c:pt idx="126">
                  <c:v>0.40286482854690098</c:v>
                </c:pt>
                <c:pt idx="127">
                  <c:v>0.40357254612673799</c:v>
                </c:pt>
                <c:pt idx="128">
                  <c:v>0.40428150696271797</c:v>
                </c:pt>
                <c:pt idx="129">
                  <c:v>0.404991713238883</c:v>
                </c:pt>
                <c:pt idx="130">
                  <c:v>0.405703167143115</c:v>
                </c:pt>
                <c:pt idx="131">
                  <c:v>0.40641587086713699</c:v>
                </c:pt>
                <c:pt idx="132">
                  <c:v>0.40712982660652203</c:v>
                </c:pt>
                <c:pt idx="133">
                  <c:v>0.40784503656070098</c:v>
                </c:pt>
                <c:pt idx="134">
                  <c:v>0.408561502932969</c:v>
                </c:pt>
                <c:pt idx="135">
                  <c:v>0.40927922793048999</c:v>
                </c:pt>
                <c:pt idx="136">
                  <c:v>0.40999821376430801</c:v>
                </c:pt>
                <c:pt idx="137">
                  <c:v>0.41071846264934803</c:v>
                </c:pt>
                <c:pt idx="138">
                  <c:v>0.41143997680442801</c:v>
                </c:pt>
                <c:pt idx="139">
                  <c:v>0.41216275845226402</c:v>
                </c:pt>
                <c:pt idx="140">
                  <c:v>0.41288680981947501</c:v>
                </c:pt>
                <c:pt idx="141">
                  <c:v>0.41361213313659401</c:v>
                </c:pt>
                <c:pt idx="142">
                  <c:v>0.41433873063806897</c:v>
                </c:pt>
                <c:pt idx="143">
                  <c:v>0.41506660456227801</c:v>
                </c:pt>
                <c:pt idx="144">
                  <c:v>0.415795757151526</c:v>
                </c:pt>
                <c:pt idx="145">
                  <c:v>0.41652619065205998</c:v>
                </c:pt>
                <c:pt idx="146">
                  <c:v>0.41725790731407397</c:v>
                </c:pt>
                <c:pt idx="147">
                  <c:v>0.41799090939171202</c:v>
                </c:pt>
                <c:pt idx="148">
                  <c:v>0.41872519914307899</c:v>
                </c:pt>
                <c:pt idx="149">
                  <c:v>0.41946077883024901</c:v>
                </c:pt>
                <c:pt idx="150">
                  <c:v>0.42019765071926701</c:v>
                </c:pt>
                <c:pt idx="151">
                  <c:v>0.42093581708015998</c:v>
                </c:pt>
                <c:pt idx="152">
                  <c:v>0.421675280186943</c:v>
                </c:pt>
                <c:pt idx="153">
                  <c:v>0.42241604231762397</c:v>
                </c:pt>
                <c:pt idx="154">
                  <c:v>0.42315810575421497</c:v>
                </c:pt>
                <c:pt idx="155">
                  <c:v>0.42390147278273699</c:v>
                </c:pt>
                <c:pt idx="156">
                  <c:v>0.42464614569322501</c:v>
                </c:pt>
                <c:pt idx="157">
                  <c:v>0.42539212677973698</c:v>
                </c:pt>
                <c:pt idx="158">
                  <c:v>0.42613941834036301</c:v>
                </c:pt>
                <c:pt idx="159">
                  <c:v>0.42688802267722897</c:v>
                </c:pt>
                <c:pt idx="160">
                  <c:v>0.42763794209650502</c:v>
                </c:pt>
                <c:pt idx="161">
                  <c:v>0.42838917890841199</c:v>
                </c:pt>
                <c:pt idx="162">
                  <c:v>0.42914173542723</c:v>
                </c:pt>
                <c:pt idx="163">
                  <c:v>0.42989561397130399</c:v>
                </c:pt>
                <c:pt idx="164">
                  <c:v>0.43065081686305201</c:v>
                </c:pt>
                <c:pt idx="165">
                  <c:v>0.43140734642897199</c:v>
                </c:pt>
                <c:pt idx="166">
                  <c:v>0.432165204999649</c:v>
                </c:pt>
                <c:pt idx="167">
                  <c:v>0.43292439490976198</c:v>
                </c:pt>
                <c:pt idx="168">
                  <c:v>0.43368491849809099</c:v>
                </c:pt>
                <c:pt idx="169">
                  <c:v>0.43444677810752402</c:v>
                </c:pt>
                <c:pt idx="170">
                  <c:v>0.43520997608506701</c:v>
                </c:pt>
                <c:pt idx="171">
                  <c:v>0.43597451478184801</c:v>
                </c:pt>
                <c:pt idx="172">
                  <c:v>0.43674039655312302</c:v>
                </c:pt>
                <c:pt idx="173">
                  <c:v>0.437507623758288</c:v>
                </c:pt>
                <c:pt idx="174">
                  <c:v>0.43827619876088503</c:v>
                </c:pt>
                <c:pt idx="175">
                  <c:v>0.43904612392860398</c:v>
                </c:pt>
                <c:pt idx="176">
                  <c:v>0.43981740163329802</c:v>
                </c:pt>
                <c:pt idx="177">
                  <c:v>0.44059003425098497</c:v>
                </c:pt>
                <c:pt idx="178">
                  <c:v>0.44136402416185699</c:v>
                </c:pt>
                <c:pt idx="179">
                  <c:v>0.442139373750287</c:v>
                </c:pt>
                <c:pt idx="180">
                  <c:v>0.44291608540483801</c:v>
                </c:pt>
                <c:pt idx="181">
                  <c:v>0.44369416151826901</c:v>
                </c:pt>
                <c:pt idx="182">
                  <c:v>0.44447360448753997</c:v>
                </c:pt>
                <c:pt idx="183">
                  <c:v>0.44525441671382399</c:v>
                </c:pt>
                <c:pt idx="184">
                  <c:v>0.44603660060251199</c:v>
                </c:pt>
                <c:pt idx="185">
                  <c:v>0.44682015856321899</c:v>
                </c:pt>
                <c:pt idx="186">
                  <c:v>0.44760509300979701</c:v>
                </c:pt>
                <c:pt idx="187">
                  <c:v>0.44839140636033198</c:v>
                </c:pt>
                <c:pt idx="188">
                  <c:v>0.44917910103716302</c:v>
                </c:pt>
                <c:pt idx="189">
                  <c:v>0.449968179466884</c:v>
                </c:pt>
                <c:pt idx="190">
                  <c:v>0.45075864408034899</c:v>
                </c:pt>
                <c:pt idx="191">
                  <c:v>0.45155049731268398</c:v>
                </c:pt>
                <c:pt idx="192">
                  <c:v>0.45234374160329399</c:v>
                </c:pt>
                <c:pt idx="193">
                  <c:v>0.45313837939586699</c:v>
                </c:pt>
                <c:pt idx="194">
                  <c:v>0.45393441313838601</c:v>
                </c:pt>
                <c:pt idx="195">
                  <c:v>0.45473184528313199</c:v>
                </c:pt>
                <c:pt idx="196">
                  <c:v>0.45553067828669602</c:v>
                </c:pt>
                <c:pt idx="197">
                  <c:v>0.45633091460998498</c:v>
                </c:pt>
                <c:pt idx="198">
                  <c:v>0.457132556718226</c:v>
                </c:pt>
                <c:pt idx="199">
                  <c:v>0.45793560708098002</c:v>
                </c:pt>
                <c:pt idx="200">
                  <c:v>0.45874006817214402</c:v>
                </c:pt>
                <c:pt idx="201">
                  <c:v>0.459545942469962</c:v>
                </c:pt>
                <c:pt idx="202">
                  <c:v>0.46035323245703302</c:v>
                </c:pt>
                <c:pt idx="203">
                  <c:v>0.46116194062031302</c:v>
                </c:pt>
                <c:pt idx="204">
                  <c:v>0.46197206945113201</c:v>
                </c:pt>
                <c:pt idx="205">
                  <c:v>0.46278362144519303</c:v>
                </c:pt>
                <c:pt idx="206">
                  <c:v>0.46359659910258399</c:v>
                </c:pt>
                <c:pt idx="207">
                  <c:v>0.46441100492778598</c:v>
                </c:pt>
                <c:pt idx="208">
                  <c:v>0.46522684142967802</c:v>
                </c:pt>
                <c:pt idx="209">
                  <c:v>0.46604411112154798</c:v>
                </c:pt>
                <c:pt idx="210">
                  <c:v>0.46686281652109801</c:v>
                </c:pt>
                <c:pt idx="211">
                  <c:v>0.46768296015045402</c:v>
                </c:pt>
                <c:pt idx="212">
                  <c:v>0.46850454453617102</c:v>
                </c:pt>
                <c:pt idx="213">
                  <c:v>0.46932757220924298</c:v>
                </c:pt>
                <c:pt idx="214">
                  <c:v>0.47015204570511299</c:v>
                </c:pt>
                <c:pt idx="215">
                  <c:v>0.470977967563672</c:v>
                </c:pt>
                <c:pt idx="216">
                  <c:v>0.47180534032927901</c:v>
                </c:pt>
                <c:pt idx="217">
                  <c:v>0.47263416655076002</c:v>
                </c:pt>
                <c:pt idx="218">
                  <c:v>0.47346444878141802</c:v>
                </c:pt>
                <c:pt idx="219">
                  <c:v>0.47429618957904202</c:v>
                </c:pt>
                <c:pt idx="220">
                  <c:v>0.47512939150591599</c:v>
                </c:pt>
                <c:pt idx="221">
                  <c:v>0.475964057128822</c:v>
                </c:pt>
                <c:pt idx="222">
                  <c:v>0.47680018901905302</c:v>
                </c:pt>
                <c:pt idx="223">
                  <c:v>0.477637789752419</c:v>
                </c:pt>
                <c:pt idx="224">
                  <c:v>0.47847686190925498</c:v>
                </c:pt>
                <c:pt idx="225">
                  <c:v>0.47931740807442902</c:v>
                </c:pt>
                <c:pt idx="226">
                  <c:v>0.48015943083734802</c:v>
                </c:pt>
                <c:pt idx="227">
                  <c:v>0.48100293279197098</c:v>
                </c:pt>
                <c:pt idx="228">
                  <c:v>0.48184791653681103</c:v>
                </c:pt>
                <c:pt idx="229">
                  <c:v>0.48269438467494802</c:v>
                </c:pt>
                <c:pt idx="230">
                  <c:v>0.48354233981403399</c:v>
                </c:pt>
                <c:pt idx="231">
                  <c:v>0.4843917845663</c:v>
                </c:pt>
                <c:pt idx="232">
                  <c:v>0.48524272154856901</c:v>
                </c:pt>
                <c:pt idx="233">
                  <c:v>0.48609515338226</c:v>
                </c:pt>
                <c:pt idx="234">
                  <c:v>0.48694908269339698</c:v>
                </c:pt>
                <c:pt idx="235">
                  <c:v>0.487804512112615</c:v>
                </c:pt>
                <c:pt idx="236">
                  <c:v>0.48866144427517499</c:v>
                </c:pt>
                <c:pt idx="237">
                  <c:v>0.48951988182096301</c:v>
                </c:pt>
                <c:pt idx="238">
                  <c:v>0.49037982739450398</c:v>
                </c:pt>
                <c:pt idx="239">
                  <c:v>0.49124128364496999</c:v>
                </c:pt>
                <c:pt idx="240">
                  <c:v>0.49210425322618501</c:v>
                </c:pt>
                <c:pt idx="241">
                  <c:v>0.492968738796635</c:v>
                </c:pt>
                <c:pt idx="242">
                  <c:v>0.493834743019478</c:v>
                </c:pt>
                <c:pt idx="243">
                  <c:v>0.49470226856254801</c:v>
                </c:pt>
                <c:pt idx="244">
                  <c:v>0.49557131809836802</c:v>
                </c:pt>
                <c:pt idx="245">
                  <c:v>0.49644189430415497</c:v>
                </c:pt>
                <c:pt idx="246">
                  <c:v>0.49731399986182701</c:v>
                </c:pt>
                <c:pt idx="247">
                  <c:v>0.49818763745801697</c:v>
                </c:pt>
                <c:pt idx="248">
                  <c:v>0.49906280978407602</c:v>
                </c:pt>
                <c:pt idx="249">
                  <c:v>0.49993951953608101</c:v>
                </c:pt>
                <c:pt idx="250">
                  <c:v>0.50081776941484801</c:v>
                </c:pt>
                <c:pt idx="251">
                  <c:v>0.50169756212593697</c:v>
                </c:pt>
                <c:pt idx="252">
                  <c:v>0.50257890037966002</c:v>
                </c:pt>
                <c:pt idx="253">
                  <c:v>0.503461786891091</c:v>
                </c:pt>
                <c:pt idx="254">
                  <c:v>0.50434622438007204</c:v>
                </c:pt>
                <c:pt idx="255">
                  <c:v>0.505232215571225</c:v>
                </c:pt>
                <c:pt idx="256">
                  <c:v>0.50611976319395902</c:v>
                </c:pt>
                <c:pt idx="257">
                  <c:v>0.50700886998247496</c:v>
                </c:pt>
                <c:pt idx="258">
                  <c:v>0.50789953867577797</c:v>
                </c:pt>
                <c:pt idx="259">
                  <c:v>0.50879177201768699</c:v>
                </c:pt>
                <c:pt idx="260">
                  <c:v>0.50968557275683801</c:v>
                </c:pt>
                <c:pt idx="261">
                  <c:v>0.51058094364669904</c:v>
                </c:pt>
                <c:pt idx="262">
                  <c:v>0.51147788744556999</c:v>
                </c:pt>
                <c:pt idx="263">
                  <c:v>0.51237640691660102</c:v>
                </c:pt>
                <c:pt idx="264">
                  <c:v>0.51327650482779497</c:v>
                </c:pt>
                <c:pt idx="265">
                  <c:v>0.51417818395201698</c:v>
                </c:pt>
                <c:pt idx="266">
                  <c:v>0.51508144706700199</c:v>
                </c:pt>
                <c:pt idx="267">
                  <c:v>0.51598629695536802</c:v>
                </c:pt>
                <c:pt idx="268">
                  <c:v>0.51689273640461797</c:v>
                </c:pt>
                <c:pt idx="269">
                  <c:v>0.51780076820715404</c:v>
                </c:pt>
                <c:pt idx="270">
                  <c:v>0.51871039516028095</c:v>
                </c:pt>
                <c:pt idx="271">
                  <c:v>0.51962162006622103</c:v>
                </c:pt>
                <c:pt idx="272">
                  <c:v>0.52053444573211605</c:v>
                </c:pt>
                <c:pt idx="273">
                  <c:v>0.521448874970042</c:v>
                </c:pt>
                <c:pt idx="274">
                  <c:v>0.52236491059701295</c:v>
                </c:pt>
                <c:pt idx="275">
                  <c:v>0.52328255543499202</c:v>
                </c:pt>
                <c:pt idx="276">
                  <c:v>0.52420181231090102</c:v>
                </c:pt>
                <c:pt idx="277">
                  <c:v>0.52512268405662499</c:v>
                </c:pt>
                <c:pt idx="278">
                  <c:v>0.52604517350902602</c:v>
                </c:pt>
                <c:pt idx="279">
                  <c:v>0.52696928350994998</c:v>
                </c:pt>
                <c:pt idx="280">
                  <c:v>0.52789501690623397</c:v>
                </c:pt>
                <c:pt idx="281">
                  <c:v>0.52882237654971598</c:v>
                </c:pt>
                <c:pt idx="282">
                  <c:v>0.52975136529724598</c:v>
                </c:pt>
                <c:pt idx="283">
                  <c:v>0.53068198601068906</c:v>
                </c:pt>
                <c:pt idx="284">
                  <c:v>0.53161424155694104</c:v>
                </c:pt>
                <c:pt idx="285">
                  <c:v>0.53254813480793195</c:v>
                </c:pt>
                <c:pt idx="286">
                  <c:v>0.53348366864063701</c:v>
                </c:pt>
                <c:pt idx="287">
                  <c:v>0.53442084593708905</c:v>
                </c:pt>
                <c:pt idx="288">
                  <c:v>0.53535966958437797</c:v>
                </c:pt>
                <c:pt idx="289">
                  <c:v>0.53630014247467095</c:v>
                </c:pt>
                <c:pt idx="290">
                  <c:v>0.53724226750521098</c:v>
                </c:pt>
                <c:pt idx="291">
                  <c:v>0.53818604757833399</c:v>
                </c:pt>
                <c:pt idx="292">
                  <c:v>0.53913148560147495</c:v>
                </c:pt>
                <c:pt idx="293">
                  <c:v>0.54007858448717305</c:v>
                </c:pt>
                <c:pt idx="294">
                  <c:v>0.54102734715308698</c:v>
                </c:pt>
                <c:pt idx="295">
                  <c:v>0.54197777652199897</c:v>
                </c:pt>
                <c:pt idx="296">
                  <c:v>0.54292987552182703</c:v>
                </c:pt>
                <c:pt idx="297">
                  <c:v>0.54388364708563297</c:v>
                </c:pt>
                <c:pt idx="298">
                  <c:v>0.54483909415163001</c:v>
                </c:pt>
                <c:pt idx="299">
                  <c:v>0.54579621966319203</c:v>
                </c:pt>
                <c:pt idx="300">
                  <c:v>0.54675502656886699</c:v>
                </c:pt>
                <c:pt idx="301">
                  <c:v>0.54771551782237904</c:v>
                </c:pt>
                <c:pt idx="302">
                  <c:v>0.54867769638264297</c:v>
                </c:pt>
                <c:pt idx="303">
                  <c:v>0.54964156521377205</c:v>
                </c:pt>
                <c:pt idx="304">
                  <c:v>0.55060712728508499</c:v>
                </c:pt>
                <c:pt idx="305">
                  <c:v>0.55157438557111804</c:v>
                </c:pt>
                <c:pt idx="306">
                  <c:v>0.552543343051632</c:v>
                </c:pt>
                <c:pt idx="307">
                  <c:v>0.55351400271162299</c:v>
                </c:pt>
                <c:pt idx="308">
                  <c:v>0.55448636754132896</c:v>
                </c:pt>
                <c:pt idx="309">
                  <c:v>0.55546044053624499</c:v>
                </c:pt>
                <c:pt idx="310">
                  <c:v>0.55643622469712495</c:v>
                </c:pt>
                <c:pt idx="311">
                  <c:v>0.55741372302999403</c:v>
                </c:pt>
                <c:pt idx="312">
                  <c:v>0.55839293854616001</c:v>
                </c:pt>
                <c:pt idx="313">
                  <c:v>0.55937387426221996</c:v>
                </c:pt>
                <c:pt idx="314">
                  <c:v>0.56035653320006895</c:v>
                </c:pt>
                <c:pt idx="315">
                  <c:v>0.56134091838691402</c:v>
                </c:pt>
                <c:pt idx="316">
                  <c:v>0.56232703285527597</c:v>
                </c:pt>
                <c:pt idx="317">
                  <c:v>0.56331487964300497</c:v>
                </c:pt>
                <c:pt idx="318">
                  <c:v>0.56430446179328897</c:v>
                </c:pt>
                <c:pt idx="319">
                  <c:v>0.56529578235465905</c:v>
                </c:pt>
                <c:pt idx="320">
                  <c:v>0.56628884438100502</c:v>
                </c:pt>
                <c:pt idx="321">
                  <c:v>0.56728365093157795</c:v>
                </c:pt>
                <c:pt idx="322">
                  <c:v>0.56828020507100596</c:v>
                </c:pt>
                <c:pt idx="323">
                  <c:v>0.56927850986929995</c:v>
                </c:pt>
                <c:pt idx="324">
                  <c:v>0.57027856840186197</c:v>
                </c:pt>
                <c:pt idx="325">
                  <c:v>0.57128038374950096</c:v>
                </c:pt>
                <c:pt idx="326">
                  <c:v>0.57228395899843498</c:v>
                </c:pt>
                <c:pt idx="327">
                  <c:v>0.57328929724030298</c:v>
                </c:pt>
                <c:pt idx="328">
                  <c:v>0.57429640157217698</c:v>
                </c:pt>
                <c:pt idx="329">
                  <c:v>0.57530527509657003</c:v>
                </c:pt>
                <c:pt idx="330">
                  <c:v>0.57631592092144202</c:v>
                </c:pt>
                <c:pt idx="331">
                  <c:v>0.577328342160216</c:v>
                </c:pt>
                <c:pt idx="332">
                  <c:v>0.57834254193178403</c:v>
                </c:pt>
                <c:pt idx="333">
                  <c:v>0.57935852336051497</c:v>
                </c:pt>
                <c:pt idx="334">
                  <c:v>0.58037628957626897</c:v>
                </c:pt>
                <c:pt idx="335">
                  <c:v>0.581395843714403</c:v>
                </c:pt>
                <c:pt idx="336">
                  <c:v>0.58241718891578198</c:v>
                </c:pt>
                <c:pt idx="337">
                  <c:v>0.58344032832678905</c:v>
                </c:pt>
                <c:pt idx="338">
                  <c:v>0.58446526509933405</c:v>
                </c:pt>
                <c:pt idx="339">
                  <c:v>0.58549200239086396</c:v>
                </c:pt>
                <c:pt idx="340">
                  <c:v>0.58652054336437198</c:v>
                </c:pt>
                <c:pt idx="341">
                  <c:v>0.58755089118840997</c:v>
                </c:pt>
                <c:pt idx="342">
                  <c:v>0.58858304903709202</c:v>
                </c:pt>
                <c:pt idx="343">
                  <c:v>0.58961702009011296</c:v>
                </c:pt>
                <c:pt idx="344">
                  <c:v>0.59065280753274996</c:v>
                </c:pt>
                <c:pt idx="345">
                  <c:v>0.59169041455587601</c:v>
                </c:pt>
                <c:pt idx="346">
                  <c:v>0.59272984435597198</c:v>
                </c:pt>
                <c:pt idx="347">
                  <c:v>0.59377110013513201</c:v>
                </c:pt>
                <c:pt idx="348">
                  <c:v>0.59481418510107598</c:v>
                </c:pt>
                <c:pt idx="349">
                  <c:v>0.59585910246715801</c:v>
                </c:pt>
                <c:pt idx="350">
                  <c:v>0.59690585545237895</c:v>
                </c:pt>
                <c:pt idx="351">
                  <c:v>0.59795444728139302</c:v>
                </c:pt>
                <c:pt idx="352">
                  <c:v>0.599004881184519</c:v>
                </c:pt>
                <c:pt idx="353">
                  <c:v>0.60005716039775103</c:v>
                </c:pt>
                <c:pt idx="354">
                  <c:v>0.60111128816276904</c:v>
                </c:pt>
                <c:pt idx="355">
                  <c:v>0.60216726772694595</c:v>
                </c:pt>
                <c:pt idx="356">
                  <c:v>0.60322510234336002</c:v>
                </c:pt>
                <c:pt idx="357">
                  <c:v>0.60428479527080503</c:v>
                </c:pt>
                <c:pt idx="358">
                  <c:v>0.60534634977379798</c:v>
                </c:pt>
                <c:pt idx="359">
                  <c:v>0.60640976912259104</c:v>
                </c:pt>
                <c:pt idx="360">
                  <c:v>0.60747505659318302</c:v>
                </c:pt>
                <c:pt idx="361">
                  <c:v>0.60854221546732401</c:v>
                </c:pt>
                <c:pt idx="362">
                  <c:v>0.60961124903253405</c:v>
                </c:pt>
                <c:pt idx="363">
                  <c:v>0.610682160582105</c:v>
                </c:pt>
                <c:pt idx="364">
                  <c:v>0.61175495341511399</c:v>
                </c:pt>
                <c:pt idx="365">
                  <c:v>0.61282963083643605</c:v>
                </c:pt>
                <c:pt idx="366">
                  <c:v>0.61390619615675102</c:v>
                </c:pt>
                <c:pt idx="367">
                  <c:v>0.61498465269255198</c:v>
                </c:pt>
                <c:pt idx="368">
                  <c:v>0.61606500376616202</c:v>
                </c:pt>
                <c:pt idx="369">
                  <c:v>0.617147252705739</c:v>
                </c:pt>
                <c:pt idx="370">
                  <c:v>0.61823140284528699</c:v>
                </c:pt>
                <c:pt idx="371">
                  <c:v>0.61931745752466605</c:v>
                </c:pt>
                <c:pt idx="372">
                  <c:v>0.62040542008960697</c:v>
                </c:pt>
                <c:pt idx="373">
                  <c:v>0.62149529389171398</c:v>
                </c:pt>
                <c:pt idx="374">
                  <c:v>0.62258708228848103</c:v>
                </c:pt>
                <c:pt idx="375">
                  <c:v>0.62368078864330001</c:v>
                </c:pt>
                <c:pt idx="376">
                  <c:v>0.62477641632547198</c:v>
                </c:pt>
                <c:pt idx="377">
                  <c:v>0.62587396871021606</c:v>
                </c:pt>
                <c:pt idx="378">
                  <c:v>0.62697344917868003</c:v>
                </c:pt>
                <c:pt idx="379">
                  <c:v>0.62807486111795396</c:v>
                </c:pt>
                <c:pt idx="380">
                  <c:v>0.62917820792107404</c:v>
                </c:pt>
                <c:pt idx="381">
                  <c:v>0.63028349298704001</c:v>
                </c:pt>
                <c:pt idx="382">
                  <c:v>0.63139071972082295</c:v>
                </c:pt>
                <c:pt idx="383">
                  <c:v>0.63249989153337405</c:v>
                </c:pt>
                <c:pt idx="384">
                  <c:v>0.63361101184163604</c:v>
                </c:pt>
                <c:pt idx="385">
                  <c:v>0.63472408406855696</c:v>
                </c:pt>
                <c:pt idx="386">
                  <c:v>0.63583911164309403</c:v>
                </c:pt>
                <c:pt idx="387">
                  <c:v>0.63695609800023201</c:v>
                </c:pt>
                <c:pt idx="388">
                  <c:v>0.63807504658098901</c:v>
                </c:pt>
                <c:pt idx="389">
                  <c:v>0.63919596083242503</c:v>
                </c:pt>
                <c:pt idx="390">
                  <c:v>0.64031884420765905</c:v>
                </c:pt>
                <c:pt idx="391">
                  <c:v>0.64144370016587504</c:v>
                </c:pt>
                <c:pt idx="392">
                  <c:v>0.64257053217233395</c:v>
                </c:pt>
                <c:pt idx="393">
                  <c:v>0.643699343698382</c:v>
                </c:pt>
                <c:pt idx="394">
                  <c:v>0.64483013822146895</c:v>
                </c:pt>
                <c:pt idx="395">
                  <c:v>0.64596291922514704</c:v>
                </c:pt>
                <c:pt idx="396">
                  <c:v>0.64709769019909202</c:v>
                </c:pt>
                <c:pt idx="397">
                  <c:v>0.64823445463911</c:v>
                </c:pt>
                <c:pt idx="398">
                  <c:v>0.64937321604714504</c:v>
                </c:pt>
                <c:pt idx="399">
                  <c:v>0.65051397793129795</c:v>
                </c:pt>
                <c:pt idx="400">
                  <c:v>0.65165674380582705</c:v>
                </c:pt>
                <c:pt idx="401">
                  <c:v>0.65280151719116897</c:v>
                </c:pt>
                <c:pt idx="402">
                  <c:v>0.65394830161394102</c:v>
                </c:pt>
                <c:pt idx="403">
                  <c:v>0.65509710060695803</c:v>
                </c:pt>
                <c:pt idx="404">
                  <c:v>0.65624791770924096</c:v>
                </c:pt>
                <c:pt idx="405">
                  <c:v>0.65740075646602503</c:v>
                </c:pt>
                <c:pt idx="406">
                  <c:v>0.65855562042877702</c:v>
                </c:pt>
                <c:pt idx="407">
                  <c:v>0.65971251315520096</c:v>
                </c:pt>
                <c:pt idx="408">
                  <c:v>0.66087143820924998</c:v>
                </c:pt>
                <c:pt idx="409">
                  <c:v>0.66203239916113998</c:v>
                </c:pt>
                <c:pt idx="410">
                  <c:v>0.66319539958735796</c:v>
                </c:pt>
                <c:pt idx="411">
                  <c:v>0.66436044307067099</c:v>
                </c:pt>
                <c:pt idx="412">
                  <c:v>0.66552753320014502</c:v>
                </c:pt>
                <c:pt idx="413">
                  <c:v>0.66669667357114804</c:v>
                </c:pt>
                <c:pt idx="414">
                  <c:v>0.667867867785363</c:v>
                </c:pt>
                <c:pt idx="415">
                  <c:v>0.66904111945080402</c:v>
                </c:pt>
                <c:pt idx="416">
                  <c:v>0.67021643218181903</c:v>
                </c:pt>
                <c:pt idx="417">
                  <c:v>0.671393809599106</c:v>
                </c:pt>
                <c:pt idx="418">
                  <c:v>0.672573255329727</c:v>
                </c:pt>
                <c:pt idx="419">
                  <c:v>0.67375477300711295</c:v>
                </c:pt>
                <c:pt idx="420">
                  <c:v>0.67493836627107595</c:v>
                </c:pt>
                <c:pt idx="421">
                  <c:v>0.67612403876782801</c:v>
                </c:pt>
                <c:pt idx="422">
                  <c:v>0.67731179414998</c:v>
                </c:pt>
                <c:pt idx="423">
                  <c:v>0.678501636076563</c:v>
                </c:pt>
                <c:pt idx="424">
                  <c:v>0.67969356821303595</c:v>
                </c:pt>
                <c:pt idx="425">
                  <c:v>0.68088759423129497</c:v>
                </c:pt>
                <c:pt idx="426">
                  <c:v>0.68208371780968802</c:v>
                </c:pt>
                <c:pt idx="427">
                  <c:v>0.683281942633025</c:v>
                </c:pt>
                <c:pt idx="428">
                  <c:v>0.68448227239258996</c:v>
                </c:pt>
                <c:pt idx="429">
                  <c:v>0.68568471078614701</c:v>
                </c:pt>
                <c:pt idx="430">
                  <c:v>0.68688926151796303</c:v>
                </c:pt>
                <c:pt idx="431">
                  <c:v>0.68809592829880595</c:v>
                </c:pt>
                <c:pt idx="432">
                  <c:v>0.68930471484596501</c:v>
                </c:pt>
                <c:pt idx="433">
                  <c:v>0.69051562488326101</c:v>
                </c:pt>
                <c:pt idx="434">
                  <c:v>0.691728662141055</c:v>
                </c:pt>
                <c:pt idx="435">
                  <c:v>0.69294383035625995</c:v>
                </c:pt>
                <c:pt idx="436">
                  <c:v>0.69416113327235596</c:v>
                </c:pt>
                <c:pt idx="437">
                  <c:v>0.69538057463939795</c:v>
                </c:pt>
                <c:pt idx="438">
                  <c:v>0.69660215821403004</c:v>
                </c:pt>
                <c:pt idx="439">
                  <c:v>0.69782588775949095</c:v>
                </c:pt>
                <c:pt idx="440">
                  <c:v>0.69905176704563798</c:v>
                </c:pt>
                <c:pt idx="441">
                  <c:v>0.70027979984894595</c:v>
                </c:pt>
                <c:pt idx="442">
                  <c:v>0.70150998995252201</c:v>
                </c:pt>
                <c:pt idx="443">
                  <c:v>0.70274234114612599</c:v>
                </c:pt>
                <c:pt idx="444">
                  <c:v>0.70397685722616998</c:v>
                </c:pt>
                <c:pt idx="445">
                  <c:v>0.70521354199573405</c:v>
                </c:pt>
                <c:pt idx="446">
                  <c:v>0.70645239926458403</c:v>
                </c:pt>
                <c:pt idx="447">
                  <c:v>0.70769343284917696</c:v>
                </c:pt>
                <c:pt idx="448">
                  <c:v>0.70893664657266997</c:v>
                </c:pt>
                <c:pt idx="449">
                  <c:v>0.71018204426494302</c:v>
                </c:pt>
                <c:pt idx="450">
                  <c:v>0.71142962976259905</c:v>
                </c:pt>
                <c:pt idx="451">
                  <c:v>0.71267940690898202</c:v>
                </c:pt>
                <c:pt idx="452">
                  <c:v>0.71393137955419095</c:v>
                </c:pt>
                <c:pt idx="453">
                  <c:v>0.71518555155508401</c:v>
                </c:pt>
                <c:pt idx="454">
                  <c:v>0.71644192677529395</c:v>
                </c:pt>
                <c:pt idx="455">
                  <c:v>0.71770050908524696</c:v>
                </c:pt>
                <c:pt idx="456">
                  <c:v>0.71896130236216205</c:v>
                </c:pt>
                <c:pt idx="457">
                  <c:v>0.72022431049007296</c:v>
                </c:pt>
                <c:pt idx="458">
                  <c:v>0.72148953735983501</c:v>
                </c:pt>
                <c:pt idx="459">
                  <c:v>0.72275698686914103</c:v>
                </c:pt>
                <c:pt idx="460">
                  <c:v>0.72402666292252504</c:v>
                </c:pt>
                <c:pt idx="461">
                  <c:v>0.72529856943138904</c:v>
                </c:pt>
                <c:pt idx="462">
                  <c:v>0.72657271031399895</c:v>
                </c:pt>
                <c:pt idx="463">
                  <c:v>0.72784908949550597</c:v>
                </c:pt>
                <c:pt idx="464">
                  <c:v>0.72912771090796002</c:v>
                </c:pt>
                <c:pt idx="465">
                  <c:v>0.73040857849031304</c:v>
                </c:pt>
                <c:pt idx="466">
                  <c:v>0.73169169618843899</c:v>
                </c:pt>
                <c:pt idx="467">
                  <c:v>0.73297706795514594</c:v>
                </c:pt>
                <c:pt idx="468">
                  <c:v>0.73426469775018299</c:v>
                </c:pt>
                <c:pt idx="469">
                  <c:v>0.73555458954025499</c:v>
                </c:pt>
                <c:pt idx="470">
                  <c:v>0.73684674729903699</c:v>
                </c:pt>
                <c:pt idx="471">
                  <c:v>0.73814117500718501</c:v>
                </c:pt>
                <c:pt idx="472">
                  <c:v>0.73943787665234595</c:v>
                </c:pt>
                <c:pt idx="473">
                  <c:v>0.74073685622917096</c:v>
                </c:pt>
                <c:pt idx="474">
                  <c:v>0.74203811773933503</c:v>
                </c:pt>
                <c:pt idx="475">
                  <c:v>0.74334166519153499</c:v>
                </c:pt>
                <c:pt idx="476">
                  <c:v>0.74464750260151302</c:v>
                </c:pt>
                <c:pt idx="477">
                  <c:v>0.74595563399206899</c:v>
                </c:pt>
                <c:pt idx="478">
                  <c:v>0.74726606339306401</c:v>
                </c:pt>
                <c:pt idx="479">
                  <c:v>0.74857879484144096</c:v>
                </c:pt>
                <c:pt idx="480">
                  <c:v>0.74989383238123697</c:v>
                </c:pt>
                <c:pt idx="481">
                  <c:v>0.751211180063589</c:v>
                </c:pt>
                <c:pt idx="482">
                  <c:v>0.75253084194675302</c:v>
                </c:pt>
                <c:pt idx="483">
                  <c:v>0.75385282209611604</c:v>
                </c:pt>
                <c:pt idx="484">
                  <c:v>0.75517712458420205</c:v>
                </c:pt>
                <c:pt idx="485">
                  <c:v>0.75650375349069299</c:v>
                </c:pt>
                <c:pt idx="486">
                  <c:v>0.75783271290243703</c:v>
                </c:pt>
                <c:pt idx="487">
                  <c:v>0.75916400691346098</c:v>
                </c:pt>
                <c:pt idx="488">
                  <c:v>0.76049763962498296</c:v>
                </c:pt>
                <c:pt idx="489">
                  <c:v>0.76183361514542902</c:v>
                </c:pt>
                <c:pt idx="490">
                  <c:v>0.763171937590439</c:v>
                </c:pt>
                <c:pt idx="491">
                  <c:v>0.76451261108288204</c:v>
                </c:pt>
                <c:pt idx="492">
                  <c:v>0.76585563975287596</c:v>
                </c:pt>
                <c:pt idx="493">
                  <c:v>0.76720102773778798</c:v>
                </c:pt>
                <c:pt idx="494">
                  <c:v>0.76854877918225395</c:v>
                </c:pt>
                <c:pt idx="495">
                  <c:v>0.76989889823819502</c:v>
                </c:pt>
                <c:pt idx="496">
                  <c:v>0.77125138906482205</c:v>
                </c:pt>
                <c:pt idx="497">
                  <c:v>0.77260625582865305</c:v>
                </c:pt>
                <c:pt idx="498">
                  <c:v>0.77396350270352698</c:v>
                </c:pt>
                <c:pt idx="499">
                  <c:v>0.77532313387061402</c:v>
                </c:pt>
                <c:pt idx="500">
                  <c:v>0.77668515351842904</c:v>
                </c:pt>
                <c:pt idx="501">
                  <c:v>0.77804956584284601</c:v>
                </c:pt>
                <c:pt idx="502">
                  <c:v>0.77941637504710803</c:v>
                </c:pt>
                <c:pt idx="503">
                  <c:v>0.78078558534184495</c:v>
                </c:pt>
                <c:pt idx="504">
                  <c:v>0.78215720094508001</c:v>
                </c:pt>
                <c:pt idx="505">
                  <c:v>0.78353122608225001</c:v>
                </c:pt>
                <c:pt idx="506">
                  <c:v>0.78490766498621101</c:v>
                </c:pt>
                <c:pt idx="507">
                  <c:v>0.78628652189725701</c:v>
                </c:pt>
                <c:pt idx="508">
                  <c:v>0.78766780106313194</c:v>
                </c:pt>
                <c:pt idx="509">
                  <c:v>0.78905150673904001</c:v>
                </c:pt>
                <c:pt idx="510">
                  <c:v>0.79043764318765997</c:v>
                </c:pt>
                <c:pt idx="511">
                  <c:v>0.79182629853575004</c:v>
                </c:pt>
                <c:pt idx="512">
                  <c:v>0.79321789752267102</c:v>
                </c:pt>
                <c:pt idx="513">
                  <c:v>0.79461295200186299</c:v>
                </c:pt>
                <c:pt idx="514">
                  <c:v>0.79601197739853402</c:v>
                </c:pt>
                <c:pt idx="515">
                  <c:v>0.79741549273337997</c:v>
                </c:pt>
                <c:pt idx="516">
                  <c:v>0.79882402064968905</c:v>
                </c:pt>
                <c:pt idx="517">
                  <c:v>0.80023808744384595</c:v>
                </c:pt>
                <c:pt idx="518">
                  <c:v>0.80165822309928203</c:v>
                </c:pt>
                <c:pt idx="519">
                  <c:v>0.80308496132391605</c:v>
                </c:pt>
                <c:pt idx="520">
                  <c:v>0.80451883959112602</c:v>
                </c:pt>
                <c:pt idx="521">
                  <c:v>0.80596039918430296</c:v>
                </c:pt>
                <c:pt idx="522">
                  <c:v>0.80741018524500996</c:v>
                </c:pt>
                <c:pt idx="523">
                  <c:v>0.80886874682481702</c:v>
                </c:pt>
                <c:pt idx="524">
                  <c:v>0.81033663694083902</c:v>
                </c:pt>
                <c:pt idx="525">
                  <c:v>0.81181441263502996</c:v>
                </c:pt>
                <c:pt idx="526">
                  <c:v>0.81330263503728895</c:v>
                </c:pt>
                <c:pt idx="527">
                  <c:v>0.81480186943240296</c:v>
                </c:pt>
                <c:pt idx="528">
                  <c:v>0.81631268533091195</c:v>
                </c:pt>
                <c:pt idx="529">
                  <c:v>0.817835656543908</c:v>
                </c:pt>
                <c:pt idx="530">
                  <c:v>0.81937136126186005</c:v>
                </c:pt>
                <c:pt idx="531">
                  <c:v>0.82092038213748397</c:v>
                </c:pt>
                <c:pt idx="532">
                  <c:v>0.82248330637274003</c:v>
                </c:pt>
                <c:pt idx="533">
                  <c:v>0.82406072580999501</c:v>
                </c:pt>
                <c:pt idx="534">
                  <c:v>0.82565323702742699</c:v>
                </c:pt>
                <c:pt idx="535">
                  <c:v>0.82726144143871505</c:v>
                </c:pt>
                <c:pt idx="536">
                  <c:v>0.82888594539708305</c:v>
                </c:pt>
                <c:pt idx="537">
                  <c:v>0.83052736030378005</c:v>
                </c:pt>
                <c:pt idx="538">
                  <c:v>0.83218630272101801</c:v>
                </c:pt>
                <c:pt idx="539">
                  <c:v>0.83386339448949398</c:v>
                </c:pt>
                <c:pt idx="540">
                  <c:v>0.83555926285052295</c:v>
                </c:pt>
                <c:pt idx="541">
                  <c:v>0.83727454057286599</c:v>
                </c:pt>
                <c:pt idx="542">
                  <c:v>0.83900986608434203</c:v>
                </c:pt>
                <c:pt idx="543">
                  <c:v>0.84076588360828697</c:v>
                </c:pt>
                <c:pt idx="544">
                  <c:v>0.84254324330494801</c:v>
                </c:pt>
                <c:pt idx="545">
                  <c:v>0.84434260141788497</c:v>
                </c:pt>
                <c:pt idx="546">
                  <c:v>0.84616462042549001</c:v>
                </c:pt>
                <c:pt idx="547">
                  <c:v>0.84800996919767502</c:v>
                </c:pt>
                <c:pt idx="548">
                  <c:v>0.84987932315786496</c:v>
                </c:pt>
                <c:pt idx="549">
                  <c:v>0.85177336445035501</c:v>
                </c:pt>
                <c:pt idx="550">
                  <c:v>0.85369278211314104</c:v>
                </c:pt>
                <c:pt idx="551">
                  <c:v>0.85563827225634503</c:v>
                </c:pt>
                <c:pt idx="552">
                  <c:v>0.85761053824630396</c:v>
                </c:pt>
                <c:pt idx="553">
                  <c:v>0.85961029089546104</c:v>
                </c:pt>
                <c:pt idx="554">
                  <c:v>0.86163824865816396</c:v>
                </c:pt>
                <c:pt idx="555">
                  <c:v>0.86369513783247498</c:v>
                </c:pt>
                <c:pt idx="556">
                  <c:v>0.86578169276813399</c:v>
                </c:pt>
                <c:pt idx="557">
                  <c:v>0.86789865608077998</c:v>
                </c:pt>
                <c:pt idx="558">
                  <c:v>0.87004677887257298</c:v>
                </c:pt>
                <c:pt idx="559">
                  <c:v>0.872226820959348</c:v>
                </c:pt>
                <c:pt idx="560">
                  <c:v>0.87443955110442995</c:v>
                </c:pt>
                <c:pt idx="561">
                  <c:v>0.87668574725926796</c:v>
                </c:pt>
                <c:pt idx="562">
                  <c:v>0.87896619681102495</c:v>
                </c:pt>
                <c:pt idx="563">
                  <c:v>0.88128169683727997</c:v>
                </c:pt>
                <c:pt idx="564">
                  <c:v>0.88363305436800799</c:v>
                </c:pt>
                <c:pt idx="565">
                  <c:v>0.88602108665498203</c:v>
                </c:pt>
                <c:pt idx="566">
                  <c:v>0.88844662144880404</c:v>
                </c:pt>
                <c:pt idx="567">
                  <c:v>0.89091049728368599</c:v>
                </c:pt>
                <c:pt idx="568">
                  <c:v>0.89341356377022796</c:v>
                </c:pt>
                <c:pt idx="569">
                  <c:v>0.89595668189632105</c:v>
                </c:pt>
                <c:pt idx="570">
                  <c:v>0.89854072433640997</c:v>
                </c:pt>
                <c:pt idx="571">
                  <c:v>0.90116657576930104</c:v>
                </c:pt>
                <c:pt idx="572">
                  <c:v>0.90383513320472297</c:v>
                </c:pt>
                <c:pt idx="573">
                  <c:v>0.90654730631886704</c:v>
                </c:pt>
                <c:pt idx="574">
                  <c:v>0.90930401779910996</c:v>
                </c:pt>
                <c:pt idx="575">
                  <c:v>0.91210620369817197</c:v>
                </c:pt>
                <c:pt idx="576">
                  <c:v>0.91495481379794097</c:v>
                </c:pt>
                <c:pt idx="577">
                  <c:v>0.91785081198319296</c:v>
                </c:pt>
                <c:pt idx="578">
                  <c:v>0.92079517662549704</c:v>
                </c:pt>
                <c:pt idx="579">
                  <c:v>0.92378890097754296</c:v>
                </c:pt>
                <c:pt idx="580">
                  <c:v>0.92683299357816795</c:v>
                </c:pt>
                <c:pt idx="581">
                  <c:v>0.92992847866838502</c:v>
                </c:pt>
                <c:pt idx="582">
                  <c:v>0.93307639661867103</c:v>
                </c:pt>
                <c:pt idx="583">
                  <c:v>0.93627780436785502</c:v>
                </c:pt>
                <c:pt idx="584">
                  <c:v>0.93953377587389397</c:v>
                </c:pt>
                <c:pt idx="585">
                  <c:v>0.942845402576864</c:v>
                </c:pt>
                <c:pt idx="586">
                  <c:v>0.94621379387450899</c:v>
                </c:pt>
                <c:pt idx="587">
                  <c:v>0.94964007761069402</c:v>
                </c:pt>
                <c:pt idx="588">
                  <c:v>0.95312540057710504</c:v>
                </c:pt>
                <c:pt idx="589">
                  <c:v>0.95667092902858997</c:v>
                </c:pt>
                <c:pt idx="590">
                  <c:v>0.96027784921250303</c:v>
                </c:pt>
                <c:pt idx="591">
                  <c:v>0.96394736791246505</c:v>
                </c:pt>
                <c:pt idx="592">
                  <c:v>0.96768071300693603</c:v>
                </c:pt>
                <c:pt idx="593">
                  <c:v>0.97147913404303299</c:v>
                </c:pt>
                <c:pt idx="594">
                  <c:v>0.975343902826036</c:v>
                </c:pt>
                <c:pt idx="595">
                  <c:v>0.97927631402502402</c:v>
                </c:pt>
                <c:pt idx="596">
                  <c:v>0.98327768579511599</c:v>
                </c:pt>
                <c:pt idx="597">
                  <c:v>0.98734936041680799</c:v>
                </c:pt>
                <c:pt idx="598">
                  <c:v>0.99149270495290498</c:v>
                </c:pt>
                <c:pt idx="599">
                  <c:v>0.99570911192356704</c:v>
                </c:pt>
                <c:pt idx="600">
                  <c:v>1</c:v>
                </c:pt>
                <c:pt idx="601">
                  <c:v>1.00436654880436</c:v>
                </c:pt>
                <c:pt idx="602">
                  <c:v>1.00880889249225</c:v>
                </c:pt>
                <c:pt idx="603">
                  <c:v>1.01332690122299</c:v>
                </c:pt>
                <c:pt idx="604">
                  <c:v>1.0179204443157599</c:v>
                </c:pt>
                <c:pt idx="605">
                  <c:v>1.0225893897838001</c:v>
                </c:pt>
                <c:pt idx="606">
                  <c:v>1.0273336038674299</c:v>
                </c:pt>
                <c:pt idx="607">
                  <c:v>1.0321529505657101</c:v>
                </c:pt>
                <c:pt idx="608">
                  <c:v>1.0370472911666599</c:v>
                </c:pt>
                <c:pt idx="609">
                  <c:v>1.0420164837759101</c:v>
                </c:pt>
                <c:pt idx="610">
                  <c:v>1.04706038284363</c:v>
                </c:pt>
                <c:pt idx="611">
                  <c:v>1.05217883868967</c:v>
                </c:pt>
                <c:pt idx="612">
                  <c:v>1.0573716970268801</c:v>
                </c:pt>
                <c:pt idx="613">
                  <c:v>1.0626387984824199</c:v>
                </c:pt>
                <c:pt idx="614">
                  <c:v>1.0679799781169801</c:v>
                </c:pt>
                <c:pt idx="615">
                  <c:v>1.0733950649420001</c:v>
                </c:pt>
                <c:pt idx="616">
                  <c:v>1.07888388143462</c:v>
                </c:pt>
                <c:pt idx="617">
                  <c:v>1.08444624305048</c:v>
                </c:pt>
                <c:pt idx="618">
                  <c:v>1.0900819577342</c:v>
                </c:pt>
                <c:pt idx="619">
                  <c:v>1.09579082542767</c:v>
                </c:pt>
                <c:pt idx="620">
                  <c:v>1.1015726375758499</c:v>
                </c:pt>
                <c:pt idx="621">
                  <c:v>1.10742717663046</c:v>
                </c:pt>
                <c:pt idx="622">
                  <c:v>1.11335421555115</c:v>
                </c:pt>
                <c:pt idx="623">
                  <c:v>1.11935351730444</c:v>
                </c:pt>
                <c:pt idx="624">
                  <c:v>1.1254248343602899</c:v>
                </c:pt>
                <c:pt idx="625">
                  <c:v>1.13156790818648</c:v>
                </c:pt>
                <c:pt idx="626">
                  <c:v>1.13778246874054</c:v>
                </c:pt>
                <c:pt idx="627">
                  <c:v>1.1440682339596899</c:v>
                </c:pt>
                <c:pt idx="628">
                  <c:v>1.15042490924842</c:v>
                </c:pt>
                <c:pt idx="629">
                  <c:v>1.15685218696409</c:v>
                </c:pt>
                <c:pt idx="630">
                  <c:v>1.16334974590049</c:v>
                </c:pt>
                <c:pt idx="631">
                  <c:v>1.1699172507693401</c:v>
                </c:pt>
                <c:pt idx="632">
                  <c:v>1.17655435168014</c:v>
                </c:pt>
                <c:pt idx="633">
                  <c:v>1.1832606836180499</c:v>
                </c:pt>
                <c:pt idx="634">
                  <c:v>1.19003586592035</c:v>
                </c:pt>
                <c:pt idx="635">
                  <c:v>1.19687950175119</c:v>
                </c:pt>
                <c:pt idx="636">
                  <c:v>1.20379117757515</c:v>
                </c:pt>
                <c:pt idx="637">
                  <c:v>1.21077046262944</c:v>
                </c:pt>
                <c:pt idx="638">
                  <c:v>1.21781690839514</c:v>
                </c:pt>
                <c:pt idx="639">
                  <c:v>1.2249300480674701</c:v>
                </c:pt>
                <c:pt idx="640">
                  <c:v>1.2321093960253799</c:v>
                </c:pt>
                <c:pt idx="641">
                  <c:v>1.2393544473006599</c:v>
                </c:pt>
                <c:pt idx="642">
                  <c:v>1.2466646770466301</c:v>
                </c:pt>
                <c:pt idx="643">
                  <c:v>1.25403954000688</c:v>
                </c:pt>
                <c:pt idx="644">
                  <c:v>1.26147846998403</c:v>
                </c:pt>
                <c:pt idx="645">
                  <c:v>1.2689808793088799</c:v>
                </c:pt>
                <c:pt idx="646">
                  <c:v>1.27654615831027</c:v>
                </c:pt>
                <c:pt idx="647">
                  <c:v>1.2841736747857</c:v>
                </c:pt>
                <c:pt idx="648">
                  <c:v>1.29186277347325</c:v>
                </c:pt>
                <c:pt idx="649">
                  <c:v>1.2996127755248601</c:v>
                </c:pt>
                <c:pt idx="650">
                  <c:v>1.3074229779814499</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numCache>
            </c:numRef>
          </c:xVal>
          <c:yVal>
            <c:numRef>
              <c:f>Microsoft_Excel_Worksheet1!$C$2:$C$10002</c:f>
              <c:numCache>
                <c:formatCode>General</c:formatCode>
                <c:ptCount val="10001"/>
                <c:pt idx="0">
                  <c:v>7.3756861365542797E-2</c:v>
                </c:pt>
                <c:pt idx="1">
                  <c:v>7.4077558297839102E-2</c:v>
                </c:pt>
                <c:pt idx="2">
                  <c:v>7.4399649281864405E-2</c:v>
                </c:pt>
                <c:pt idx="3">
                  <c:v>7.4723140374129804E-2</c:v>
                </c:pt>
                <c:pt idx="4">
                  <c:v>7.5048037657423503E-2</c:v>
                </c:pt>
                <c:pt idx="5">
                  <c:v>7.5374347240924205E-2</c:v>
                </c:pt>
                <c:pt idx="6">
                  <c:v>7.5702075260315693E-2</c:v>
                </c:pt>
                <c:pt idx="7">
                  <c:v>7.6031227877900801E-2</c:v>
                </c:pt>
                <c:pt idx="8">
                  <c:v>7.6361811282716796E-2</c:v>
                </c:pt>
                <c:pt idx="9">
                  <c:v>7.6693831690650999E-2</c:v>
                </c:pt>
                <c:pt idx="10">
                  <c:v>7.7027295344556601E-2</c:v>
                </c:pt>
                <c:pt idx="11">
                  <c:v>7.7362208514369105E-2</c:v>
                </c:pt>
                <c:pt idx="12">
                  <c:v>7.7698577497223906E-2</c:v>
                </c:pt>
                <c:pt idx="13">
                  <c:v>7.8036408617573202E-2</c:v>
                </c:pt>
                <c:pt idx="14">
                  <c:v>7.8375708227304205E-2</c:v>
                </c:pt>
                <c:pt idx="15">
                  <c:v>7.8716482705857904E-2</c:v>
                </c:pt>
                <c:pt idx="16">
                  <c:v>7.9058738460347805E-2</c:v>
                </c:pt>
                <c:pt idx="17">
                  <c:v>7.9402481925679794E-2</c:v>
                </c:pt>
                <c:pt idx="18">
                  <c:v>7.9747719564671901E-2</c:v>
                </c:pt>
                <c:pt idx="19">
                  <c:v>8.0094457868174804E-2</c:v>
                </c:pt>
                <c:pt idx="20">
                  <c:v>8.0442703355193504E-2</c:v>
                </c:pt>
                <c:pt idx="21">
                  <c:v>8.0792462573007998E-2</c:v>
                </c:pt>
                <c:pt idx="22">
                  <c:v>8.1143742097296495E-2</c:v>
                </c:pt>
                <c:pt idx="23">
                  <c:v>8.1496548532257004E-2</c:v>
                </c:pt>
                <c:pt idx="24">
                  <c:v>8.1850888510731107E-2</c:v>
                </c:pt>
                <c:pt idx="25">
                  <c:v>8.2206768694327706E-2</c:v>
                </c:pt>
                <c:pt idx="26">
                  <c:v>8.2564195773546706E-2</c:v>
                </c:pt>
                <c:pt idx="27">
                  <c:v>8.29231764679043E-2</c:v>
                </c:pt>
                <c:pt idx="28">
                  <c:v>8.3283717526058093E-2</c:v>
                </c:pt>
                <c:pt idx="29">
                  <c:v>8.3645825725932502E-2</c:v>
                </c:pt>
                <c:pt idx="30">
                  <c:v>8.4009507874845707E-2</c:v>
                </c:pt>
                <c:pt idx="31">
                  <c:v>8.4374770809636401E-2</c:v>
                </c:pt>
                <c:pt idx="32">
                  <c:v>8.4741621396790701E-2</c:v>
                </c:pt>
                <c:pt idx="33">
                  <c:v>8.5110066532570805E-2</c:v>
                </c:pt>
                <c:pt idx="34">
                  <c:v>8.5480113143142994E-2</c:v>
                </c:pt>
                <c:pt idx="35">
                  <c:v>8.58517681847068E-2</c:v>
                </c:pt>
                <c:pt idx="36">
                  <c:v>8.6225038643624893E-2</c:v>
                </c:pt>
                <c:pt idx="37">
                  <c:v>8.6599931536553001E-2</c:v>
                </c:pt>
                <c:pt idx="38">
                  <c:v>8.6976453910570198E-2</c:v>
                </c:pt>
                <c:pt idx="39">
                  <c:v>8.7354612843311003E-2</c:v>
                </c:pt>
                <c:pt idx="40">
                  <c:v>8.7734415443096903E-2</c:v>
                </c:pt>
                <c:pt idx="41">
                  <c:v>8.8115868849067996E-2</c:v>
                </c:pt>
                <c:pt idx="42">
                  <c:v>8.8498980231317095E-2</c:v>
                </c:pt>
                <c:pt idx="43">
                  <c:v>8.8883756791022506E-2</c:v>
                </c:pt>
                <c:pt idx="44">
                  <c:v>8.9270205760582005E-2</c:v>
                </c:pt>
                <c:pt idx="45">
                  <c:v>8.9658334403748097E-2</c:v>
                </c:pt>
                <c:pt idx="46">
                  <c:v>9.0048150015762704E-2</c:v>
                </c:pt>
                <c:pt idx="47">
                  <c:v>9.0439659923492996E-2</c:v>
                </c:pt>
                <c:pt idx="48">
                  <c:v>9.0832871485567998E-2</c:v>
                </c:pt>
                <c:pt idx="49">
                  <c:v>9.1227792092515206E-2</c:v>
                </c:pt>
                <c:pt idx="50">
                  <c:v>9.1624429166898405E-2</c:v>
                </c:pt>
                <c:pt idx="51">
                  <c:v>9.2022790163455603E-2</c:v>
                </c:pt>
                <c:pt idx="52">
                  <c:v>9.2422882569237599E-2</c:v>
                </c:pt>
                <c:pt idx="53">
                  <c:v>9.2824713903747497E-2</c:v>
                </c:pt>
                <c:pt idx="54">
                  <c:v>9.32282917190803E-2</c:v>
                </c:pt>
                <c:pt idx="55">
                  <c:v>9.3633623600063706E-2</c:v>
                </c:pt>
                <c:pt idx="56">
                  <c:v>9.4040717164398796E-2</c:v>
                </c:pt>
                <c:pt idx="57">
                  <c:v>9.4449580062801797E-2</c:v>
                </c:pt>
                <c:pt idx="58">
                  <c:v>9.4860219979146398E-2</c:v>
                </c:pt>
                <c:pt idx="59">
                  <c:v>9.5272644630606598E-2</c:v>
                </c:pt>
                <c:pt idx="60">
                  <c:v>9.5686861767799905E-2</c:v>
                </c:pt>
                <c:pt idx="61">
                  <c:v>9.6102879174931502E-2</c:v>
                </c:pt>
                <c:pt idx="62">
                  <c:v>9.65207046699392E-2</c:v>
                </c:pt>
                <c:pt idx="63">
                  <c:v>9.69403461046381E-2</c:v>
                </c:pt>
                <c:pt idx="64">
                  <c:v>9.7361811364867101E-2</c:v>
                </c:pt>
                <c:pt idx="65">
                  <c:v>9.7785108370635004E-2</c:v>
                </c:pt>
                <c:pt idx="66">
                  <c:v>9.8210245076267605E-2</c:v>
                </c:pt>
                <c:pt idx="67">
                  <c:v>9.8637229470555504E-2</c:v>
                </c:pt>
                <c:pt idx="68">
                  <c:v>9.9066069576902796E-2</c:v>
                </c:pt>
                <c:pt idx="69">
                  <c:v>9.9496773453475296E-2</c:v>
                </c:pt>
                <c:pt idx="70">
                  <c:v>9.9929349193350905E-2</c:v>
                </c:pt>
                <c:pt idx="71">
                  <c:v>0.100363804924669</c:v>
                </c:pt>
                <c:pt idx="72">
                  <c:v>0.100800148810783</c:v>
                </c:pt>
                <c:pt idx="73">
                  <c:v>0.10123838905040899</c:v>
                </c:pt>
                <c:pt idx="74">
                  <c:v>0.101678533877781</c:v>
                </c:pt>
                <c:pt idx="75">
                  <c:v>0.1021205915628</c:v>
                </c:pt>
                <c:pt idx="76">
                  <c:v>0.102564570411194</c:v>
                </c:pt>
                <c:pt idx="77">
                  <c:v>0.103010478764663</c:v>
                </c:pt>
                <c:pt idx="78">
                  <c:v>0.10345832500104001</c:v>
                </c:pt>
                <c:pt idx="79">
                  <c:v>0.10390811753444699</c:v>
                </c:pt>
                <c:pt idx="80">
                  <c:v>0.104359864815445</c:v>
                </c:pt>
                <c:pt idx="81">
                  <c:v>0.10481357533119701</c:v>
                </c:pt>
                <c:pt idx="82">
                  <c:v>0.105269257605622</c:v>
                </c:pt>
                <c:pt idx="83">
                  <c:v>0.105726920199555</c:v>
                </c:pt>
                <c:pt idx="84">
                  <c:v>0.1061865717109</c:v>
                </c:pt>
                <c:pt idx="85">
                  <c:v>0.1066482207748</c:v>
                </c:pt>
                <c:pt idx="86">
                  <c:v>0.107111876063785</c:v>
                </c:pt>
                <c:pt idx="87">
                  <c:v>0.107577546287941</c:v>
                </c:pt>
                <c:pt idx="88">
                  <c:v>0.108045240195068</c:v>
                </c:pt>
                <c:pt idx="89">
                  <c:v>0.108514966570843</c:v>
                </c:pt>
                <c:pt idx="90">
                  <c:v>0.108986734238981</c:v>
                </c:pt>
                <c:pt idx="91">
                  <c:v>0.109460552061401</c:v>
                </c:pt>
                <c:pt idx="92">
                  <c:v>0.109936428938386</c:v>
                </c:pt>
                <c:pt idx="93">
                  <c:v>0.11041437380875301</c:v>
                </c:pt>
                <c:pt idx="94">
                  <c:v>0.11089439565001299</c:v>
                </c:pt>
                <c:pt idx="95">
                  <c:v>0.111376503478542</c:v>
                </c:pt>
                <c:pt idx="96">
                  <c:v>0.111860706349744</c:v>
                </c:pt>
                <c:pt idx="97">
                  <c:v>0.11234701335822</c:v>
                </c:pt>
                <c:pt idx="98">
                  <c:v>0.11283543363793599</c:v>
                </c:pt>
                <c:pt idx="99">
                  <c:v>0.113325976362392</c:v>
                </c:pt>
                <c:pt idx="100">
                  <c:v>0.113818650744791</c:v>
                </c:pt>
                <c:pt idx="101">
                  <c:v>0.11431346603820999</c:v>
                </c:pt>
                <c:pt idx="102">
                  <c:v>0.11481043153577</c:v>
                </c:pt>
                <c:pt idx="103">
                  <c:v>0.115309556570809</c:v>
                </c:pt>
                <c:pt idx="104">
                  <c:v>0.115810850517054</c:v>
                </c:pt>
                <c:pt idx="105">
                  <c:v>0.116314322788792</c:v>
                </c:pt>
                <c:pt idx="106">
                  <c:v>0.116819982841047</c:v>
                </c:pt>
                <c:pt idx="107">
                  <c:v>0.11732784016975201</c:v>
                </c:pt>
                <c:pt idx="108">
                  <c:v>0.11783790431192601</c:v>
                </c:pt>
                <c:pt idx="109">
                  <c:v>0.11835018484585</c:v>
                </c:pt>
                <c:pt idx="110">
                  <c:v>0.11886469139124101</c:v>
                </c:pt>
                <c:pt idx="111">
                  <c:v>0.119381433609432</c:v>
                </c:pt>
                <c:pt idx="112">
                  <c:v>0.119900421203551</c:v>
                </c:pt>
                <c:pt idx="113">
                  <c:v>0.12042166391869701</c:v>
                </c:pt>
                <c:pt idx="114">
                  <c:v>0.120945171542121</c:v>
                </c:pt>
                <c:pt idx="115">
                  <c:v>0.12147095390340699</c:v>
                </c:pt>
                <c:pt idx="116">
                  <c:v>0.121999020874653</c:v>
                </c:pt>
                <c:pt idx="117">
                  <c:v>0.12252938237065</c:v>
                </c:pt>
                <c:pt idx="118">
                  <c:v>0.12306204834907</c:v>
                </c:pt>
                <c:pt idx="119">
                  <c:v>0.12359702881064399</c:v>
                </c:pt>
                <c:pt idx="120">
                  <c:v>0.12413433379935</c:v>
                </c:pt>
                <c:pt idx="121">
                  <c:v>0.12467397340259501</c:v>
                </c:pt>
                <c:pt idx="122">
                  <c:v>0.12521595775140301</c:v>
                </c:pt>
                <c:pt idx="123">
                  <c:v>0.12576029702059899</c:v>
                </c:pt>
                <c:pt idx="124">
                  <c:v>0.12630700142899801</c:v>
                </c:pt>
                <c:pt idx="125">
                  <c:v>0.12685608123959299</c:v>
                </c:pt>
                <c:pt idx="126">
                  <c:v>0.127407546759742</c:v>
                </c:pt>
                <c:pt idx="127">
                  <c:v>0.127961408341358</c:v>
                </c:pt>
                <c:pt idx="128">
                  <c:v>0.12851767638109901</c:v>
                </c:pt>
                <c:pt idx="129">
                  <c:v>0.12907636132056199</c:v>
                </c:pt>
                <c:pt idx="130">
                  <c:v>0.12963747364647099</c:v>
                </c:pt>
                <c:pt idx="131">
                  <c:v>0.13020102389086799</c:v>
                </c:pt>
                <c:pt idx="132">
                  <c:v>0.13076702263131401</c:v>
                </c:pt>
                <c:pt idx="133">
                  <c:v>0.13133548049107499</c:v>
                </c:pt>
                <c:pt idx="134">
                  <c:v>0.131906408139319</c:v>
                </c:pt>
                <c:pt idx="135">
                  <c:v>0.132479816291317</c:v>
                </c:pt>
                <c:pt idx="136">
                  <c:v>0.13305571570863101</c:v>
                </c:pt>
                <c:pt idx="137">
                  <c:v>0.133634117199317</c:v>
                </c:pt>
                <c:pt idx="138">
                  <c:v>0.13421503161812301</c:v>
                </c:pt>
                <c:pt idx="139">
                  <c:v>0.13479846986668201</c:v>
                </c:pt>
                <c:pt idx="140">
                  <c:v>0.13538444289372001</c:v>
                </c:pt>
                <c:pt idx="141">
                  <c:v>0.135972961695252</c:v>
                </c:pt>
                <c:pt idx="142">
                  <c:v>0.13656403731478101</c:v>
                </c:pt>
                <c:pt idx="143">
                  <c:v>0.13715768084350499</c:v>
                </c:pt>
                <c:pt idx="144">
                  <c:v>0.13775390342051699</c:v>
                </c:pt>
                <c:pt idx="145">
                  <c:v>0.13835271623300899</c:v>
                </c:pt>
                <c:pt idx="146">
                  <c:v>0.13895413051647701</c:v>
                </c:pt>
                <c:pt idx="147">
                  <c:v>0.13955815755492501</c:v>
                </c:pt>
                <c:pt idx="148">
                  <c:v>0.140164808681075</c:v>
                </c:pt>
                <c:pt idx="149">
                  <c:v>0.14077409527656701</c:v>
                </c:pt>
                <c:pt idx="150">
                  <c:v>0.14138602877217499</c:v>
                </c:pt>
                <c:pt idx="151">
                  <c:v>0.142000620648008</c:v>
                </c:pt>
                <c:pt idx="152">
                  <c:v>0.142617882433725</c:v>
                </c:pt>
                <c:pt idx="153">
                  <c:v>0.14323782570874399</c:v>
                </c:pt>
                <c:pt idx="154">
                  <c:v>0.14386046210244899</c:v>
                </c:pt>
                <c:pt idx="155">
                  <c:v>0.14448580329440899</c:v>
                </c:pt>
                <c:pt idx="156">
                  <c:v>0.14511386101458401</c:v>
                </c:pt>
                <c:pt idx="157">
                  <c:v>0.14574464704354301</c:v>
                </c:pt>
                <c:pt idx="158">
                  <c:v>0.14637817321267799</c:v>
                </c:pt>
                <c:pt idx="159">
                  <c:v>0.14701445140441499</c:v>
                </c:pt>
                <c:pt idx="160">
                  <c:v>0.14765349355243701</c:v>
                </c:pt>
                <c:pt idx="161">
                  <c:v>0.14829531164189499</c:v>
                </c:pt>
                <c:pt idx="162">
                  <c:v>0.14893991770963</c:v>
                </c:pt>
                <c:pt idx="163">
                  <c:v>0.149587323844388</c:v>
                </c:pt>
                <c:pt idx="164">
                  <c:v>0.15023754218704399</c:v>
                </c:pt>
                <c:pt idx="165">
                  <c:v>0.150890584930817</c:v>
                </c:pt>
                <c:pt idx="166">
                  <c:v>0.15154646432149599</c:v>
                </c:pt>
                <c:pt idx="167">
                  <c:v>0.152205192657659</c:v>
                </c:pt>
                <c:pt idx="168">
                  <c:v>0.15286678229089901</c:v>
                </c:pt>
                <c:pt idx="169">
                  <c:v>0.15353124562604301</c:v>
                </c:pt>
                <c:pt idx="170">
                  <c:v>0.15419859512138301</c:v>
                </c:pt>
                <c:pt idx="171">
                  <c:v>0.154868843288895</c:v>
                </c:pt>
                <c:pt idx="172">
                  <c:v>0.15554200269447099</c:v>
                </c:pt>
                <c:pt idx="173">
                  <c:v>0.15621808595814199</c:v>
                </c:pt>
                <c:pt idx="174">
                  <c:v>0.15689710575431001</c:v>
                </c:pt>
                <c:pt idx="175">
                  <c:v>0.157579074811973</c:v>
                </c:pt>
                <c:pt idx="176">
                  <c:v>0.15826400591496001</c:v>
                </c:pt>
                <c:pt idx="177">
                  <c:v>0.15895191190215599</c:v>
                </c:pt>
                <c:pt idx="178">
                  <c:v>0.159642805667736</c:v>
                </c:pt>
                <c:pt idx="179">
                  <c:v>0.160336700161401</c:v>
                </c:pt>
                <c:pt idx="180">
                  <c:v>0.161033608388607</c:v>
                </c:pt>
                <c:pt idx="181">
                  <c:v>0.16173354341079901</c:v>
                </c:pt>
                <c:pt idx="182">
                  <c:v>0.16243651834564901</c:v>
                </c:pt>
                <c:pt idx="183">
                  <c:v>0.163142546367293</c:v>
                </c:pt>
                <c:pt idx="184">
                  <c:v>0.16385164070656399</c:v>
                </c:pt>
                <c:pt idx="185">
                  <c:v>0.16456381465122999</c:v>
                </c:pt>
                <c:pt idx="186">
                  <c:v>0.16527908154623699</c:v>
                </c:pt>
                <c:pt idx="187">
                  <c:v>0.16599745479394601</c:v>
                </c:pt>
                <c:pt idx="188">
                  <c:v>0.166718947854372</c:v>
                </c:pt>
                <c:pt idx="189">
                  <c:v>0.167443574245428</c:v>
                </c:pt>
                <c:pt idx="190">
                  <c:v>0.16817134754316601</c:v>
                </c:pt>
                <c:pt idx="191">
                  <c:v>0.16890228138201999</c:v>
                </c:pt>
                <c:pt idx="192">
                  <c:v>0.169636389455051</c:v>
                </c:pt>
                <c:pt idx="193">
                  <c:v>0.17037368551419099</c:v>
                </c:pt>
                <c:pt idx="194">
                  <c:v>0.17111418337049</c:v>
                </c:pt>
                <c:pt idx="195">
                  <c:v>0.17185789689436001</c:v>
                </c:pt>
                <c:pt idx="196">
                  <c:v>0.17260484001582799</c:v>
                </c:pt>
                <c:pt idx="197">
                  <c:v>0.17335502672477701</c:v>
                </c:pt>
                <c:pt idx="198">
                  <c:v>0.174108471071203</c:v>
                </c:pt>
                <c:pt idx="199">
                  <c:v>0.17486518716546101</c:v>
                </c:pt>
                <c:pt idx="200">
                  <c:v>0.175625189178515</c:v>
                </c:pt>
                <c:pt idx="201">
                  <c:v>0.176388491342195</c:v>
                </c:pt>
                <c:pt idx="202">
                  <c:v>0.177155107949447</c:v>
                </c:pt>
                <c:pt idx="203">
                  <c:v>0.177925053354585</c:v>
                </c:pt>
                <c:pt idx="204">
                  <c:v>0.17869834197355</c:v>
                </c:pt>
                <c:pt idx="205">
                  <c:v>0.179474988284164</c:v>
                </c:pt>
                <c:pt idx="206">
                  <c:v>0.18025500682638201</c:v>
                </c:pt>
                <c:pt idx="207">
                  <c:v>0.18103841220256001</c:v>
                </c:pt>
                <c:pt idx="208">
                  <c:v>0.18182521907770299</c:v>
                </c:pt>
                <c:pt idx="209">
                  <c:v>0.182615442179729</c:v>
                </c:pt>
                <c:pt idx="210">
                  <c:v>0.18340909629973001</c:v>
                </c:pt>
                <c:pt idx="211">
                  <c:v>0.18420619629222901</c:v>
                </c:pt>
                <c:pt idx="212">
                  <c:v>0.185006757075446</c:v>
                </c:pt>
                <c:pt idx="213">
                  <c:v>0.185810793631561</c:v>
                </c:pt>
                <c:pt idx="214">
                  <c:v>0.18661832100697301</c:v>
                </c:pt>
                <c:pt idx="215">
                  <c:v>0.18742935431256899</c:v>
                </c:pt>
                <c:pt idx="216">
                  <c:v>0.188243908723989</c:v>
                </c:pt>
                <c:pt idx="217">
                  <c:v>0.18906199948189101</c:v>
                </c:pt>
                <c:pt idx="218">
                  <c:v>0.18988364189221801</c:v>
                </c:pt>
                <c:pt idx="219">
                  <c:v>0.190708851326468</c:v>
                </c:pt>
                <c:pt idx="220">
                  <c:v>0.19153764322196101</c:v>
                </c:pt>
                <c:pt idx="221">
                  <c:v>0.19237003308211101</c:v>
                </c:pt>
                <c:pt idx="222">
                  <c:v>0.19320603647669399</c:v>
                </c:pt>
                <c:pt idx="223">
                  <c:v>0.194045669042123</c:v>
                </c:pt>
                <c:pt idx="224">
                  <c:v>0.19488894648171901</c:v>
                </c:pt>
                <c:pt idx="225">
                  <c:v>0.19573588456598101</c:v>
                </c:pt>
                <c:pt idx="226">
                  <c:v>0.19658649913286599</c:v>
                </c:pt>
                <c:pt idx="227">
                  <c:v>0.19744080608806</c:v>
                </c:pt>
                <c:pt idx="228">
                  <c:v>0.19829882140525801</c:v>
                </c:pt>
                <c:pt idx="229">
                  <c:v>0.19916056112643499</c:v>
                </c:pt>
                <c:pt idx="230">
                  <c:v>0.20002604136212801</c:v>
                </c:pt>
                <c:pt idx="231">
                  <c:v>0.200895278291714</c:v>
                </c:pt>
                <c:pt idx="232">
                  <c:v>0.201768288163686</c:v>
                </c:pt>
                <c:pt idx="233">
                  <c:v>0.202645087295939</c:v>
                </c:pt>
                <c:pt idx="234">
                  <c:v>0.20352569207604501</c:v>
                </c:pt>
                <c:pt idx="235">
                  <c:v>0.20441011896153999</c:v>
                </c:pt>
                <c:pt idx="236">
                  <c:v>0.20529838448020299</c:v>
                </c:pt>
                <c:pt idx="237">
                  <c:v>0.20619050523033899</c:v>
                </c:pt>
                <c:pt idx="238">
                  <c:v>0.20708649788106701</c:v>
                </c:pt>
                <c:pt idx="239">
                  <c:v>0.20798637917260299</c:v>
                </c:pt>
                <c:pt idx="240">
                  <c:v>0.208890165916544</c:v>
                </c:pt>
                <c:pt idx="241">
                  <c:v>0.20979787499615801</c:v>
                </c:pt>
                <c:pt idx="242">
                  <c:v>0.21070952336667001</c:v>
                </c:pt>
                <c:pt idx="243">
                  <c:v>0.21162512805554801</c:v>
                </c:pt>
                <c:pt idx="244">
                  <c:v>0.212544706162797</c:v>
                </c:pt>
                <c:pt idx="245">
                  <c:v>0.21346827486124401</c:v>
                </c:pt>
                <c:pt idx="246">
                  <c:v>0.21439585139683101</c:v>
                </c:pt>
                <c:pt idx="247">
                  <c:v>0.215327453088905</c:v>
                </c:pt>
                <c:pt idx="248">
                  <c:v>0.21626309733051099</c:v>
                </c:pt>
                <c:pt idx="249">
                  <c:v>0.21720280158868499</c:v>
                </c:pt>
                <c:pt idx="250">
                  <c:v>0.21814658340474499</c:v>
                </c:pt>
                <c:pt idx="251">
                  <c:v>0.21909446039458999</c:v>
                </c:pt>
                <c:pt idx="252">
                  <c:v>0.220046450248989</c:v>
                </c:pt>
                <c:pt idx="253">
                  <c:v>0.22100257073387999</c:v>
                </c:pt>
                <c:pt idx="254">
                  <c:v>0.22196283969066699</c:v>
                </c:pt>
                <c:pt idx="255">
                  <c:v>0.22292727503651499</c:v>
                </c:pt>
                <c:pt idx="256">
                  <c:v>0.223895894764646</c:v>
                </c:pt>
                <c:pt idx="257">
                  <c:v>0.224868716944643</c:v>
                </c:pt>
                <c:pt idx="258">
                  <c:v>0.22584575972274301</c:v>
                </c:pt>
                <c:pt idx="259">
                  <c:v>0.22682704132213899</c:v>
                </c:pt>
                <c:pt idx="260">
                  <c:v>0.22781258004328001</c:v>
                </c:pt>
                <c:pt idx="261">
                  <c:v>0.22880239426417301</c:v>
                </c:pt>
                <c:pt idx="262">
                  <c:v>0.22979650244067901</c:v>
                </c:pt>
                <c:pt idx="263">
                  <c:v>0.23079492310682301</c:v>
                </c:pt>
                <c:pt idx="264">
                  <c:v>0.23179767487509001</c:v>
                </c:pt>
                <c:pt idx="265">
                  <c:v>0.23280477643672901</c:v>
                </c:pt>
                <c:pt idx="266">
                  <c:v>0.23381624656206099</c:v>
                </c:pt>
                <c:pt idx="267">
                  <c:v>0.23483210410077501</c:v>
                </c:pt>
                <c:pt idx="268">
                  <c:v>0.23585236798224099</c:v>
                </c:pt>
                <c:pt idx="269">
                  <c:v>0.23687705721580801</c:v>
                </c:pt>
                <c:pt idx="270">
                  <c:v>0.237906190891115</c:v>
                </c:pt>
                <c:pt idx="271">
                  <c:v>0.23893978817839001</c:v>
                </c:pt>
                <c:pt idx="272">
                  <c:v>0.239977868328764</c:v>
                </c:pt>
                <c:pt idx="273">
                  <c:v>0.24102045067457301</c:v>
                </c:pt>
                <c:pt idx="274">
                  <c:v>0.242067554629666</c:v>
                </c:pt>
                <c:pt idx="275">
                  <c:v>0.24311919968971099</c:v>
                </c:pt>
                <c:pt idx="276">
                  <c:v>0.24417540543250599</c:v>
                </c:pt>
                <c:pt idx="277">
                  <c:v>0.24523619151828299</c:v>
                </c:pt>
                <c:pt idx="278">
                  <c:v>0.24630157769001901</c:v>
                </c:pt>
                <c:pt idx="279">
                  <c:v>0.24737158377374499</c:v>
                </c:pt>
                <c:pt idx="280">
                  <c:v>0.24844622967885199</c:v>
                </c:pt>
                <c:pt idx="281">
                  <c:v>0.249525535398402</c:v>
                </c:pt>
                <c:pt idx="282">
                  <c:v>0.25060952100943601</c:v>
                </c:pt>
                <c:pt idx="283">
                  <c:v>0.25169820667328402</c:v>
                </c:pt>
                <c:pt idx="284">
                  <c:v>0.25279161263587502</c:v>
                </c:pt>
                <c:pt idx="285">
                  <c:v>0.25388975922804502</c:v>
                </c:pt>
                <c:pt idx="286">
                  <c:v>0.25499266686584698</c:v>
                </c:pt>
                <c:pt idx="287">
                  <c:v>0.25610035605086101</c:v>
                </c:pt>
                <c:pt idx="288">
                  <c:v>0.25721284737050398</c:v>
                </c:pt>
                <c:pt idx="289">
                  <c:v>0.25833016149833798</c:v>
                </c:pt>
                <c:pt idx="290">
                  <c:v>0.25945231919438</c:v>
                </c:pt>
                <c:pt idx="291">
                  <c:v>0.26057934130541299</c:v>
                </c:pt>
                <c:pt idx="292">
                  <c:v>0.261711248765291</c:v>
                </c:pt>
                <c:pt idx="293">
                  <c:v>0.26284806259525401</c:v>
                </c:pt>
                <c:pt idx="294">
                  <c:v>0.26398980390422999</c:v>
                </c:pt>
                <c:pt idx="295">
                  <c:v>0.26513649388914801</c:v>
                </c:pt>
                <c:pt idx="296">
                  <c:v>0.26628815383524601</c:v>
                </c:pt>
                <c:pt idx="297">
                  <c:v>0.26744480511637603</c:v>
                </c:pt>
                <c:pt idx="298">
                  <c:v>0.268606469195313</c:v>
                </c:pt>
                <c:pt idx="299">
                  <c:v>0.269773167624062</c:v>
                </c:pt>
                <c:pt idx="300">
                  <c:v>0.27094492204416498</c:v>
                </c:pt>
                <c:pt idx="301">
                  <c:v>0.27212175418700402</c:v>
                </c:pt>
                <c:pt idx="302">
                  <c:v>0.27330368587410803</c:v>
                </c:pt>
                <c:pt idx="303">
                  <c:v>0.27449073901745902</c:v>
                </c:pt>
                <c:pt idx="304">
                  <c:v>0.27568293561979301</c:v>
                </c:pt>
                <c:pt idx="305">
                  <c:v>0.27688029777490503</c:v>
                </c:pt>
                <c:pt idx="306">
                  <c:v>0.27808284766794999</c:v>
                </c:pt>
                <c:pt idx="307">
                  <c:v>0.27929060757574298</c:v>
                </c:pt>
                <c:pt idx="308">
                  <c:v>0.28050359986706302</c:v>
                </c:pt>
                <c:pt idx="309">
                  <c:v>0.281721847002948</c:v>
                </c:pt>
                <c:pt idx="310">
                  <c:v>0.28294537153699501</c:v>
                </c:pt>
                <c:pt idx="311">
                  <c:v>0.28417419611565897</c:v>
                </c:pt>
                <c:pt idx="312">
                  <c:v>0.28540834347854499</c:v>
                </c:pt>
                <c:pt idx="313">
                  <c:v>0.28664783645870201</c:v>
                </c:pt>
                <c:pt idx="314">
                  <c:v>0.28789269798292</c:v>
                </c:pt>
                <c:pt idx="315">
                  <c:v>0.28914295107201798</c:v>
                </c:pt>
                <c:pt idx="316">
                  <c:v>0.29039861884113599</c:v>
                </c:pt>
                <c:pt idx="317">
                  <c:v>0.29165972450002098</c:v>
                </c:pt>
                <c:pt idx="318">
                  <c:v>0.292926291353313</c:v>
                </c:pt>
                <c:pt idx="319">
                  <c:v>0.29419834280083401</c:v>
                </c:pt>
                <c:pt idx="320">
                  <c:v>0.29547590233786503</c:v>
                </c:pt>
                <c:pt idx="321">
                  <c:v>0.29675899355542901</c:v>
                </c:pt>
                <c:pt idx="322">
                  <c:v>0.298047640140572</c:v>
                </c:pt>
                <c:pt idx="323">
                  <c:v>0.29934186587663503</c:v>
                </c:pt>
                <c:pt idx="324">
                  <c:v>0.30064169464352702</c:v>
                </c:pt>
                <c:pt idx="325">
                  <c:v>0.30194715041800302</c:v>
                </c:pt>
                <c:pt idx="326">
                  <c:v>0.30325825727392502</c:v>
                </c:pt>
                <c:pt idx="327">
                  <c:v>0.304575039382534</c:v>
                </c:pt>
                <c:pt idx="328">
                  <c:v>0.30589752101271001</c:v>
                </c:pt>
                <c:pt idx="329">
                  <c:v>0.30722572653122998</c:v>
                </c:pt>
                <c:pt idx="330">
                  <c:v>0.308559680403031</c:v>
                </c:pt>
                <c:pt idx="331">
                  <c:v>0.30989940719145898</c:v>
                </c:pt>
                <c:pt idx="332">
                  <c:v>0.31124493155852301</c:v>
                </c:pt>
                <c:pt idx="333">
                  <c:v>0.31259627826513697</c:v>
                </c:pt>
                <c:pt idx="334">
                  <c:v>0.31395347217136799</c:v>
                </c:pt>
                <c:pt idx="335">
                  <c:v>0.31531653823667399</c:v>
                </c:pt>
                <c:pt idx="336">
                  <c:v>0.31668550152013603</c:v>
                </c:pt>
                <c:pt idx="337">
                  <c:v>0.31806038718069601</c:v>
                </c:pt>
                <c:pt idx="338">
                  <c:v>0.319441220477376</c:v>
                </c:pt>
                <c:pt idx="339">
                  <c:v>0.320828026769505</c:v>
                </c:pt>
                <c:pt idx="340">
                  <c:v>0.32222083151693498</c:v>
                </c:pt>
                <c:pt idx="341">
                  <c:v>0.32361966028025602</c:v>
                </c:pt>
                <c:pt idx="342">
                  <c:v>0.32502453872099701</c:v>
                </c:pt>
                <c:pt idx="343">
                  <c:v>0.32643549260183602</c:v>
                </c:pt>
                <c:pt idx="344">
                  <c:v>0.32785254778678802</c:v>
                </c:pt>
                <c:pt idx="345">
                  <c:v>0.329275730241405</c:v>
                </c:pt>
                <c:pt idx="346">
                  <c:v>0.33070506603295202</c:v>
                </c:pt>
                <c:pt idx="347">
                  <c:v>0.33214058133058899</c:v>
                </c:pt>
                <c:pt idx="348">
                  <c:v>0.33358230240554498</c:v>
                </c:pt>
                <c:pt idx="349">
                  <c:v>0.33503025563127597</c:v>
                </c:pt>
                <c:pt idx="350">
                  <c:v>0.33648446748363198</c:v>
                </c:pt>
                <c:pt idx="351">
                  <c:v>0.33794496454099998</c:v>
                </c:pt>
                <c:pt idx="352">
                  <c:v>0.33941177348444801</c:v>
                </c:pt>
                <c:pt idx="353">
                  <c:v>0.340884921097865</c:v>
                </c:pt>
                <c:pt idx="354">
                  <c:v>0.342364434268081</c:v>
                </c:pt>
                <c:pt idx="355">
                  <c:v>0.34385033998498798</c:v>
                </c:pt>
                <c:pt idx="356">
                  <c:v>0.34534266534164898</c:v>
                </c:pt>
                <c:pt idx="357">
                  <c:v>0.3468414375344</c:v>
                </c:pt>
                <c:pt idx="358">
                  <c:v>0.34834668386293299</c:v>
                </c:pt>
                <c:pt idx="359">
                  <c:v>0.349858431730384</c:v>
                </c:pt>
                <c:pt idx="360">
                  <c:v>0.35137670864339798</c:v>
                </c:pt>
                <c:pt idx="361">
                  <c:v>0.35290154221219</c:v>
                </c:pt>
                <c:pt idx="362">
                  <c:v>0.35443296015059</c:v>
                </c:pt>
                <c:pt idx="363">
                  <c:v>0.35597099027608098</c:v>
                </c:pt>
                <c:pt idx="364">
                  <c:v>0.35751566050982198</c:v>
                </c:pt>
                <c:pt idx="365">
                  <c:v>0.35906699887665799</c:v>
                </c:pt>
                <c:pt idx="366">
                  <c:v>0.36062503350512098</c:v>
                </c:pt>
                <c:pt idx="367">
                  <c:v>0.36218979262740902</c:v>
                </c:pt>
                <c:pt idx="368">
                  <c:v>0.36376130457936101</c:v>
                </c:pt>
                <c:pt idx="369">
                  <c:v>0.36533959780040998</c:v>
                </c:pt>
                <c:pt idx="370">
                  <c:v>0.36692470083352202</c:v>
                </c:pt>
                <c:pt idx="371">
                  <c:v>0.36851664232512099</c:v>
                </c:pt>
                <c:pt idx="372">
                  <c:v>0.37011545102500099</c:v>
                </c:pt>
                <c:pt idx="373">
                  <c:v>0.37172115578620601</c:v>
                </c:pt>
                <c:pt idx="374">
                  <c:v>0.37333378556491198</c:v>
                </c:pt>
                <c:pt idx="375">
                  <c:v>0.37495336942027602</c:v>
                </c:pt>
                <c:pt idx="376">
                  <c:v>0.37657993651427302</c:v>
                </c:pt>
                <c:pt idx="377">
                  <c:v>0.37821351611151</c:v>
                </c:pt>
                <c:pt idx="378">
                  <c:v>0.37985413757901598</c:v>
                </c:pt>
                <c:pt idx="379">
                  <c:v>0.38150183038601998</c:v>
                </c:pt>
                <c:pt idx="380">
                  <c:v>0.383156624103696</c:v>
                </c:pt>
                <c:pt idx="381">
                  <c:v>0.38481854840489099</c:v>
                </c:pt>
                <c:pt idx="382">
                  <c:v>0.386487633063825</c:v>
                </c:pt>
                <c:pt idx="383">
                  <c:v>0.38816390795576899</c:v>
                </c:pt>
                <c:pt idx="384">
                  <c:v>0.38984740305669302</c:v>
                </c:pt>
                <c:pt idx="385">
                  <c:v>0.39153814844289098</c:v>
                </c:pt>
                <c:pt idx="386">
                  <c:v>0.39323617429057001</c:v>
                </c:pt>
                <c:pt idx="387">
                  <c:v>0.39494151087542201</c:v>
                </c:pt>
                <c:pt idx="388">
                  <c:v>0.39665418857215001</c:v>
                </c:pt>
                <c:pt idx="389">
                  <c:v>0.39837423785397102</c:v>
                </c:pt>
                <c:pt idx="390">
                  <c:v>0.400101689292088</c:v>
                </c:pt>
                <c:pt idx="391">
                  <c:v>0.40183657355511598</c:v>
                </c:pt>
                <c:pt idx="392">
                  <c:v>0.403578921408485</c:v>
                </c:pt>
                <c:pt idx="393">
                  <c:v>0.405328763713794</c:v>
                </c:pt>
                <c:pt idx="394">
                  <c:v>0.40708613142813699</c:v>
                </c:pt>
                <c:pt idx="395">
                  <c:v>0.40885105560337198</c:v>
                </c:pt>
                <c:pt idx="396">
                  <c:v>0.41062356738536798</c:v>
                </c:pt>
                <c:pt idx="397">
                  <c:v>0.41240369801318999</c:v>
                </c:pt>
                <c:pt idx="398">
                  <c:v>0.41419147881824397</c:v>
                </c:pt>
                <c:pt idx="399">
                  <c:v>0.41598694122338198</c:v>
                </c:pt>
                <c:pt idx="400">
                  <c:v>0.41779011674194</c:v>
                </c:pt>
                <c:pt idx="401">
                  <c:v>0.41960103697673701</c:v>
                </c:pt>
                <c:pt idx="402">
                  <c:v>0.42141973361902002</c:v>
                </c:pt>
                <c:pt idx="403">
                  <c:v>0.423246238447337</c:v>
                </c:pt>
                <c:pt idx="404">
                  <c:v>0.425080583326371</c:v>
                </c:pt>
                <c:pt idx="405">
                  <c:v>0.426922800205699</c:v>
                </c:pt>
                <c:pt idx="406">
                  <c:v>0.42877292111848803</c:v>
                </c:pt>
                <c:pt idx="407">
                  <c:v>0.43063097818012802</c:v>
                </c:pt>
                <c:pt idx="408">
                  <c:v>0.43249700358679199</c:v>
                </c:pt>
                <c:pt idx="409">
                  <c:v>0.43437102961392399</c:v>
                </c:pt>
                <c:pt idx="410">
                  <c:v>0.43625308861464701</c:v>
                </c:pt>
                <c:pt idx="411">
                  <c:v>0.438143213018095</c:v>
                </c:pt>
                <c:pt idx="412">
                  <c:v>0.44004143532766299</c:v>
                </c:pt>
                <c:pt idx="413">
                  <c:v>0.44194778811916402</c:v>
                </c:pt>
                <c:pt idx="414">
                  <c:v>0.44386230403889698</c:v>
                </c:pt>
                <c:pt idx="415">
                  <c:v>0.44578501580162699</c:v>
                </c:pt>
                <c:pt idx="416">
                  <c:v>0.447715956188452</c:v>
                </c:pt>
                <c:pt idx="417">
                  <c:v>0.44965515804457901</c:v>
                </c:pt>
                <c:pt idx="418">
                  <c:v>0.45160265427698298</c:v>
                </c:pt>
                <c:pt idx="419">
                  <c:v>0.45355847785195902</c:v>
                </c:pt>
                <c:pt idx="420">
                  <c:v>0.45552266179254403</c:v>
                </c:pt>
                <c:pt idx="421">
                  <c:v>0.45749523917583201</c:v>
                </c:pt>
                <c:pt idx="422">
                  <c:v>0.45947624313013902</c:v>
                </c:pt>
                <c:pt idx="423">
                  <c:v>0.46146570683204502</c:v>
                </c:pt>
                <c:pt idx="424">
                  <c:v>0.46346366350329199</c:v>
                </c:pt>
                <c:pt idx="425">
                  <c:v>0.46547014640752599</c:v>
                </c:pt>
                <c:pt idx="426">
                  <c:v>0.467485188846885</c:v>
                </c:pt>
                <c:pt idx="427">
                  <c:v>0.46950882415842898</c:v>
                </c:pt>
                <c:pt idx="428">
                  <c:v>0.47154108571039</c:v>
                </c:pt>
                <c:pt idx="429">
                  <c:v>0.47358200689823898</c:v>
                </c:pt>
                <c:pt idx="430">
                  <c:v>0.475631621140579</c:v>
                </c:pt>
                <c:pt idx="431">
                  <c:v>0.47768996187481899</c:v>
                </c:pt>
                <c:pt idx="432">
                  <c:v>0.47975706255265699</c:v>
                </c:pt>
                <c:pt idx="433">
                  <c:v>0.48183295663533199</c:v>
                </c:pt>
                <c:pt idx="434">
                  <c:v>0.483917677588654</c:v>
                </c:pt>
                <c:pt idx="435">
                  <c:v>0.48601125887778601</c:v>
                </c:pt>
                <c:pt idx="436">
                  <c:v>0.48811373396178198</c:v>
                </c:pt>
                <c:pt idx="437">
                  <c:v>0.49022513628784697</c:v>
                </c:pt>
                <c:pt idx="438">
                  <c:v>0.49234549928532201</c:v>
                </c:pt>
                <c:pt idx="439">
                  <c:v>0.49447485635937899</c:v>
                </c:pt>
                <c:pt idx="440">
                  <c:v>0.49661324088440101</c:v>
                </c:pt>
                <c:pt idx="441">
                  <c:v>0.49876068619703301</c:v>
                </c:pt>
                <c:pt idx="442">
                  <c:v>0.50091722558889196</c:v>
                </c:pt>
                <c:pt idx="443">
                  <c:v>0.503082892298925</c:v>
                </c:pt>
                <c:pt idx="444">
                  <c:v>0.50525771950536602</c:v>
                </c:pt>
                <c:pt idx="445">
                  <c:v>0.50744174031731004</c:v>
                </c:pt>
                <c:pt idx="446">
                  <c:v>0.50963498776585603</c:v>
                </c:pt>
                <c:pt idx="447">
                  <c:v>0.51183749479480201</c:v>
                </c:pt>
                <c:pt idx="448">
                  <c:v>0.51404929425087198</c:v>
                </c:pt>
                <c:pt idx="449">
                  <c:v>0.51627041887344804</c:v>
                </c:pt>
                <c:pt idx="450">
                  <c:v>0.51850090128377302</c:v>
                </c:pt>
                <c:pt idx="451">
                  <c:v>0.52074077397360097</c:v>
                </c:pt>
                <c:pt idx="452">
                  <c:v>0.52299006929326697</c:v>
                </c:pt>
                <c:pt idx="453">
                  <c:v>0.52524881943913004</c:v>
                </c:pt>
                <c:pt idx="454">
                  <c:v>0.52751705644036695</c:v>
                </c:pt>
                <c:pt idx="455">
                  <c:v>0.52979481214507695</c:v>
                </c:pt>
                <c:pt idx="456">
                  <c:v>0.53208211820564499</c:v>
                </c:pt>
                <c:pt idx="457">
                  <c:v>0.53437900606333599</c:v>
                </c:pt>
                <c:pt idx="458">
                  <c:v>0.53668550693207495</c:v>
                </c:pt>
                <c:pt idx="459">
                  <c:v>0.53900165178133497</c:v>
                </c:pt>
                <c:pt idx="460">
                  <c:v>0.54132747131812797</c:v>
                </c:pt>
                <c:pt idx="461">
                  <c:v>0.54366299596800305</c:v>
                </c:pt>
                <c:pt idx="462">
                  <c:v>0.54600825585500901</c:v>
                </c:pt>
                <c:pt idx="463">
                  <c:v>0.54836328078055296</c:v>
                </c:pt>
                <c:pt idx="464">
                  <c:v>0.55072810020109897</c:v>
                </c:pt>
                <c:pt idx="465">
                  <c:v>0.55310274320460595</c:v>
                </c:pt>
                <c:pt idx="466">
                  <c:v>0.55548723848565895</c:v>
                </c:pt>
                <c:pt idx="467">
                  <c:v>0.55788161431919303</c:v>
                </c:pt>
                <c:pt idx="468">
                  <c:v>0.56028589853270505</c:v>
                </c:pt>
                <c:pt idx="469">
                  <c:v>0.56270011847689405</c:v>
                </c:pt>
                <c:pt idx="470">
                  <c:v>0.56512430099458899</c:v>
                </c:pt>
                <c:pt idx="471">
                  <c:v>0.56755847238788304</c:v>
                </c:pt>
                <c:pt idx="472">
                  <c:v>0.57000265838331599</c:v>
                </c:pt>
                <c:pt idx="473">
                  <c:v>0.57245688409502704</c:v>
                </c:pt>
                <c:pt idx="474">
                  <c:v>0.57492117398569298</c:v>
                </c:pt>
                <c:pt idx="475">
                  <c:v>0.57739555182512103</c:v>
                </c:pt>
                <c:pt idx="476">
                  <c:v>0.57988004064634402</c:v>
                </c:pt>
                <c:pt idx="477">
                  <c:v>0.58237466269902904</c:v>
                </c:pt>
                <c:pt idx="478">
                  <c:v>0.58487943940001397</c:v>
                </c:pt>
                <c:pt idx="479">
                  <c:v>0.58739439128077597</c:v>
                </c:pt>
                <c:pt idx="480">
                  <c:v>0.589919537931617</c:v>
                </c:pt>
                <c:pt idx="481">
                  <c:v>0.59245489794230599</c:v>
                </c:pt>
                <c:pt idx="482">
                  <c:v>0.59500048883895296</c:v>
                </c:pt>
                <c:pt idx="483">
                  <c:v>0.59755632701682104</c:v>
                </c:pt>
                <c:pt idx="484">
                  <c:v>0.60012242766877</c:v>
                </c:pt>
                <c:pt idx="485">
                  <c:v>0.60269880470901804</c:v>
                </c:pt>
                <c:pt idx="486">
                  <c:v>0.60528547069187699</c:v>
                </c:pt>
                <c:pt idx="487">
                  <c:v>0.60788243672504005</c:v>
                </c:pt>
                <c:pt idx="488">
                  <c:v>0.61048971237705196</c:v>
                </c:pt>
                <c:pt idx="489">
                  <c:v>0.61310730557847704</c:v>
                </c:pt>
                <c:pt idx="490">
                  <c:v>0.61573522251628099</c:v>
                </c:pt>
                <c:pt idx="491">
                  <c:v>0.61837346752089295</c:v>
                </c:pt>
                <c:pt idx="492">
                  <c:v>0.62102204294535901</c:v>
                </c:pt>
                <c:pt idx="493">
                  <c:v>0.62368094903594495</c:v>
                </c:pt>
                <c:pt idx="494">
                  <c:v>0.62635018379349705</c:v>
                </c:pt>
                <c:pt idx="495">
                  <c:v>0.62902974282480195</c:v>
                </c:pt>
                <c:pt idx="496">
                  <c:v>0.63171961918309505</c:v>
                </c:pt>
                <c:pt idx="497">
                  <c:v>0.634419803196833</c:v>
                </c:pt>
                <c:pt idx="498">
                  <c:v>0.637130282285713</c:v>
                </c:pt>
                <c:pt idx="499">
                  <c:v>0.63985104076283905</c:v>
                </c:pt>
                <c:pt idx="500">
                  <c:v>0.64258205962185999</c:v>
                </c:pt>
                <c:pt idx="501">
                  <c:v>0.64532331630773998</c:v>
                </c:pt>
                <c:pt idx="502">
                  <c:v>0.64807478446970901</c:v>
                </c:pt>
                <c:pt idx="503">
                  <c:v>0.65083643369482502</c:v>
                </c:pt>
                <c:pt idx="504">
                  <c:v>0.653608229220356</c:v>
                </c:pt>
                <c:pt idx="505">
                  <c:v>0.65639013162309001</c:v>
                </c:pt>
                <c:pt idx="506">
                  <c:v>0.65918209648339798</c:v>
                </c:pt>
                <c:pt idx="507">
                  <c:v>0.66198407402172299</c:v>
                </c:pt>
                <c:pt idx="508">
                  <c:v>0.66479600870489297</c:v>
                </c:pt>
                <c:pt idx="509">
                  <c:v>0.66761783881935899</c:v>
                </c:pt>
                <c:pt idx="510">
                  <c:v>0.67044949600819104</c:v>
                </c:pt>
                <c:pt idx="511">
                  <c:v>0.67329092263113899</c:v>
                </c:pt>
                <c:pt idx="512">
                  <c:v>0.676142127769225</c:v>
                </c:pt>
                <c:pt idx="513">
                  <c:v>0.67900313857921701</c:v>
                </c:pt>
                <c:pt idx="514">
                  <c:v>0.68187398330472404</c:v>
                </c:pt>
                <c:pt idx="515">
                  <c:v>0.68475469145878998</c:v>
                </c:pt>
                <c:pt idx="516">
                  <c:v>0.68764529401966201</c:v>
                </c:pt>
                <c:pt idx="517">
                  <c:v>0.69054582364074502</c:v>
                </c:pt>
                <c:pt idx="518">
                  <c:v>0.69345631487583503</c:v>
                </c:pt>
                <c:pt idx="519">
                  <c:v>0.69637680442083205</c:v>
                </c:pt>
                <c:pt idx="520">
                  <c:v>0.69930733137316803</c:v>
                </c:pt>
                <c:pt idx="521">
                  <c:v>0.702247937510317</c:v>
                </c:pt>
                <c:pt idx="522">
                  <c:v>0.70519866758879801</c:v>
                </c:pt>
                <c:pt idx="523">
                  <c:v>0.70815956966523896</c:v>
                </c:pt>
                <c:pt idx="524">
                  <c:v>0.71113069544110297</c:v>
                </c:pt>
                <c:pt idx="525">
                  <c:v>0.71411210063284003</c:v>
                </c:pt>
                <c:pt idx="526">
                  <c:v>0.71710384536929705</c:v>
                </c:pt>
                <c:pt idx="527">
                  <c:v>0.720105994618367</c:v>
                </c:pt>
                <c:pt idx="528">
                  <c:v>0.72311861864494298</c:v>
                </c:pt>
                <c:pt idx="529">
                  <c:v>0.72614179350238395</c:v>
                </c:pt>
                <c:pt idx="530">
                  <c:v>0.72917560155982497</c:v>
                </c:pt>
                <c:pt idx="531">
                  <c:v>0.73222013206777703</c:v>
                </c:pt>
                <c:pt idx="532">
                  <c:v>0.73527548176458601</c:v>
                </c:pt>
                <c:pt idx="533">
                  <c:v>0.73834175552645998</c:v>
                </c:pt>
                <c:pt idx="534">
                  <c:v>0.74141906706389205</c:v>
                </c:pt>
                <c:pt idx="535">
                  <c:v>0.74450753966739802</c:v>
                </c:pt>
                <c:pt idx="536">
                  <c:v>0.74760730700564104</c:v>
                </c:pt>
                <c:pt idx="537">
                  <c:v>0.75071851397907996</c:v>
                </c:pt>
                <c:pt idx="538">
                  <c:v>0.75384131763239604</c:v>
                </c:pt>
                <c:pt idx="539">
                  <c:v>0.75697588812899996</c:v>
                </c:pt>
                <c:pt idx="540">
                  <c:v>0.76012240979099499</c:v>
                </c:pt>
                <c:pt idx="541">
                  <c:v>0.76328108220799296</c:v>
                </c:pt>
                <c:pt idx="542">
                  <c:v>0.76645212141818397</c:v>
                </c:pt>
                <c:pt idx="543">
                  <c:v>0.76963576116501897</c:v>
                </c:pt>
                <c:pt idx="544">
                  <c:v>0.772832254232801</c:v>
                </c:pt>
                <c:pt idx="545">
                  <c:v>0.77604187386435497</c:v>
                </c:pt>
                <c:pt idx="546">
                  <c:v>0.77926491526376696</c:v>
                </c:pt>
                <c:pt idx="547">
                  <c:v>0.78250169718695295</c:v>
                </c:pt>
                <c:pt idx="548">
                  <c:v>0.78575256362251999</c:v>
                </c:pt>
                <c:pt idx="549">
                  <c:v>0.78901788556499097</c:v>
                </c:pt>
                <c:pt idx="550">
                  <c:v>0.792298062881997</c:v>
                </c:pt>
                <c:pt idx="551">
                  <c:v>0.79559352627652302</c:v>
                </c:pt>
                <c:pt idx="552">
                  <c:v>0.79890473934458495</c:v>
                </c:pt>
                <c:pt idx="553">
                  <c:v>0.80223220072802204</c:v>
                </c:pt>
                <c:pt idx="554">
                  <c:v>0.80557644636118497</c:v>
                </c:pt>
                <c:pt idx="555">
                  <c:v>0.80893805180934997</c:v>
                </c:pt>
                <c:pt idx="556">
                  <c:v>0.81231763469560903</c:v>
                </c:pt>
                <c:pt idx="557">
                  <c:v>0.81571585721177697</c:v>
                </c:pt>
                <c:pt idx="558">
                  <c:v>0.81913342870759998</c:v>
                </c:pt>
                <c:pt idx="559">
                  <c:v>0.82257110835113001</c:v>
                </c:pt>
                <c:pt idx="560">
                  <c:v>0.82602970785167595</c:v>
                </c:pt>
                <c:pt idx="561">
                  <c:v>0.82951009423522104</c:v>
                </c:pt>
                <c:pt idx="562">
                  <c:v>0.83301319266062201</c:v>
                </c:pt>
                <c:pt idx="563">
                  <c:v>0.83653998926332696</c:v>
                </c:pt>
                <c:pt idx="564">
                  <c:v>0.84009153401180403</c:v>
                </c:pt>
                <c:pt idx="565">
                  <c:v>0.84366894356036104</c:v>
                </c:pt>
                <c:pt idx="566">
                  <c:v>0.84727340408070895</c:v>
                </c:pt>
                <c:pt idx="567">
                  <c:v>0.85090617405330304</c:v>
                </c:pt>
                <c:pt idx="568">
                  <c:v>0.85456858699858695</c:v>
                </c:pt>
                <c:pt idx="569">
                  <c:v>0.85826205412740297</c:v>
                </c:pt>
                <c:pt idx="570">
                  <c:v>0.86198806688945795</c:v>
                </c:pt>
                <c:pt idx="571">
                  <c:v>0.86574819939860304</c:v>
                </c:pt>
                <c:pt idx="572">
                  <c:v>0.86954411071402804</c:v>
                </c:pt>
                <c:pt idx="573">
                  <c:v>0.87337754695723002</c:v>
                </c:pt>
                <c:pt idx="574">
                  <c:v>0.87725034324587003</c:v>
                </c:pt>
                <c:pt idx="575">
                  <c:v>0.88116442542732798</c:v>
                </c:pt>
                <c:pt idx="576">
                  <c:v>0.88512181159706105</c:v>
                </c:pt>
                <c:pt idx="577">
                  <c:v>0.88912461338948401</c:v>
                </c:pt>
                <c:pt idx="578">
                  <c:v>0.89317503703234302</c:v>
                </c:pt>
                <c:pt idx="579">
                  <c:v>0.89727538415903096</c:v>
                </c:pt>
                <c:pt idx="580">
                  <c:v>0.90142805237721402</c:v>
                </c:pt>
                <c:pt idx="581">
                  <c:v>0.90563553559630905</c:v>
                </c:pt>
                <c:pt idx="582">
                  <c:v>0.90990042412058603</c:v>
                </c:pt>
                <c:pt idx="583">
                  <c:v>0.91422540451908296</c:v>
                </c:pt>
                <c:pt idx="584">
                  <c:v>0.91861325928780702</c:v>
                </c:pt>
                <c:pt idx="585">
                  <c:v>0.92306686632377499</c:v>
                </c:pt>
                <c:pt idx="586">
                  <c:v>0.92758919823434705</c:v>
                </c:pt>
                <c:pt idx="587">
                  <c:v>0.93218332150872396</c:v>
                </c:pt>
                <c:pt idx="588">
                  <c:v>0.93685239558145805</c:v>
                </c:pt>
                <c:pt idx="589">
                  <c:v>0.94159967182027604</c:v>
                </c:pt>
                <c:pt idx="590">
                  <c:v>0.946428492472283</c:v>
                </c:pt>
                <c:pt idx="591">
                  <c:v>0.95134228960384704</c:v>
                </c:pt>
                <c:pt idx="592">
                  <c:v>0.95634458406991996</c:v>
                </c:pt>
                <c:pt idx="593">
                  <c:v>0.96143898454847798</c:v>
                </c:pt>
                <c:pt idx="594">
                  <c:v>0.96662918667497699</c:v>
                </c:pt>
                <c:pt idx="595">
                  <c:v>0.971918972310441</c:v>
                </c:pt>
                <c:pt idx="596">
                  <c:v>0.97731220897498305</c:v>
                </c:pt>
                <c:pt idx="597">
                  <c:v>0.98281284947633996</c:v>
                </c:pt>
                <c:pt idx="598">
                  <c:v>0.988424931760438</c:v>
                </c:pt>
                <c:pt idx="599">
                  <c:v>0.99415257900822196</c:v>
                </c:pt>
                <c:pt idx="600">
                  <c:v>1</c:v>
                </c:pt>
                <c:pt idx="601">
                  <c:v>1.00276458700791</c:v>
                </c:pt>
                <c:pt idx="602">
                  <c:v>1.0055602668466599</c:v>
                </c:pt>
                <c:pt idx="603">
                  <c:v>1.0083854503254299</c:v>
                </c:pt>
                <c:pt idx="604">
                  <c:v>1.01123865086354</c:v>
                </c:pt>
                <c:pt idx="605">
                  <c:v>1.0141184789557101</c:v>
                </c:pt>
                <c:pt idx="606">
                  <c:v>1.01702363675873</c:v>
                </c:pt>
                <c:pt idx="607">
                  <c:v>1.01995291283334</c:v>
                </c:pt>
                <c:pt idx="608">
                  <c:v>1.0229051770665301</c:v>
                </c:pt>
                <c:pt idx="609">
                  <c:v>1.02587937579338</c:v>
                </c:pt>
                <c:pt idx="610">
                  <c:v>1.0288745271312401</c:v>
                </c:pt>
                <c:pt idx="611">
                  <c:v>1.0318897165343</c:v>
                </c:pt>
                <c:pt idx="612">
                  <c:v>1.0349240925723799</c:v>
                </c:pt>
                <c:pt idx="613">
                  <c:v>1.0379768629345401</c:v>
                </c:pt>
                <c:pt idx="614">
                  <c:v>1.0410472906550601</c:v>
                </c:pt>
                <c:pt idx="615">
                  <c:v>1.0441346905576701</c:v>
                </c:pt>
                <c:pt idx="616">
                  <c:v>1.0472384259115499</c:v>
                </c:pt>
                <c:pt idx="617">
                  <c:v>1.0503579052921701</c:v>
                </c:pt>
                <c:pt idx="618">
                  <c:v>1.0534925796383601</c:v>
                </c:pt>
                <c:pt idx="619">
                  <c:v>1.0566419394969899</c:v>
                </c:pt>
                <c:pt idx="620">
                  <c:v>1.0598055124458201</c:v>
                </c:pt>
                <c:pt idx="621">
                  <c:v>1.06298286068531</c:v>
                </c:pt>
                <c:pt idx="622">
                  <c:v>1.0661735787898301</c:v>
                </c:pt>
                <c:pt idx="623">
                  <c:v>1.0693772916089199</c:v>
                </c:pt>
                <c:pt idx="624">
                  <c:v>1.07259365230959</c:v>
                </c:pt>
                <c:pt idx="625">
                  <c:v>1.0758223405507501</c:v>
                </c:pt>
                <c:pt idx="626">
                  <c:v>1.0790630607812399</c:v>
                </c:pt>
                <c:pt idx="627">
                  <c:v>1.0823155406532701</c:v>
                </c:pt>
                <c:pt idx="628">
                  <c:v>1.0855795295436199</c:v>
                </c:pt>
                <c:pt idx="629">
                  <c:v>1.0888547971750899</c:v>
                </c:pt>
                <c:pt idx="630">
                  <c:v>1.0921411323312999</c:v>
                </c:pt>
                <c:pt idx="631">
                  <c:v>1.09543834165827</c:v>
                </c:pt>
                <c:pt idx="632">
                  <c:v>1.09874624854658</c:v>
                </c:pt>
                <c:pt idx="633">
                  <c:v>1.1020646920883701</c:v>
                </c:pt>
                <c:pt idx="634">
                  <c:v>1.10539352610375</c:v>
                </c:pt>
                <c:pt idx="635">
                  <c:v>1.1087326182314801</c:v>
                </c:pt>
                <c:pt idx="636">
                  <c:v>1.11208184907936</c:v>
                </c:pt>
                <c:pt idx="637">
                  <c:v>1.11544111142978</c:v>
                </c:pt>
                <c:pt idx="638">
                  <c:v>1.1188103094964299</c:v>
                </c:pt>
                <c:pt idx="639">
                  <c:v>1.12218935822827</c:v>
                </c:pt>
                <c:pt idx="640">
                  <c:v>1.1255781826573501</c:v>
                </c:pt>
                <c:pt idx="641">
                  <c:v>1.12897671728699</c:v>
                </c:pt>
                <c:pt idx="642">
                  <c:v>1.1323849055175099</c:v>
                </c:pt>
                <c:pt idx="643">
                  <c:v>1.1358026991063701</c:v>
                </c:pt>
                <c:pt idx="644">
                  <c:v>1.13923005766042</c:v>
                </c:pt>
                <c:pt idx="645">
                  <c:v>1.1426669481574201</c:v>
                </c:pt>
                <c:pt idx="646">
                  <c:v>1.1461133444949501</c:v>
                </c:pt>
                <c:pt idx="647">
                  <c:v>1.1495692270642399</c:v>
                </c:pt>
                <c:pt idx="648">
                  <c:v>1.1530345823471899</c:v>
                </c:pt>
                <c:pt idx="649">
                  <c:v>1.1565094025346301</c:v>
                </c:pt>
                <c:pt idx="650">
                  <c:v>1.1599936851641299</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numCache>
            </c:numRef>
          </c:xVal>
          <c:yVal>
            <c:numRef>
              <c:f>Microsoft_Excel_Worksheet1!$D$2:$D$10002</c:f>
              <c:numCache>
                <c:formatCode>General</c:formatCode>
                <c:ptCount val="10001"/>
                <c:pt idx="0">
                  <c:v>1.41392535860948</c:v>
                </c:pt>
                <c:pt idx="1">
                  <c:v>1.4127547442019399</c:v>
                </c:pt>
                <c:pt idx="2">
                  <c:v>1.4115851055633999</c:v>
                </c:pt>
                <c:pt idx="3">
                  <c:v>1.4104164419098699</c:v>
                </c:pt>
                <c:pt idx="4">
                  <c:v>1.4092487524581601</c:v>
                </c:pt>
                <c:pt idx="5">
                  <c:v>1.4080820364259099</c:v>
                </c:pt>
                <c:pt idx="6">
                  <c:v>1.40691629303157</c:v>
                </c:pt>
                <c:pt idx="7">
                  <c:v>1.40575152149444</c:v>
                </c:pt>
                <c:pt idx="8">
                  <c:v>1.40458772103462</c:v>
                </c:pt>
                <c:pt idx="9">
                  <c:v>1.40342489087305</c:v>
                </c:pt>
                <c:pt idx="10">
                  <c:v>1.40226303023148</c:v>
                </c:pt>
                <c:pt idx="11">
                  <c:v>1.40110213833251</c:v>
                </c:pt>
                <c:pt idx="12">
                  <c:v>1.3999422143995399</c:v>
                </c:pt>
                <c:pt idx="13">
                  <c:v>1.39878325765683</c:v>
                </c:pt>
                <c:pt idx="14">
                  <c:v>1.39762526732944</c:v>
                </c:pt>
                <c:pt idx="15">
                  <c:v>1.39646824264328</c:v>
                </c:pt>
                <c:pt idx="16">
                  <c:v>1.3953121828250901</c:v>
                </c:pt>
                <c:pt idx="17">
                  <c:v>1.39415708710243</c:v>
                </c:pt>
                <c:pt idx="18">
                  <c:v>1.3930029547037099</c:v>
                </c:pt>
                <c:pt idx="19">
                  <c:v>1.3918497848581699</c:v>
                </c:pt>
                <c:pt idx="20">
                  <c:v>1.39069757679588</c:v>
                </c:pt>
                <c:pt idx="21">
                  <c:v>1.38954632974774</c:v>
                </c:pt>
                <c:pt idx="22">
                  <c:v>1.38839604294552</c:v>
                </c:pt>
                <c:pt idx="23">
                  <c:v>1.38724671562179</c:v>
                </c:pt>
                <c:pt idx="24">
                  <c:v>1.3860983470099799</c:v>
                </c:pt>
                <c:pt idx="25">
                  <c:v>1.38495093634436</c:v>
                </c:pt>
                <c:pt idx="26">
                  <c:v>1.38380448286004</c:v>
                </c:pt>
                <c:pt idx="27">
                  <c:v>1.3826589857929801</c:v>
                </c:pt>
                <c:pt idx="28">
                  <c:v>1.3815144443799701</c:v>
                </c:pt>
                <c:pt idx="29">
                  <c:v>1.38037085785866</c:v>
                </c:pt>
                <c:pt idx="30">
                  <c:v>1.3792282254675401</c:v>
                </c:pt>
                <c:pt idx="31">
                  <c:v>1.37808654644596</c:v>
                </c:pt>
                <c:pt idx="32">
                  <c:v>1.3769458200341</c:v>
                </c:pt>
                <c:pt idx="33">
                  <c:v>1.3758060454729999</c:v>
                </c:pt>
                <c:pt idx="34">
                  <c:v>1.3746672220045599</c:v>
                </c:pt>
                <c:pt idx="35">
                  <c:v>1.3735293488715301</c:v>
                </c:pt>
                <c:pt idx="36">
                  <c:v>1.3723924253174999</c:v>
                </c:pt>
                <c:pt idx="37">
                  <c:v>1.37125645058694</c:v>
                </c:pt>
                <c:pt idx="38">
                  <c:v>1.37012142392516</c:v>
                </c:pt>
                <c:pt idx="39">
                  <c:v>1.36898734457834</c:v>
                </c:pt>
                <c:pt idx="40">
                  <c:v>1.36785421179352</c:v>
                </c:pt>
                <c:pt idx="41">
                  <c:v>1.3667220248185801</c:v>
                </c:pt>
                <c:pt idx="42">
                  <c:v>1.36559078290229</c:v>
                </c:pt>
                <c:pt idx="43">
                  <c:v>1.3644604852942901</c:v>
                </c:pt>
                <c:pt idx="44">
                  <c:v>1.36333113124506</c:v>
                </c:pt>
                <c:pt idx="45">
                  <c:v>1.3622027200059601</c:v>
                </c:pt>
                <c:pt idx="46">
                  <c:v>1.3610752508292301</c:v>
                </c:pt>
                <c:pt idx="47">
                  <c:v>1.3599487229679601</c:v>
                </c:pt>
                <c:pt idx="48">
                  <c:v>1.35882313567613</c:v>
                </c:pt>
                <c:pt idx="49">
                  <c:v>1.3576984882086001</c:v>
                </c:pt>
                <c:pt idx="50">
                  <c:v>1.3565747798210801</c:v>
                </c:pt>
                <c:pt idx="51">
                  <c:v>1.3554520097701801</c:v>
                </c:pt>
                <c:pt idx="52">
                  <c:v>1.35433017731339</c:v>
                </c:pt>
                <c:pt idx="53">
                  <c:v>1.35320928170907</c:v>
                </c:pt>
                <c:pt idx="54">
                  <c:v>1.3520893222164601</c:v>
                </c:pt>
                <c:pt idx="55">
                  <c:v>1.3509702980956999</c:v>
                </c:pt>
                <c:pt idx="56">
                  <c:v>1.34985220860782</c:v>
                </c:pt>
                <c:pt idx="57">
                  <c:v>1.34873505301471</c:v>
                </c:pt>
                <c:pt idx="58">
                  <c:v>1.3476188305791801</c:v>
                </c:pt>
                <c:pt idx="59">
                  <c:v>1.3465035405649199</c:v>
                </c:pt>
                <c:pt idx="60">
                  <c:v>1.34538918223652</c:v>
                </c:pt>
                <c:pt idx="61">
                  <c:v>1.3442757548594599</c:v>
                </c:pt>
                <c:pt idx="62">
                  <c:v>1.34316325770013</c:v>
                </c:pt>
                <c:pt idx="63">
                  <c:v>1.3420516900257899</c:v>
                </c:pt>
                <c:pt idx="64">
                  <c:v>1.34094105110464</c:v>
                </c:pt>
                <c:pt idx="65">
                  <c:v>1.33983134020578</c:v>
                </c:pt>
                <c:pt idx="66">
                  <c:v>1.33872255659918</c:v>
                </c:pt>
                <c:pt idx="67">
                  <c:v>1.3376146995557701</c:v>
                </c:pt>
                <c:pt idx="68">
                  <c:v>1.3365077683473501</c:v>
                </c:pt>
                <c:pt idx="69">
                  <c:v>1.3354017622466601</c:v>
                </c:pt>
                <c:pt idx="70">
                  <c:v>1.33429668052735</c:v>
                </c:pt>
                <c:pt idx="71">
                  <c:v>1.33319252246397</c:v>
                </c:pt>
                <c:pt idx="72">
                  <c:v>1.33208928733201</c:v>
                </c:pt>
                <c:pt idx="73">
                  <c:v>1.3309869744078699</c:v>
                </c:pt>
                <c:pt idx="74">
                  <c:v>1.3298855829689</c:v>
                </c:pt>
                <c:pt idx="75">
                  <c:v>1.3287851122933501</c:v>
                </c:pt>
                <c:pt idx="76">
                  <c:v>1.32768556166041</c:v>
                </c:pt>
                <c:pt idx="77">
                  <c:v>1.3265869303502</c:v>
                </c:pt>
                <c:pt idx="78">
                  <c:v>1.32548921764379</c:v>
                </c:pt>
                <c:pt idx="79">
                  <c:v>1.3243924228231601</c:v>
                </c:pt>
                <c:pt idx="80">
                  <c:v>1.3232965451712499</c:v>
                </c:pt>
                <c:pt idx="81">
                  <c:v>1.3222015839719401</c:v>
                </c:pt>
                <c:pt idx="82">
                  <c:v>1.3211075385100599</c:v>
                </c:pt>
                <c:pt idx="83">
                  <c:v>1.32001440807138</c:v>
                </c:pt>
                <c:pt idx="84">
                  <c:v>1.3189221919426199</c:v>
                </c:pt>
                <c:pt idx="85">
                  <c:v>1.3178308894114701</c:v>
                </c:pt>
                <c:pt idx="86">
                  <c:v>1.3167404997665499</c:v>
                </c:pt>
                <c:pt idx="87">
                  <c:v>1.31565102229747</c:v>
                </c:pt>
                <c:pt idx="88">
                  <c:v>1.31456245629478</c:v>
                </c:pt>
                <c:pt idx="89">
                  <c:v>1.3134748010500099</c:v>
                </c:pt>
                <c:pt idx="90">
                  <c:v>1.31238805585565</c:v>
                </c:pt>
                <c:pt idx="91">
                  <c:v>1.31130222000517</c:v>
                </c:pt>
                <c:pt idx="92">
                  <c:v>1.310217292793</c:v>
                </c:pt>
                <c:pt idx="93">
                  <c:v>1.30913327351457</c:v>
                </c:pt>
                <c:pt idx="94">
                  <c:v>1.3080501614662701</c:v>
                </c:pt>
                <c:pt idx="95">
                  <c:v>1.3069679559455001</c:v>
                </c:pt>
                <c:pt idx="96">
                  <c:v>1.3058866562506199</c:v>
                </c:pt>
                <c:pt idx="97">
                  <c:v>1.3048062616809999</c:v>
                </c:pt>
                <c:pt idx="98">
                  <c:v>1.30372677153699</c:v>
                </c:pt>
                <c:pt idx="99">
                  <c:v>1.30264818511997</c:v>
                </c:pt>
                <c:pt idx="100">
                  <c:v>1.3015705017322801</c:v>
                </c:pt>
                <c:pt idx="101">
                  <c:v>1.3004937206773</c:v>
                </c:pt>
                <c:pt idx="102">
                  <c:v>1.2994178412594</c:v>
                </c:pt>
                <c:pt idx="103">
                  <c:v>1.2983428627839599</c:v>
                </c:pt>
                <c:pt idx="104">
                  <c:v>1.2972687845574</c:v>
                </c:pt>
                <c:pt idx="105">
                  <c:v>1.29619560588713</c:v>
                </c:pt>
                <c:pt idx="106">
                  <c:v>1.2951233260816</c:v>
                </c:pt>
                <c:pt idx="107">
                  <c:v>1.2940519444503</c:v>
                </c:pt>
                <c:pt idx="108">
                  <c:v>1.29298146030372</c:v>
                </c:pt>
                <c:pt idx="109">
                  <c:v>1.29191187295342</c:v>
                </c:pt>
                <c:pt idx="110">
                  <c:v>1.2908431817119901</c:v>
                </c:pt>
                <c:pt idx="111">
                  <c:v>1.2897753858930401</c:v>
                </c:pt>
                <c:pt idx="112">
                  <c:v>1.28870848481127</c:v>
                </c:pt>
                <c:pt idx="113">
                  <c:v>1.28764247778239</c:v>
                </c:pt>
                <c:pt idx="114">
                  <c:v>1.2865773641231999</c:v>
                </c:pt>
                <c:pt idx="115">
                  <c:v>1.2855131431515501</c:v>
                </c:pt>
                <c:pt idx="116">
                  <c:v>1.2844498141863501</c:v>
                </c:pt>
                <c:pt idx="117">
                  <c:v>1.2833873765475901</c:v>
                </c:pt>
                <c:pt idx="118">
                  <c:v>1.28232582955634</c:v>
                </c:pt>
                <c:pt idx="119">
                  <c:v>1.2812651725347199</c:v>
                </c:pt>
                <c:pt idx="120">
                  <c:v>1.2802054048059699</c:v>
                </c:pt>
                <c:pt idx="121">
                  <c:v>1.2791465256943999</c:v>
                </c:pt>
                <c:pt idx="122">
                  <c:v>1.27808853452541</c:v>
                </c:pt>
                <c:pt idx="123">
                  <c:v>1.2770314306255299</c:v>
                </c:pt>
                <c:pt idx="124">
                  <c:v>1.2759752133223501</c:v>
                </c:pt>
                <c:pt idx="125">
                  <c:v>1.2749198819445999</c:v>
                </c:pt>
                <c:pt idx="126">
                  <c:v>1.2738654358221</c:v>
                </c:pt>
                <c:pt idx="127">
                  <c:v>1.2728118742858301</c:v>
                </c:pt>
                <c:pt idx="128">
                  <c:v>1.2717591966678501</c:v>
                </c:pt>
                <c:pt idx="129">
                  <c:v>1.27070740230138</c:v>
                </c:pt>
                <c:pt idx="130">
                  <c:v>1.2696564905207599</c:v>
                </c:pt>
                <c:pt idx="131">
                  <c:v>1.26860646066147</c:v>
                </c:pt>
                <c:pt idx="132">
                  <c:v>1.26755731206015</c:v>
                </c:pt>
                <c:pt idx="133">
                  <c:v>1.2665090440545801</c:v>
                </c:pt>
                <c:pt idx="134">
                  <c:v>1.26546165598371</c:v>
                </c:pt>
                <c:pt idx="135">
                  <c:v>1.2644151471876499</c:v>
                </c:pt>
                <c:pt idx="136">
                  <c:v>1.26336951700767</c:v>
                </c:pt>
                <c:pt idx="137">
                  <c:v>1.2623247647862299</c:v>
                </c:pt>
                <c:pt idx="138">
                  <c:v>1.2612808898669601</c:v>
                </c:pt>
                <c:pt idx="139">
                  <c:v>1.2602378915946999</c:v>
                </c:pt>
                <c:pt idx="140">
                  <c:v>1.2591957693154601</c:v>
                </c:pt>
                <c:pt idx="141">
                  <c:v>1.2581545223764701</c:v>
                </c:pt>
                <c:pt idx="142">
                  <c:v>1.25711415012615</c:v>
                </c:pt>
                <c:pt idx="143">
                  <c:v>1.2560746519141499</c:v>
                </c:pt>
                <c:pt idx="144">
                  <c:v>1.2550360270913501</c:v>
                </c:pt>
                <c:pt idx="145">
                  <c:v>1.25399827500982</c:v>
                </c:pt>
                <c:pt idx="146">
                  <c:v>1.2529613950229099</c:v>
                </c:pt>
                <c:pt idx="147">
                  <c:v>1.25192538648518</c:v>
                </c:pt>
                <c:pt idx="148">
                  <c:v>1.25089024875247</c:v>
                </c:pt>
                <c:pt idx="149">
                  <c:v>1.2498559811818399</c:v>
                </c:pt>
                <c:pt idx="150">
                  <c:v>1.24882258313164</c:v>
                </c:pt>
                <c:pt idx="151">
                  <c:v>1.2477900539614799</c:v>
                </c:pt>
                <c:pt idx="152">
                  <c:v>1.2467583930322701</c:v>
                </c:pt>
                <c:pt idx="153">
                  <c:v>1.2457275997061701</c:v>
                </c:pt>
                <c:pt idx="154">
                  <c:v>1.2446976733466699</c:v>
                </c:pt>
                <c:pt idx="155">
                  <c:v>1.24366861331854</c:v>
                </c:pt>
                <c:pt idx="156">
                  <c:v>1.2426404189878799</c:v>
                </c:pt>
                <c:pt idx="157">
                  <c:v>1.2416130897220801</c:v>
                </c:pt>
                <c:pt idx="158">
                  <c:v>1.24058662488989</c:v>
                </c:pt>
                <c:pt idx="159">
                  <c:v>1.2395610238613699</c:v>
                </c:pt>
                <c:pt idx="160">
                  <c:v>1.2385362860079501</c:v>
                </c:pt>
                <c:pt idx="161">
                  <c:v>1.23751241070239</c:v>
                </c:pt>
                <c:pt idx="162">
                  <c:v>1.23648939731882</c:v>
                </c:pt>
                <c:pt idx="163">
                  <c:v>1.23546724523274</c:v>
                </c:pt>
                <c:pt idx="164">
                  <c:v>1.2344459538210399</c:v>
                </c:pt>
                <c:pt idx="165">
                  <c:v>1.2334255224619799</c:v>
                </c:pt>
                <c:pt idx="166">
                  <c:v>1.23240595053525</c:v>
                </c:pt>
                <c:pt idx="167">
                  <c:v>1.2313872374218999</c:v>
                </c:pt>
                <c:pt idx="168">
                  <c:v>1.2303693825044499</c:v>
                </c:pt>
                <c:pt idx="169">
                  <c:v>1.22935238516681</c:v>
                </c:pt>
                <c:pt idx="170">
                  <c:v>1.22833624479436</c:v>
                </c:pt>
                <c:pt idx="171">
                  <c:v>1.22732096077389</c:v>
                </c:pt>
                <c:pt idx="172">
                  <c:v>1.2263065324936799</c:v>
                </c:pt>
                <c:pt idx="173">
                  <c:v>1.22529295934347</c:v>
                </c:pt>
                <c:pt idx="174">
                  <c:v>1.2242802407144699</c:v>
                </c:pt>
                <c:pt idx="175">
                  <c:v>1.2232683759994001</c:v>
                </c:pt>
                <c:pt idx="176">
                  <c:v>1.2222573645924699</c:v>
                </c:pt>
                <c:pt idx="177">
                  <c:v>1.22124720588939</c:v>
                </c:pt>
                <c:pt idx="178">
                  <c:v>1.2202378992874201</c:v>
                </c:pt>
                <c:pt idx="179">
                  <c:v>1.21922944418533</c:v>
                </c:pt>
                <c:pt idx="180">
                  <c:v>1.2182218399834699</c:v>
                </c:pt>
                <c:pt idx="181">
                  <c:v>1.2172150860837101</c:v>
                </c:pt>
                <c:pt idx="182">
                  <c:v>1.21620918188953</c:v>
                </c:pt>
                <c:pt idx="183">
                  <c:v>1.2152041268059599</c:v>
                </c:pt>
                <c:pt idx="184">
                  <c:v>1.2141999202396501</c:v>
                </c:pt>
                <c:pt idx="185">
                  <c:v>1.21319656159884</c:v>
                </c:pt>
                <c:pt idx="186">
                  <c:v>1.2121940502934101</c:v>
                </c:pt>
                <c:pt idx="187">
                  <c:v>1.2111923857348801</c:v>
                </c:pt>
                <c:pt idx="188">
                  <c:v>1.2101915673363799</c:v>
                </c:pt>
                <c:pt idx="189">
                  <c:v>1.2091915945127401</c:v>
                </c:pt>
                <c:pt idx="190">
                  <c:v>1.20819246668046</c:v>
                </c:pt>
                <c:pt idx="191">
                  <c:v>1.20719418325772</c:v>
                </c:pt>
                <c:pt idx="192">
                  <c:v>1.2061967436644001</c:v>
                </c:pt>
                <c:pt idx="193">
                  <c:v>1.2052001473220999</c:v>
                </c:pt>
                <c:pt idx="194">
                  <c:v>1.20420439365418</c:v>
                </c:pt>
                <c:pt idx="195">
                  <c:v>1.20320948208571</c:v>
                </c:pt>
                <c:pt idx="196">
                  <c:v>1.20221541204354</c:v>
                </c:pt>
                <c:pt idx="197">
                  <c:v>1.2012221829562999</c:v>
                </c:pt>
                <c:pt idx="198">
                  <c:v>1.20022979425442</c:v>
                </c:pt>
                <c:pt idx="199">
                  <c:v>1.19923824537012</c:v>
                </c:pt>
                <c:pt idx="200">
                  <c:v>1.19824753573747</c:v>
                </c:pt>
                <c:pt idx="201">
                  <c:v>1.1972576647923701</c:v>
                </c:pt>
                <c:pt idx="202">
                  <c:v>1.1962686319725699</c:v>
                </c:pt>
                <c:pt idx="203">
                  <c:v>1.1952804367177301</c:v>
                </c:pt>
                <c:pt idx="204">
                  <c:v>1.1942930784693599</c:v>
                </c:pt>
                <c:pt idx="205">
                  <c:v>1.19330655667091</c:v>
                </c:pt>
                <c:pt idx="206">
                  <c:v>1.1923208707677699</c:v>
                </c:pt>
                <c:pt idx="207">
                  <c:v>1.1913360202072401</c:v>
                </c:pt>
                <c:pt idx="208">
                  <c:v>1.19035200443862</c:v>
                </c:pt>
                <c:pt idx="209">
                  <c:v>1.18936882291318</c:v>
                </c:pt>
                <c:pt idx="210">
                  <c:v>1.1883864750841899</c:v>
                </c:pt>
                <c:pt idx="211">
                  <c:v>1.1874049604069701</c:v>
                </c:pt>
                <c:pt idx="212">
                  <c:v>1.1864242783388399</c:v>
                </c:pt>
                <c:pt idx="213">
                  <c:v>1.18544442833922</c:v>
                </c:pt>
                <c:pt idx="214">
                  <c:v>1.1844654098696099</c:v>
                </c:pt>
                <c:pt idx="215">
                  <c:v>1.1834872223935999</c:v>
                </c:pt>
                <c:pt idx="216">
                  <c:v>1.1825098653769099</c:v>
                </c:pt>
                <c:pt idx="217">
                  <c:v>1.18153333828741</c:v>
                </c:pt>
                <c:pt idx="218">
                  <c:v>1.1805576405951601</c:v>
                </c:pt>
                <c:pt idx="219">
                  <c:v>1.1795827717723699</c:v>
                </c:pt>
                <c:pt idx="220">
                  <c:v>1.1786087312935001</c:v>
                </c:pt>
                <c:pt idx="221">
                  <c:v>1.1776355186352301</c:v>
                </c:pt>
                <c:pt idx="222">
                  <c:v>1.1766631332765201</c:v>
                </c:pt>
                <c:pt idx="223">
                  <c:v>1.1756915746985901</c:v>
                </c:pt>
                <c:pt idx="224">
                  <c:v>1.17472084238499</c:v>
                </c:pt>
                <c:pt idx="225">
                  <c:v>1.1737509358216001</c:v>
                </c:pt>
                <c:pt idx="226">
                  <c:v>1.17278185449665</c:v>
                </c:pt>
                <c:pt idx="227">
                  <c:v>1.17181359790076</c:v>
                </c:pt>
                <c:pt idx="228">
                  <c:v>1.17084616552698</c:v>
                </c:pt>
                <c:pt idx="229">
                  <c:v>1.1698795568707601</c:v>
                </c:pt>
                <c:pt idx="230">
                  <c:v>1.1689137714300599</c:v>
                </c:pt>
                <c:pt idx="231">
                  <c:v>1.1679488087052901</c:v>
                </c:pt>
                <c:pt idx="232">
                  <c:v>1.16698466819941</c:v>
                </c:pt>
                <c:pt idx="233">
                  <c:v>1.1660213494179199</c:v>
                </c:pt>
                <c:pt idx="234">
                  <c:v>1.1650588518689</c:v>
                </c:pt>
                <c:pt idx="235">
                  <c:v>1.16409717506303</c:v>
                </c:pt>
                <c:pt idx="236">
                  <c:v>1.1631363185136401</c:v>
                </c:pt>
                <c:pt idx="237">
                  <c:v>1.1621762817367101</c:v>
                </c:pt>
                <c:pt idx="238">
                  <c:v>1.1612170642509501</c:v>
                </c:pt>
                <c:pt idx="239">
                  <c:v>1.16025866557778</c:v>
                </c:pt>
                <c:pt idx="240">
                  <c:v>1.1593010852413801</c:v>
                </c:pt>
                <c:pt idx="241">
                  <c:v>1.15834432276874</c:v>
                </c:pt>
                <c:pt idx="242">
                  <c:v>1.1573883776896701</c:v>
                </c:pt>
                <c:pt idx="243">
                  <c:v>1.1564332495368601</c:v>
                </c:pt>
                <c:pt idx="244">
                  <c:v>1.1554789378458801</c:v>
                </c:pt>
                <c:pt idx="245">
                  <c:v>1.15452544215525</c:v>
                </c:pt>
                <c:pt idx="246">
                  <c:v>1.15357276200646</c:v>
                </c:pt>
                <c:pt idx="247">
                  <c:v>1.1526208969439999</c:v>
                </c:pt>
                <c:pt idx="248">
                  <c:v>1.15166984651541</c:v>
                </c:pt>
                <c:pt idx="249">
                  <c:v>1.15071961027131</c:v>
                </c:pt>
                <c:pt idx="250">
                  <c:v>1.14977018776544</c:v>
                </c:pt>
                <c:pt idx="251">
                  <c:v>1.14882157855472</c:v>
                </c:pt>
                <c:pt idx="252">
                  <c:v>1.14787378219926</c:v>
                </c:pt>
                <c:pt idx="253">
                  <c:v>1.1469267982624001</c:v>
                </c:pt>
                <c:pt idx="254">
                  <c:v>1.1459806263108001</c:v>
                </c:pt>
                <c:pt idx="255">
                  <c:v>1.1450352659144001</c:v>
                </c:pt>
                <c:pt idx="256">
                  <c:v>1.1440907166465699</c:v>
                </c:pt>
                <c:pt idx="257">
                  <c:v>1.14314697808405</c:v>
                </c:pt>
                <c:pt idx="258">
                  <c:v>1.14220404980706</c:v>
                </c:pt>
                <c:pt idx="259">
                  <c:v>1.14126193139932</c:v>
                </c:pt>
                <c:pt idx="260">
                  <c:v>1.1403206224481199</c:v>
                </c:pt>
                <c:pt idx="261">
                  <c:v>1.1393801225443501</c:v>
                </c:pt>
                <c:pt idx="262">
                  <c:v>1.13844043128253</c:v>
                </c:pt>
                <c:pt idx="263">
                  <c:v>1.1375015482609001</c:v>
                </c:pt>
                <c:pt idx="264">
                  <c:v>1.13656347308145</c:v>
                </c:pt>
                <c:pt idx="265">
                  <c:v>1.1356262053499799</c:v>
                </c:pt>
                <c:pt idx="266">
                  <c:v>1.1346897446761399</c:v>
                </c:pt>
                <c:pt idx="267">
                  <c:v>1.13375409067348</c:v>
                </c:pt>
                <c:pt idx="268">
                  <c:v>1.1328192429595301</c:v>
                </c:pt>
                <c:pt idx="269">
                  <c:v>1.13188520115584</c:v>
                </c:pt>
                <c:pt idx="270">
                  <c:v>1.13095196488804</c:v>
                </c:pt>
                <c:pt idx="271">
                  <c:v>1.13001953378589</c:v>
                </c:pt>
                <c:pt idx="272">
                  <c:v>1.12908790748336</c:v>
                </c:pt>
                <c:pt idx="273">
                  <c:v>1.12815708561866</c:v>
                </c:pt>
                <c:pt idx="274">
                  <c:v>1.1272270678343299</c:v>
                </c:pt>
                <c:pt idx="275">
                  <c:v>1.1262978537773001</c:v>
                </c:pt>
                <c:pt idx="276">
                  <c:v>1.1253694430989201</c:v>
                </c:pt>
                <c:pt idx="277">
                  <c:v>1.12444183545509</c:v>
                </c:pt>
                <c:pt idx="278">
                  <c:v>1.12351503050626</c:v>
                </c:pt>
                <c:pt idx="279">
                  <c:v>1.1225890279175399</c:v>
                </c:pt>
                <c:pt idx="280">
                  <c:v>1.12166382735875</c:v>
                </c:pt>
                <c:pt idx="281">
                  <c:v>1.12073942850452</c:v>
                </c:pt>
                <c:pt idx="282">
                  <c:v>1.11981583103433</c:v>
                </c:pt>
                <c:pt idx="283">
                  <c:v>1.1188930346325801</c:v>
                </c:pt>
                <c:pt idx="284">
                  <c:v>1.1179710389887101</c:v>
                </c:pt>
                <c:pt idx="285">
                  <c:v>1.11704984379724</c:v>
                </c:pt>
                <c:pt idx="286">
                  <c:v>1.1161294487578599</c:v>
                </c:pt>
                <c:pt idx="287">
                  <c:v>1.1152098535755</c:v>
                </c:pt>
                <c:pt idx="288">
                  <c:v>1.1142910579604299</c:v>
                </c:pt>
                <c:pt idx="289">
                  <c:v>1.1133730616283599</c:v>
                </c:pt>
                <c:pt idx="290">
                  <c:v>1.1124558643004501</c:v>
                </c:pt>
                <c:pt idx="291">
                  <c:v>1.1115394657035</c:v>
                </c:pt>
                <c:pt idx="292">
                  <c:v>1.1106238655699801</c:v>
                </c:pt>
                <c:pt idx="293">
                  <c:v>1.1097090636381</c:v>
                </c:pt>
                <c:pt idx="294">
                  <c:v>1.10879505965199</c:v>
                </c:pt>
                <c:pt idx="295">
                  <c:v>1.1078818533616901</c:v>
                </c:pt>
                <c:pt idx="296">
                  <c:v>1.10696944452334</c:v>
                </c:pt>
                <c:pt idx="297">
                  <c:v>1.1060578328992099</c:v>
                </c:pt>
                <c:pt idx="298">
                  <c:v>1.10514701825785</c:v>
                </c:pt>
                <c:pt idx="299">
                  <c:v>1.1042370003741699</c:v>
                </c:pt>
                <c:pt idx="300">
                  <c:v>1.1033277790295499</c:v>
                </c:pt>
                <c:pt idx="301">
                  <c:v>1.10241935401196</c:v>
                </c:pt>
                <c:pt idx="302">
                  <c:v>1.10151172511605</c:v>
                </c:pt>
                <c:pt idx="303">
                  <c:v>1.1006048921433</c:v>
                </c:pt>
                <c:pt idx="304">
                  <c:v>1.0996988549020901</c:v>
                </c:pt>
                <c:pt idx="305">
                  <c:v>1.09879361320786</c:v>
                </c:pt>
                <c:pt idx="306">
                  <c:v>1.0978891668832</c:v>
                </c:pt>
                <c:pt idx="307">
                  <c:v>1.096985515758</c:v>
                </c:pt>
                <c:pt idx="308">
                  <c:v>1.0960826596695701</c:v>
                </c:pt>
                <c:pt idx="309">
                  <c:v>1.0951805984627501</c:v>
                </c:pt>
                <c:pt idx="310">
                  <c:v>1.0942793319900801</c:v>
                </c:pt>
                <c:pt idx="311">
                  <c:v>1.0933788601119101</c:v>
                </c:pt>
                <c:pt idx="312">
                  <c:v>1.0924791826965501</c:v>
                </c:pt>
                <c:pt idx="313">
                  <c:v>1.09158029962039</c:v>
                </c:pt>
                <c:pt idx="314">
                  <c:v>1.09068221076809</c:v>
                </c:pt>
                <c:pt idx="315">
                  <c:v>1.08978491603269</c:v>
                </c:pt>
                <c:pt idx="316">
                  <c:v>1.0888884153157901</c:v>
                </c:pt>
                <c:pt idx="317">
                  <c:v>1.0879927085276799</c:v>
                </c:pt>
                <c:pt idx="318">
                  <c:v>1.0870977955875201</c:v>
                </c:pt>
                <c:pt idx="319">
                  <c:v>1.0862036764234999</c:v>
                </c:pt>
                <c:pt idx="320">
                  <c:v>1.08531035097301</c:v>
                </c:pt>
                <c:pt idx="321">
                  <c:v>1.0844178191828</c:v>
                </c:pt>
                <c:pt idx="322">
                  <c:v>1.08352608100917</c:v>
                </c:pt>
                <c:pt idx="323">
                  <c:v>1.0826351364181399</c:v>
                </c:pt>
                <c:pt idx="324">
                  <c:v>1.08174498538565</c:v>
                </c:pt>
                <c:pt idx="325">
                  <c:v>1.0808556278977199</c:v>
                </c:pt>
                <c:pt idx="326">
                  <c:v>1.07996706395068</c:v>
                </c:pt>
                <c:pt idx="327">
                  <c:v>1.07907929355135</c:v>
                </c:pt>
                <c:pt idx="328">
                  <c:v>1.07819231671723</c:v>
                </c:pt>
                <c:pt idx="329">
                  <c:v>1.07730613347673</c:v>
                </c:pt>
                <c:pt idx="330">
                  <c:v>1.07642074386938</c:v>
                </c:pt>
                <c:pt idx="331">
                  <c:v>1.0755361479460399</c:v>
                </c:pt>
                <c:pt idx="332">
                  <c:v>1.0746523457691199</c:v>
                </c:pt>
                <c:pt idx="333">
                  <c:v>1.0737693374128401</c:v>
                </c:pt>
                <c:pt idx="334">
                  <c:v>1.07288712296343</c:v>
                </c:pt>
                <c:pt idx="335">
                  <c:v>1.0720057025193701</c:v>
                </c:pt>
                <c:pt idx="336">
                  <c:v>1.0711250761916999</c:v>
                </c:pt>
                <c:pt idx="337">
                  <c:v>1.0702452441041701</c:v>
                </c:pt>
                <c:pt idx="338">
                  <c:v>1.06936620639361</c:v>
                </c:pt>
                <c:pt idx="339">
                  <c:v>1.0684879632101001</c:v>
                </c:pt>
                <c:pt idx="340">
                  <c:v>1.06761051471732</c:v>
                </c:pt>
                <c:pt idx="341">
                  <c:v>1.0667338610927899</c:v>
                </c:pt>
                <c:pt idx="342">
                  <c:v>1.0658580025281601</c:v>
                </c:pt>
                <c:pt idx="343">
                  <c:v>1.06498293922954</c:v>
                </c:pt>
                <c:pt idx="344">
                  <c:v>1.0641086714177399</c:v>
                </c:pt>
                <c:pt idx="345">
                  <c:v>1.06323519932864</c:v>
                </c:pt>
                <c:pt idx="346">
                  <c:v>1.0623625232135001</c:v>
                </c:pt>
                <c:pt idx="347">
                  <c:v>1.0614906433392699</c:v>
                </c:pt>
                <c:pt idx="348">
                  <c:v>1.0606195599889101</c:v>
                </c:pt>
                <c:pt idx="349">
                  <c:v>1.0597492734617999</c:v>
                </c:pt>
                <c:pt idx="350">
                  <c:v>1.05887978407404</c:v>
                </c:pt>
                <c:pt idx="351">
                  <c:v>1.0580110921588199</c:v>
                </c:pt>
                <c:pt idx="352">
                  <c:v>1.05714319806682</c:v>
                </c:pt>
                <c:pt idx="353">
                  <c:v>1.0562761021665701</c:v>
                </c:pt>
                <c:pt idx="354">
                  <c:v>1.0554098048448799</c:v>
                </c:pt>
                <c:pt idx="355">
                  <c:v>1.05454430650721</c:v>
                </c:pt>
                <c:pt idx="356">
                  <c:v>1.0536796075780801</c:v>
                </c:pt>
                <c:pt idx="357">
                  <c:v>1.0528157085015599</c:v>
                </c:pt>
                <c:pt idx="358">
                  <c:v>1.0519526097416501</c:v>
                </c:pt>
                <c:pt idx="359">
                  <c:v>1.0510903117827499</c:v>
                </c:pt>
                <c:pt idx="360">
                  <c:v>1.05022881513016</c:v>
                </c:pt>
                <c:pt idx="361">
                  <c:v>1.0493681203104901</c:v>
                </c:pt>
                <c:pt idx="362">
                  <c:v>1.04850822787224</c:v>
                </c:pt>
                <c:pt idx="363">
                  <c:v>1.0476491383862301</c:v>
                </c:pt>
                <c:pt idx="364">
                  <c:v>1.04679085244616</c:v>
                </c:pt>
                <c:pt idx="365">
                  <c:v>1.04593337066916</c:v>
                </c:pt>
                <c:pt idx="366">
                  <c:v>1.0450766936963101</c:v>
                </c:pt>
                <c:pt idx="367">
                  <c:v>1.0442208221931999</c:v>
                </c:pt>
                <c:pt idx="368">
                  <c:v>1.0433657568505901</c:v>
                </c:pt>
                <c:pt idx="369">
                  <c:v>1.0425114983849</c:v>
                </c:pt>
                <c:pt idx="370">
                  <c:v>1.0416580475389301</c:v>
                </c:pt>
                <c:pt idx="371">
                  <c:v>1.04080540508243</c:v>
                </c:pt>
                <c:pt idx="372">
                  <c:v>1.0399535718128201</c:v>
                </c:pt>
                <c:pt idx="373">
                  <c:v>1.0391025485557801</c:v>
                </c:pt>
                <c:pt idx="374">
                  <c:v>1.0382523361660501</c:v>
                </c:pt>
                <c:pt idx="375">
                  <c:v>1.0374029355280501</c:v>
                </c:pt>
                <c:pt idx="376">
                  <c:v>1.0365543475567101</c:v>
                </c:pt>
                <c:pt idx="377">
                  <c:v>1.0357065731981501</c:v>
                </c:pt>
                <c:pt idx="378">
                  <c:v>1.0348596134305399</c:v>
                </c:pt>
                <c:pt idx="379">
                  <c:v>1.0340134692648399</c:v>
                </c:pt>
                <c:pt idx="380">
                  <c:v>1.0331681417457099</c:v>
                </c:pt>
                <c:pt idx="381">
                  <c:v>1.0323236319522899</c:v>
                </c:pt>
                <c:pt idx="382">
                  <c:v>1.03147994099916</c:v>
                </c:pt>
                <c:pt idx="383">
                  <c:v>1.03063707003722</c:v>
                </c:pt>
                <c:pt idx="384">
                  <c:v>1.02979502025463</c:v>
                </c:pt>
                <c:pt idx="385">
                  <c:v>1.0289537928778101</c:v>
                </c:pt>
                <c:pt idx="386">
                  <c:v>1.0281133891724299</c:v>
                </c:pt>
                <c:pt idx="387">
                  <c:v>1.0272738104444501</c:v>
                </c:pt>
                <c:pt idx="388">
                  <c:v>1.0264350580411801</c:v>
                </c:pt>
                <c:pt idx="389">
                  <c:v>1.0255971333524201</c:v>
                </c:pt>
                <c:pt idx="390">
                  <c:v>1.02476003781157</c:v>
                </c:pt>
                <c:pt idx="391">
                  <c:v>1.02392377289683</c:v>
                </c:pt>
                <c:pt idx="392">
                  <c:v>1.02308834013241</c:v>
                </c:pt>
                <c:pt idx="393">
                  <c:v>1.0222537410898</c:v>
                </c:pt>
                <c:pt idx="394">
                  <c:v>1.02141997738904</c:v>
                </c:pt>
                <c:pt idx="395">
                  <c:v>1.02058705070011</c:v>
                </c:pt>
                <c:pt idx="396">
                  <c:v>1.0197549627443101</c:v>
                </c:pt>
                <c:pt idx="397">
                  <c:v>1.0189237152956501</c:v>
                </c:pt>
                <c:pt idx="398">
                  <c:v>1.0180933101824099</c:v>
                </c:pt>
                <c:pt idx="399">
                  <c:v>1.0172637492886201</c:v>
                </c:pt>
                <c:pt idx="400">
                  <c:v>1.0164350345556801</c:v>
                </c:pt>
                <c:pt idx="401">
                  <c:v>1.01560716798399</c:v>
                </c:pt>
                <c:pt idx="402">
                  <c:v>1.0147801516346899</c:v>
                </c:pt>
                <c:pt idx="403">
                  <c:v>1.0139539876313399</c:v>
                </c:pt>
                <c:pt idx="404">
                  <c:v>1.01312867816185</c:v>
                </c:pt>
                <c:pt idx="405">
                  <c:v>1.0123042254802801</c:v>
                </c:pt>
                <c:pt idx="406">
                  <c:v>1.0114806319088501</c:v>
                </c:pt>
                <c:pt idx="407">
                  <c:v>1.01065789983995</c:v>
                </c:pt>
                <c:pt idx="408">
                  <c:v>1.00983603173823</c:v>
                </c:pt>
                <c:pt idx="409">
                  <c:v>1.00901503014281</c:v>
                </c:pt>
                <c:pt idx="410">
                  <c:v>1.0081948976694699</c:v>
                </c:pt>
                <c:pt idx="411">
                  <c:v>1.00737563701307</c:v>
                </c:pt>
                <c:pt idx="412">
                  <c:v>1.0065572509499201</c:v>
                </c:pt>
                <c:pt idx="413">
                  <c:v>1.0057397423403001</c:v>
                </c:pt>
                <c:pt idx="414">
                  <c:v>1.0049231141310899</c:v>
                </c:pt>
                <c:pt idx="415">
                  <c:v>1.0041073693584499</c:v>
                </c:pt>
                <c:pt idx="416">
                  <c:v>1.0032925111506501</c:v>
                </c:pt>
                <c:pt idx="417">
                  <c:v>1.0024785427309899</c:v>
                </c:pt>
                <c:pt idx="418">
                  <c:v>1.0016654674207901</c:v>
                </c:pt>
                <c:pt idx="419">
                  <c:v>1.0008532886426</c:v>
                </c:pt>
                <c:pt idx="420">
                  <c:v>1.00004200992339</c:v>
                </c:pt>
                <c:pt idx="421">
                  <c:v>0.99923163489800104</c:v>
                </c:pt>
                <c:pt idx="422">
                  <c:v>0.99842216731264499</c:v>
                </c:pt>
                <c:pt idx="423">
                  <c:v>0.99761361102858004</c:v>
                </c:pt>
                <c:pt idx="424">
                  <c:v>0.99680597002592597</c:v>
                </c:pt>
                <c:pt idx="425">
                  <c:v>0.99599924840762</c:v>
                </c:pt>
                <c:pt idx="426">
                  <c:v>0.99519345040354801</c:v>
                </c:pt>
                <c:pt idx="427">
                  <c:v>0.99438858037484001</c:v>
                </c:pt>
                <c:pt idx="428">
                  <c:v>0.99358464281832704</c:v>
                </c:pt>
                <c:pt idx="429">
                  <c:v>0.99278164237119904</c:v>
                </c:pt>
                <c:pt idx="430">
                  <c:v>0.99197958381585605</c:v>
                </c:pt>
                <c:pt idx="431">
                  <c:v>0.99117847208493703</c:v>
                </c:pt>
                <c:pt idx="432">
                  <c:v>0.99037831226658901</c:v>
                </c:pt>
                <c:pt idx="433">
                  <c:v>0.98957910960994699</c:v>
                </c:pt>
                <c:pt idx="434">
                  <c:v>0.98878086953083899</c:v>
                </c:pt>
                <c:pt idx="435">
                  <c:v>0.98798359761774501</c:v>
                </c:pt>
                <c:pt idx="436">
                  <c:v>0.98718729963801699</c:v>
                </c:pt>
                <c:pt idx="437">
                  <c:v>0.98639198154435404</c:v>
                </c:pt>
                <c:pt idx="438">
                  <c:v>0.98559764948157202</c:v>
                </c:pt>
                <c:pt idx="439">
                  <c:v>0.98480430979366895</c:v>
                </c:pt>
                <c:pt idx="440">
                  <c:v>0.98401196903120802</c:v>
                </c:pt>
                <c:pt idx="441">
                  <c:v>0.98322063395901405</c:v>
                </c:pt>
                <c:pt idx="442">
                  <c:v>0.98243031156423599</c:v>
                </c:pt>
                <c:pt idx="443">
                  <c:v>0.98164100906476703</c:v>
                </c:pt>
                <c:pt idx="444">
                  <c:v>0.98085273391804395</c:v>
                </c:pt>
                <c:pt idx="445">
                  <c:v>0.98006549383025499</c:v>
                </c:pt>
                <c:pt idx="446">
                  <c:v>0.97927929676598202</c:v>
                </c:pt>
                <c:pt idx="447">
                  <c:v>0.97849415095827796</c:v>
                </c:pt>
                <c:pt idx="448">
                  <c:v>0.97771006491922596</c:v>
                </c:pt>
                <c:pt idx="449">
                  <c:v>0.976927047451008</c:v>
                </c:pt>
                <c:pt idx="450">
                  <c:v>0.97614510765747997</c:v>
                </c:pt>
                <c:pt idx="451">
                  <c:v>0.97536425495632095</c:v>
                </c:pt>
                <c:pt idx="452">
                  <c:v>0.97458449909177403</c:v>
                </c:pt>
                <c:pt idx="453">
                  <c:v>0.97380585014798904</c:v>
                </c:pt>
                <c:pt idx="454">
                  <c:v>0.97302831856304295</c:v>
                </c:pt>
                <c:pt idx="455">
                  <c:v>0.97225191514365294</c:v>
                </c:pt>
                <c:pt idx="456">
                  <c:v>0.97147665108060999</c:v>
                </c:pt>
                <c:pt idx="457">
                  <c:v>0.97070253796501105</c:v>
                </c:pt>
                <c:pt idx="458">
                  <c:v>0.96992958780530703</c:v>
                </c:pt>
                <c:pt idx="459">
                  <c:v>0.96915781304521997</c:v>
                </c:pt>
                <c:pt idx="460">
                  <c:v>0.96838722658259002</c:v>
                </c:pt>
                <c:pt idx="461">
                  <c:v>0.96761784178921795</c:v>
                </c:pt>
                <c:pt idx="462">
                  <c:v>0.96684967253171905</c:v>
                </c:pt>
                <c:pt idx="463">
                  <c:v>0.96608273319351101</c:v>
                </c:pt>
                <c:pt idx="464">
                  <c:v>0.96531703869796603</c:v>
                </c:pt>
                <c:pt idx="465">
                  <c:v>0.964552604532802</c:v>
                </c:pt>
                <c:pt idx="466">
                  <c:v>0.96378944677580802</c:v>
                </c:pt>
                <c:pt idx="467">
                  <c:v>0.96302758212198603</c:v>
                </c:pt>
                <c:pt idx="468">
                  <c:v>0.962267027912173</c:v>
                </c:pt>
                <c:pt idx="469">
                  <c:v>0.96150780216327603</c:v>
                </c:pt>
                <c:pt idx="470">
                  <c:v>0.96074992360020395</c:v>
                </c:pt>
                <c:pt idx="471">
                  <c:v>0.95999341168961005</c:v>
                </c:pt>
                <c:pt idx="472">
                  <c:v>0.95923828667556399</c:v>
                </c:pt>
                <c:pt idx="473">
                  <c:v>0.95848456961728701</c:v>
                </c:pt>
                <c:pt idx="474">
                  <c:v>0.95773228242909902</c:v>
                </c:pt>
                <c:pt idx="475">
                  <c:v>0.95698144792268902</c:v>
                </c:pt>
                <c:pt idx="476">
                  <c:v>0.95623208985192099</c:v>
                </c:pt>
                <c:pt idx="477">
                  <c:v>0.95548423296032403</c:v>
                </c:pt>
                <c:pt idx="478">
                  <c:v>0.95473790303142902</c:v>
                </c:pt>
                <c:pt idx="479">
                  <c:v>0.95399312694221094</c:v>
                </c:pt>
                <c:pt idx="480">
                  <c:v>0.95324993271981495</c:v>
                </c:pt>
                <c:pt idx="481">
                  <c:v>0.95250834960180297</c:v>
                </c:pt>
                <c:pt idx="482">
                  <c:v>0.95176840810019703</c:v>
                </c:pt>
                <c:pt idx="483">
                  <c:v>0.95103014006959097</c:v>
                </c:pt>
                <c:pt idx="484">
                  <c:v>0.95029357877961196</c:v>
                </c:pt>
                <c:pt idx="485">
                  <c:v>0.94955875899208297</c:v>
                </c:pt>
                <c:pt idx="486">
                  <c:v>0.94882571704322705</c:v>
                </c:pt>
                <c:pt idx="487">
                  <c:v>0.94809449093129405</c:v>
                </c:pt>
                <c:pt idx="488">
                  <c:v>0.94736512041003096</c:v>
                </c:pt>
                <c:pt idx="489">
                  <c:v>0.94663764708845799</c:v>
                </c:pt>
                <c:pt idx="490">
                  <c:v>0.94591211453742097</c:v>
                </c:pt>
                <c:pt idx="491">
                  <c:v>0.94518856840347698</c:v>
                </c:pt>
                <c:pt idx="492">
                  <c:v>0.94446705653070195</c:v>
                </c:pt>
                <c:pt idx="493">
                  <c:v>0.94374762909103105</c:v>
                </c:pt>
                <c:pt idx="494">
                  <c:v>0.943030338723858</c:v>
                </c:pt>
                <c:pt idx="495">
                  <c:v>0.94231524068565198</c:v>
                </c:pt>
                <c:pt idx="496">
                  <c:v>0.94160239301039494</c:v>
                </c:pt>
                <c:pt idx="497">
                  <c:v>0.94089185668179898</c:v>
                </c:pt>
                <c:pt idx="498">
                  <c:v>0.94018369581826</c:v>
                </c:pt>
                <c:pt idx="499">
                  <c:v>0.93947797787166298</c:v>
                </c:pt>
                <c:pt idx="500">
                  <c:v>0.93877477384123298</c:v>
                </c:pt>
                <c:pt idx="501">
                  <c:v>0.93807415850376297</c:v>
                </c:pt>
                <c:pt idx="502">
                  <c:v>0.93737621066163901</c:v>
                </c:pt>
                <c:pt idx="503">
                  <c:v>0.93668101341028998</c:v>
                </c:pt>
                <c:pt idx="504">
                  <c:v>0.93598865442679602</c:v>
                </c:pt>
                <c:pt idx="505">
                  <c:v>0.93529922628159901</c:v>
                </c:pt>
                <c:pt idx="506">
                  <c:v>0.934612826775436</c:v>
                </c:pt>
                <c:pt idx="507">
                  <c:v>0.93392955930386601</c:v>
                </c:pt>
                <c:pt idx="508">
                  <c:v>0.933249533251994</c:v>
                </c:pt>
                <c:pt idx="509">
                  <c:v>0.93257286442223197</c:v>
                </c:pt>
                <c:pt idx="510">
                  <c:v>0.93189967549834396</c:v>
                </c:pt>
                <c:pt idx="511">
                  <c:v>0.93123026908283701</c:v>
                </c:pt>
                <c:pt idx="512">
                  <c:v>0.93056564161468402</c:v>
                </c:pt>
                <c:pt idx="513">
                  <c:v>0.929906958619236</c:v>
                </c:pt>
                <c:pt idx="514">
                  <c:v>0.92925538101775296</c:v>
                </c:pt>
                <c:pt idx="515">
                  <c:v>0.92861206499596205</c:v>
                </c:pt>
                <c:pt idx="516">
                  <c:v>0.92797816187583604</c:v>
                </c:pt>
                <c:pt idx="517">
                  <c:v>0.92735481798951902</c:v>
                </c:pt>
                <c:pt idx="518">
                  <c:v>0.92674317455421595</c:v>
                </c:pt>
                <c:pt idx="519">
                  <c:v>0.92614436754686102</c:v>
                </c:pt>
                <c:pt idx="520">
                  <c:v>0.92555952757724302</c:v>
                </c:pt>
                <c:pt idx="521">
                  <c:v>0.92498977975820396</c:v>
                </c:pt>
                <c:pt idx="522">
                  <c:v>0.92443624357145204</c:v>
                </c:pt>
                <c:pt idx="523">
                  <c:v>0.92390003272742005</c:v>
                </c:pt>
                <c:pt idx="524">
                  <c:v>0.92338225501752802</c:v>
                </c:pt>
                <c:pt idx="525">
                  <c:v>0.92288401215708504</c:v>
                </c:pt>
                <c:pt idx="526">
                  <c:v>0.922406399616998</c:v>
                </c:pt>
                <c:pt idx="527">
                  <c:v>0.92195050644229903</c:v>
                </c:pt>
                <c:pt idx="528">
                  <c:v>0.92151741505546103</c:v>
                </c:pt>
                <c:pt idx="529">
                  <c:v>0.92110820104229296</c:v>
                </c:pt>
                <c:pt idx="530">
                  <c:v>0.92072393291814003</c:v>
                </c:pt>
                <c:pt idx="531">
                  <c:v>0.92036567187198304</c:v>
                </c:pt>
                <c:pt idx="532">
                  <c:v>0.92003447148591799</c:v>
                </c:pt>
                <c:pt idx="533">
                  <c:v>0.91973137742737299</c:v>
                </c:pt>
                <c:pt idx="534">
                  <c:v>0.91945742711135703</c:v>
                </c:pt>
                <c:pt idx="535">
                  <c:v>0.91921364932985306</c:v>
                </c:pt>
                <c:pt idx="536">
                  <c:v>0.91900106384545099</c:v>
                </c:pt>
                <c:pt idx="537">
                  <c:v>0.91882068094618197</c:v>
                </c:pt>
                <c:pt idx="538">
                  <c:v>0.91867350095844003</c:v>
                </c:pt>
                <c:pt idx="539">
                  <c:v>0.91856051371486702</c:v>
                </c:pt>
                <c:pt idx="540">
                  <c:v>0.91848269797397197</c:v>
                </c:pt>
                <c:pt idx="541">
                  <c:v>0.91844102078829504</c:v>
                </c:pt>
                <c:pt idx="542">
                  <c:v>0.91843643681793596</c:v>
                </c:pt>
                <c:pt idx="543">
                  <c:v>0.91846988758629</c:v>
                </c:pt>
                <c:pt idx="544">
                  <c:v>0.918542300674969</c:v>
                </c:pt>
                <c:pt idx="545">
                  <c:v>0.91865458885499895</c:v>
                </c:pt>
                <c:pt idx="546">
                  <c:v>0.91880764915158797</c:v>
                </c:pt>
                <c:pt idx="547">
                  <c:v>0.91900236184003004</c:v>
                </c:pt>
                <c:pt idx="548">
                  <c:v>0.91923958937061201</c:v>
                </c:pt>
                <c:pt idx="549">
                  <c:v>0.91952017522081397</c:v>
                </c:pt>
                <c:pt idx="550">
                  <c:v>0.91984494267357497</c:v>
                </c:pt>
                <c:pt idx="551">
                  <c:v>0.92021469352097596</c:v>
                </c:pt>
                <c:pt idx="552">
                  <c:v>0.92063020669336604</c:v>
                </c:pt>
                <c:pt idx="553">
                  <c:v>0.92109223681473396</c:v>
                </c:pt>
                <c:pt idx="554">
                  <c:v>0.92160151268603496</c:v>
                </c:pt>
                <c:pt idx="555">
                  <c:v>0.92215873569916695</c:v>
                </c:pt>
                <c:pt idx="556">
                  <c:v>0.92276457818540003</c:v>
                </c:pt>
                <c:pt idx="557">
                  <c:v>0.92341968170328803</c:v>
                </c:pt>
                <c:pt idx="558">
                  <c:v>0.92412465527243703</c:v>
                </c:pt>
                <c:pt idx="559">
                  <c:v>0.92488007356088298</c:v>
                </c:pt>
                <c:pt idx="560">
                  <c:v>0.92568647503537305</c:v>
                </c:pt>
                <c:pt idx="561">
                  <c:v>0.92654436008538699</c:v>
                </c:pt>
                <c:pt idx="562">
                  <c:v>0.92745418913334698</c:v>
                </c:pt>
                <c:pt idx="563">
                  <c:v>0.92841638074509203</c:v>
                </c:pt>
                <c:pt idx="564">
                  <c:v>0.92943130975625798</c:v>
                </c:pt>
                <c:pt idx="565">
                  <c:v>0.93049930543177595</c:v>
                </c:pt>
                <c:pt idx="566">
                  <c:v>0.93162064967709601</c:v>
                </c:pt>
                <c:pt idx="567">
                  <c:v>0.93279557532102797</c:v>
                </c:pt>
                <c:pt idx="568">
                  <c:v>0.93402426449117704</c:v>
                </c:pt>
                <c:pt idx="569">
                  <c:v>0.93530684710372203</c:v>
                </c:pt>
                <c:pt idx="570">
                  <c:v>0.93664339948981901</c:v>
                </c:pt>
                <c:pt idx="571">
                  <c:v>0.93803394318105104</c:v>
                </c:pt>
                <c:pt idx="572">
                  <c:v>0.93947844387605195</c:v>
                </c:pt>
                <c:pt idx="573">
                  <c:v>0.94097681060976401</c:v>
                </c:pt>
                <c:pt idx="574">
                  <c:v>0.94252889514557203</c:v>
                </c:pt>
                <c:pt idx="575">
                  <c:v>0.94413449160891405</c:v>
                </c:pt>
                <c:pt idx="576">
                  <c:v>0.94579333637879204</c:v>
                </c:pt>
                <c:pt idx="577">
                  <c:v>0.94750510825097101</c:v>
                </c:pt>
                <c:pt idx="578">
                  <c:v>0.949269428883598</c:v>
                </c:pt>
                <c:pt idx="579">
                  <c:v>0.95108586353244295</c:v>
                </c:pt>
                <c:pt idx="580">
                  <c:v>0.95295392207918705</c:v>
                </c:pt>
                <c:pt idx="581">
                  <c:v>0.95487306035213904</c:v>
                </c:pt>
                <c:pt idx="582">
                  <c:v>0.95684268173448195</c:v>
                </c:pt>
                <c:pt idx="583">
                  <c:v>0.95886213905095496</c:v>
                </c:pt>
                <c:pt idx="584">
                  <c:v>0.96093073671963503</c:v>
                </c:pt>
                <c:pt idx="585">
                  <c:v>0.96304773315145498</c:v>
                </c:pt>
                <c:pt idx="586">
                  <c:v>0.96521234337637996</c:v>
                </c:pt>
                <c:pt idx="587">
                  <c:v>0.96742374187179203</c:v>
                </c:pt>
                <c:pt idx="588">
                  <c:v>0.96968106556576295</c:v>
                </c:pt>
                <c:pt idx="589">
                  <c:v>0.97198341698563495</c:v>
                </c:pt>
                <c:pt idx="590">
                  <c:v>0.97432986752054696</c:v>
                </c:pt>
                <c:pt idx="591">
                  <c:v>0.97671946076558902</c:v>
                </c:pt>
                <c:pt idx="592">
                  <c:v>0.97915121591481702</c:v>
                </c:pt>
                <c:pt idx="593">
                  <c:v>0.98162413117066005</c:v>
                </c:pt>
                <c:pt idx="594">
                  <c:v>0.98413718713812504</c:v>
                </c:pt>
                <c:pt idx="595">
                  <c:v>0.986689350173657</c:v>
                </c:pt>
                <c:pt idx="596">
                  <c:v>0.98927957566050095</c:v>
                </c:pt>
                <c:pt idx="597">
                  <c:v>0.99190681118475499</c:v>
                </c:pt>
                <c:pt idx="598">
                  <c:v>0.99456999958909398</c:v>
                </c:pt>
                <c:pt idx="599">
                  <c:v>0.99726808188405702</c:v>
                </c:pt>
                <c:pt idx="600">
                  <c:v>1</c:v>
                </c:pt>
                <c:pt idx="601">
                  <c:v>1.0059710698072499</c:v>
                </c:pt>
                <c:pt idx="602">
                  <c:v>1.01206801335024</c:v>
                </c:pt>
                <c:pt idx="603">
                  <c:v>1.01829256700482</c:v>
                </c:pt>
                <c:pt idx="604">
                  <c:v>1.0246463879433001</c:v>
                </c:pt>
                <c:pt idx="605">
                  <c:v>1.03113105795607</c:v>
                </c:pt>
                <c:pt idx="606">
                  <c:v>1.03774808715248</c:v>
                </c:pt>
                <c:pt idx="607">
                  <c:v>1.04449891750597</c:v>
                </c:pt>
                <c:pt idx="608">
                  <c:v>1.05138492621605</c:v>
                </c:pt>
                <c:pt idx="609">
                  <c:v>1.0584074288665799</c:v>
                </c:pt>
                <c:pt idx="610">
                  <c:v>1.0655676823659901</c:v>
                </c:pt>
                <c:pt idx="611">
                  <c:v>1.07286688765983</c:v>
                </c:pt>
                <c:pt idx="612">
                  <c:v>1.0803061922102399</c:v>
                </c:pt>
                <c:pt idx="613">
                  <c:v>1.0878866922406301</c:v>
                </c:pt>
                <c:pt idx="614">
                  <c:v>1.0956094347462799</c:v>
                </c:pt>
                <c:pt idx="615">
                  <c:v>1.10347541927418</c:v>
                </c:pt>
                <c:pt idx="616">
                  <c:v>1.11148559947679</c:v>
                </c:pt>
                <c:pt idx="617">
                  <c:v>1.1196408844461201</c:v>
                </c:pt>
                <c:pt idx="618">
                  <c:v>1.12794213983504</c:v>
                </c:pt>
                <c:pt idx="619">
                  <c:v>1.13639018877394</c:v>
                </c:pt>
                <c:pt idx="620">
                  <c:v>1.14498581259065</c:v>
                </c:pt>
                <c:pt idx="621">
                  <c:v>1.1537297513424201</c:v>
                </c:pt>
                <c:pt idx="622">
                  <c:v>1.1626227041683901</c:v>
                </c:pt>
                <c:pt idx="623">
                  <c:v>1.17166532947104</c:v>
                </c:pt>
                <c:pt idx="624">
                  <c:v>1.1808582449351599</c:v>
                </c:pt>
                <c:pt idx="625">
                  <c:v>1.1902020273923799</c:v>
                </c:pt>
                <c:pt idx="626">
                  <c:v>1.19969721253925</c:v>
                </c:pt>
                <c:pt idx="627">
                  <c:v>1.20934429451657</c:v>
                </c:pt>
                <c:pt idx="628">
                  <c:v>1.21914372535711</c:v>
                </c:pt>
                <c:pt idx="629">
                  <c:v>1.2290959143089599</c:v>
                </c:pt>
                <c:pt idx="630">
                  <c:v>1.2392012270408499</c:v>
                </c:pt>
                <c:pt idx="631">
                  <c:v>1.2494599847361201</c:v>
                </c:pt>
                <c:pt idx="632">
                  <c:v>1.25987246308107</c:v>
                </c:pt>
                <c:pt idx="633">
                  <c:v>1.27043889115358</c:v>
                </c:pt>
                <c:pt idx="634">
                  <c:v>1.2811594502172501</c:v>
                </c:pt>
                <c:pt idx="635">
                  <c:v>1.29203427242644</c:v>
                </c:pt>
                <c:pt idx="636">
                  <c:v>1.3030634394468501</c:v>
                </c:pt>
                <c:pt idx="637">
                  <c:v>1.3142469809964501</c:v>
                </c:pt>
                <c:pt idx="638">
                  <c:v>1.3255848733112101</c:v>
                </c:pt>
                <c:pt idx="639">
                  <c:v>1.33707703753982</c:v>
                </c:pt>
                <c:pt idx="640">
                  <c:v>1.34872333807147</c:v>
                </c:pt>
                <c:pt idx="641">
                  <c:v>1.3605235808006999</c:v>
                </c:pt>
                <c:pt idx="642">
                  <c:v>1.3724775113330501</c:v>
                </c:pt>
                <c:pt idx="643">
                  <c:v>1.3845848131352101</c:v>
                </c:pt>
                <c:pt idx="644">
                  <c:v>1.39684510563325</c:v>
                </c:pt>
                <c:pt idx="645">
                  <c:v>1.4092579422623599</c:v>
                </c:pt>
                <c:pt idx="646">
                  <c:v>1.4218228084717</c:v>
                </c:pt>
                <c:pt idx="647">
                  <c:v>1.4345391196875299</c:v>
                </c:pt>
                <c:pt idx="648">
                  <c:v>1.44740621923815</c:v>
                </c:pt>
                <c:pt idx="649">
                  <c:v>1.4604233762439001</c:v>
                </c:pt>
                <c:pt idx="650">
                  <c:v>1.4735897834754299</c:v>
                </c:pt>
              </c:numCache>
            </c:numRef>
          </c:yVal>
          <c:smooth val="1"/>
        </c:ser>
        <c:dLbls>
          <c:showLegendKey val="0"/>
          <c:showVal val="0"/>
          <c:showCatName val="0"/>
          <c:showSerName val="0"/>
          <c:showPercent val="0"/>
          <c:showBubbleSize val="0"/>
        </c:dLbls>
        <c:axId val="497354224"/>
        <c:axId val="497347168"/>
      </c:scatterChart>
      <c:valAx>
        <c:axId val="497354224"/>
        <c:scaling>
          <c:orientation val="minMax"/>
          <c:max val="65"/>
          <c:min val="25"/>
        </c:scaling>
        <c:delete val="0"/>
        <c:axPos val="b"/>
        <c:title>
          <c:tx>
            <c:rich>
              <a:bodyPr/>
              <a:lstStyle/>
              <a:p>
                <a:pPr>
                  <a:defRPr sz="1700"/>
                </a:pPr>
                <a:r>
                  <a:rPr lang="en-US" sz="1700" dirty="0" smtClean="0"/>
                  <a:t>Recipient age</a:t>
                </a:r>
                <a:endParaRPr lang="en-US" sz="1700" dirty="0"/>
              </a:p>
            </c:rich>
          </c:tx>
          <c:layout>
            <c:manualLayout>
              <c:xMode val="edge"/>
              <c:yMode val="edge"/>
              <c:x val="0.44931415929203533"/>
              <c:y val="0.88582020997375333"/>
            </c:manualLayout>
          </c:layout>
          <c:overlay val="0"/>
        </c:title>
        <c:numFmt formatCode="#,##0" sourceLinked="0"/>
        <c:majorTickMark val="out"/>
        <c:minorTickMark val="none"/>
        <c:tickLblPos val="nextTo"/>
        <c:txPr>
          <a:bodyPr rot="0"/>
          <a:lstStyle/>
          <a:p>
            <a:pPr>
              <a:defRPr sz="1500" b="1"/>
            </a:pPr>
            <a:endParaRPr lang="en-US"/>
          </a:p>
        </c:txPr>
        <c:crossAx val="497347168"/>
        <c:crosses val="autoZero"/>
        <c:crossBetween val="midCat"/>
        <c:majorUnit val="10"/>
      </c:valAx>
      <c:valAx>
        <c:axId val="49734716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497354224"/>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3</c:v>
                </c:pt>
                <c:pt idx="1">
                  <c:v>3.5</c:v>
                </c:pt>
                <c:pt idx="2">
                  <c:v>4</c:v>
                </c:pt>
                <c:pt idx="3">
                  <c:v>4.5</c:v>
                </c:pt>
                <c:pt idx="4">
                  <c:v>5</c:v>
                </c:pt>
                <c:pt idx="5">
                  <c:v>5.5</c:v>
                </c:pt>
                <c:pt idx="6">
                  <c:v>6</c:v>
                </c:pt>
                <c:pt idx="7">
                  <c:v>6.5</c:v>
                </c:pt>
                <c:pt idx="8">
                  <c:v>7</c:v>
                </c:pt>
                <c:pt idx="9">
                  <c:v>7.5</c:v>
                </c:pt>
                <c:pt idx="10">
                  <c:v>8</c:v>
                </c:pt>
              </c:numCache>
            </c:numRef>
          </c:xVal>
          <c:yVal>
            <c:numRef>
              <c:f>Microsoft_Excel_Worksheet2!$B$2:$B$10002</c:f>
              <c:numCache>
                <c:formatCode>General</c:formatCode>
                <c:ptCount val="10001"/>
                <c:pt idx="0">
                  <c:v>1.6666455137910601</c:v>
                </c:pt>
                <c:pt idx="1">
                  <c:v>1.4442020579444901</c:v>
                </c:pt>
                <c:pt idx="2">
                  <c:v>1.25240478196239</c:v>
                </c:pt>
                <c:pt idx="3">
                  <c:v>1.1002561013638901</c:v>
                </c:pt>
                <c:pt idx="4">
                  <c:v>1</c:v>
                </c:pt>
                <c:pt idx="5">
                  <c:v>0.95492193770866396</c:v>
                </c:pt>
                <c:pt idx="6">
                  <c:v>0.94999264115673399</c:v>
                </c:pt>
                <c:pt idx="7">
                  <c:v>0.970298826550827</c:v>
                </c:pt>
                <c:pt idx="8">
                  <c:v>1.0027219602933899</c:v>
                </c:pt>
                <c:pt idx="9">
                  <c:v>1.0375225640027499</c:v>
                </c:pt>
                <c:pt idx="10">
                  <c:v>1.0735309621621101</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3</c:v>
                </c:pt>
                <c:pt idx="1">
                  <c:v>3.5</c:v>
                </c:pt>
                <c:pt idx="2">
                  <c:v>4</c:v>
                </c:pt>
                <c:pt idx="3">
                  <c:v>4.5</c:v>
                </c:pt>
                <c:pt idx="4">
                  <c:v>5</c:v>
                </c:pt>
                <c:pt idx="5">
                  <c:v>5.5</c:v>
                </c:pt>
                <c:pt idx="6">
                  <c:v>6</c:v>
                </c:pt>
                <c:pt idx="7">
                  <c:v>6.5</c:v>
                </c:pt>
                <c:pt idx="8">
                  <c:v>7</c:v>
                </c:pt>
                <c:pt idx="9">
                  <c:v>7.5</c:v>
                </c:pt>
                <c:pt idx="10">
                  <c:v>8</c:v>
                </c:pt>
              </c:numCache>
            </c:numRef>
          </c:xVal>
          <c:yVal>
            <c:numRef>
              <c:f>Microsoft_Excel_Worksheet2!$C$2:$C$10002</c:f>
              <c:numCache>
                <c:formatCode>General</c:formatCode>
                <c:ptCount val="10001"/>
                <c:pt idx="0">
                  <c:v>1.2757224548791799</c:v>
                </c:pt>
                <c:pt idx="1">
                  <c:v>1.1922542280775701</c:v>
                </c:pt>
                <c:pt idx="2">
                  <c:v>1.1140895830720201</c:v>
                </c:pt>
                <c:pt idx="3">
                  <c:v>1.0462743025617001</c:v>
                </c:pt>
                <c:pt idx="4">
                  <c:v>1</c:v>
                </c:pt>
                <c:pt idx="5">
                  <c:v>0.91775093338386404</c:v>
                </c:pt>
                <c:pt idx="6">
                  <c:v>0.87073281940342895</c:v>
                </c:pt>
                <c:pt idx="7">
                  <c:v>0.83706928769469502</c:v>
                </c:pt>
                <c:pt idx="8">
                  <c:v>0.80758923547514705</c:v>
                </c:pt>
                <c:pt idx="9">
                  <c:v>0.77851227335600104</c:v>
                </c:pt>
                <c:pt idx="10">
                  <c:v>0.75001057949056504</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3</c:v>
                </c:pt>
                <c:pt idx="1">
                  <c:v>3.5</c:v>
                </c:pt>
                <c:pt idx="2">
                  <c:v>4</c:v>
                </c:pt>
                <c:pt idx="3">
                  <c:v>4.5</c:v>
                </c:pt>
                <c:pt idx="4">
                  <c:v>5</c:v>
                </c:pt>
                <c:pt idx="5">
                  <c:v>5.5</c:v>
                </c:pt>
                <c:pt idx="6">
                  <c:v>6</c:v>
                </c:pt>
                <c:pt idx="7">
                  <c:v>6.5</c:v>
                </c:pt>
                <c:pt idx="8">
                  <c:v>7</c:v>
                </c:pt>
                <c:pt idx="9">
                  <c:v>7.5</c:v>
                </c:pt>
                <c:pt idx="10">
                  <c:v>8</c:v>
                </c:pt>
              </c:numCache>
            </c:numRef>
          </c:xVal>
          <c:yVal>
            <c:numRef>
              <c:f>Microsoft_Excel_Worksheet2!$D$2:$D$10002</c:f>
              <c:numCache>
                <c:formatCode>General</c:formatCode>
                <c:ptCount val="10001"/>
                <c:pt idx="0">
                  <c:v>2.1773601758095098</c:v>
                </c:pt>
                <c:pt idx="1">
                  <c:v>1.74939164404071</c:v>
                </c:pt>
                <c:pt idx="2">
                  <c:v>1.4078919341092599</c:v>
                </c:pt>
                <c:pt idx="3">
                  <c:v>1.15702305372934</c:v>
                </c:pt>
                <c:pt idx="4">
                  <c:v>1</c:v>
                </c:pt>
                <c:pt idx="5">
                  <c:v>0.99359845242005695</c:v>
                </c:pt>
                <c:pt idx="6">
                  <c:v>1.0364672126063601</c:v>
                </c:pt>
                <c:pt idx="7">
                  <c:v>1.1247334320421301</c:v>
                </c:pt>
                <c:pt idx="8">
                  <c:v>1.2450033822740001</c:v>
                </c:pt>
                <c:pt idx="9">
                  <c:v>1.3827053312524999</c:v>
                </c:pt>
                <c:pt idx="10">
                  <c:v>1.53660329365421</c:v>
                </c:pt>
              </c:numCache>
            </c:numRef>
          </c:yVal>
          <c:smooth val="1"/>
        </c:ser>
        <c:dLbls>
          <c:showLegendKey val="0"/>
          <c:showVal val="0"/>
          <c:showCatName val="0"/>
          <c:showSerName val="0"/>
          <c:showPercent val="0"/>
          <c:showBubbleSize val="0"/>
        </c:dLbls>
        <c:axId val="774639304"/>
        <c:axId val="774639696"/>
      </c:scatterChart>
      <c:valAx>
        <c:axId val="774639304"/>
        <c:scaling>
          <c:orientation val="minMax"/>
          <c:max val="8"/>
          <c:min val="3"/>
        </c:scaling>
        <c:delete val="0"/>
        <c:axPos val="b"/>
        <c:title>
          <c:tx>
            <c:rich>
              <a:bodyPr/>
              <a:lstStyle/>
              <a:p>
                <a:pPr>
                  <a:defRPr sz="1700"/>
                </a:pPr>
                <a:r>
                  <a:rPr lang="en-US" sz="1700" dirty="0" smtClean="0"/>
                  <a:t>Recipient cardiac output</a:t>
                </a:r>
                <a:endParaRPr lang="en-US" sz="1700" dirty="0"/>
              </a:p>
            </c:rich>
          </c:tx>
          <c:layout>
            <c:manualLayout>
              <c:xMode val="edge"/>
              <c:yMode val="edge"/>
              <c:x val="0.38407445474182977"/>
              <c:y val="0.88582020997375333"/>
            </c:manualLayout>
          </c:layout>
          <c:overlay val="0"/>
        </c:title>
        <c:numFmt formatCode="#,##0" sourceLinked="0"/>
        <c:majorTickMark val="out"/>
        <c:minorTickMark val="none"/>
        <c:tickLblPos val="nextTo"/>
        <c:txPr>
          <a:bodyPr rot="0"/>
          <a:lstStyle/>
          <a:p>
            <a:pPr>
              <a:defRPr sz="1500" b="1"/>
            </a:pPr>
            <a:endParaRPr lang="en-US"/>
          </a:p>
        </c:txPr>
        <c:crossAx val="774639696"/>
        <c:crosses val="autoZero"/>
        <c:crossBetween val="midCat"/>
        <c:majorUnit val="1"/>
      </c:valAx>
      <c:valAx>
        <c:axId val="77463969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74639304"/>
        <c:crossesAt val="3"/>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xVal>
          <c:yVal>
            <c:numRef>
              <c:f>Microsoft_Excel_Worksheet3!$B$2:$B$10002</c:f>
              <c:numCache>
                <c:formatCode>General</c:formatCode>
                <c:ptCount val="10001"/>
                <c:pt idx="0">
                  <c:v>1.4634852838763801</c:v>
                </c:pt>
                <c:pt idx="1">
                  <c:v>1.4454229935437899</c:v>
                </c:pt>
                <c:pt idx="2">
                  <c:v>1.4275836274425799</c:v>
                </c:pt>
                <c:pt idx="3">
                  <c:v>1.40996443424877</c:v>
                </c:pt>
                <c:pt idx="4">
                  <c:v>1.3925626965950899</c:v>
                </c:pt>
                <c:pt idx="5">
                  <c:v>1.37537573065198</c:v>
                </c:pt>
                <c:pt idx="6">
                  <c:v>1.3584008857135701</c:v>
                </c:pt>
                <c:pt idx="7">
                  <c:v>1.34163554378897</c:v>
                </c:pt>
                <c:pt idx="8">
                  <c:v>1.3250771191984201</c:v>
                </c:pt>
                <c:pt idx="9">
                  <c:v>1.3087230581745599</c:v>
                </c:pt>
                <c:pt idx="10">
                  <c:v>1.2925708384685399</c:v>
                </c:pt>
                <c:pt idx="11">
                  <c:v>1.27661796896101</c:v>
                </c:pt>
                <c:pt idx="12">
                  <c:v>1.26086542307536</c:v>
                </c:pt>
                <c:pt idx="13">
                  <c:v>1.24532760101034</c:v>
                </c:pt>
                <c:pt idx="14">
                  <c:v>1.23002145068696</c:v>
                </c:pt>
                <c:pt idx="15">
                  <c:v>1.2149629829627</c:v>
                </c:pt>
                <c:pt idx="16">
                  <c:v>1.2001673090787599</c:v>
                </c:pt>
                <c:pt idx="17">
                  <c:v>1.18564867995738</c:v>
                </c:pt>
                <c:pt idx="18">
                  <c:v>1.1714205271257401</c:v>
                </c:pt>
                <c:pt idx="19">
                  <c:v>1.15749550506003</c:v>
                </c:pt>
                <c:pt idx="20">
                  <c:v>1.1438855347608601</c:v>
                </c:pt>
                <c:pt idx="21">
                  <c:v>1.13060184838889</c:v>
                </c:pt>
                <c:pt idx="22">
                  <c:v>1.1176550348074701</c:v>
                </c:pt>
                <c:pt idx="23">
                  <c:v>1.10505508589712</c:v>
                </c:pt>
                <c:pt idx="24">
                  <c:v>1.09281144352474</c:v>
                </c:pt>
                <c:pt idx="25">
                  <c:v>1.0809330470682801</c:v>
                </c:pt>
                <c:pt idx="26">
                  <c:v>1.0694283814158501</c:v>
                </c:pt>
                <c:pt idx="27">
                  <c:v>1.0583055253757101</c:v>
                </c:pt>
                <c:pt idx="28">
                  <c:v>1.0475722004516601</c:v>
                </c:pt>
                <c:pt idx="29">
                  <c:v>1.03723581995591</c:v>
                </c:pt>
                <c:pt idx="30">
                  <c:v>1.02730353844891</c:v>
                </c:pt>
                <c:pt idx="31">
                  <c:v>1.0177823015134999</c:v>
                </c:pt>
                <c:pt idx="32">
                  <c:v>1.00867889588793</c:v>
                </c:pt>
                <c:pt idx="33">
                  <c:v>1</c:v>
                </c:pt>
                <c:pt idx="34">
                  <c:v>0.99174815220363099</c:v>
                </c:pt>
                <c:pt idx="35">
                  <c:v>0.98390981171647096</c:v>
                </c:pt>
                <c:pt idx="36">
                  <c:v>0.97646806326535396</c:v>
                </c:pt>
                <c:pt idx="37">
                  <c:v>0.969406719754075</c:v>
                </c:pt>
                <c:pt idx="38">
                  <c:v>0.96271027548153998</c:v>
                </c:pt>
                <c:pt idx="39">
                  <c:v>0.956363862162668</c:v>
                </c:pt>
                <c:pt idx="40">
                  <c:v>0.95035320756240604</c:v>
                </c:pt>
                <c:pt idx="41">
                  <c:v>0.94466459656802704</c:v>
                </c:pt>
                <c:pt idx="42">
                  <c:v>0.93928483453841805</c:v>
                </c:pt>
                <c:pt idx="43">
                  <c:v>0.93420121278174095</c:v>
                </c:pt>
                <c:pt idx="44">
                  <c:v>0.92940147602438095</c:v>
                </c:pt>
                <c:pt idx="45">
                  <c:v>0.92487379174490003</c:v>
                </c:pt>
                <c:pt idx="46">
                  <c:v>0.92060672125663501</c:v>
                </c:pt>
                <c:pt idx="47">
                  <c:v>0.91658919243176395</c:v>
                </c:pt>
                <c:pt idx="48">
                  <c:v>0.91281047396825199</c:v>
                </c:pt>
                <c:pt idx="49">
                  <c:v>0.90926015110892899</c:v>
                </c:pt>
                <c:pt idx="50">
                  <c:v>0.905928102729326</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xVal>
          <c:yVal>
            <c:numRef>
              <c:f>Microsoft_Excel_Worksheet3!$C$2:$C$10002</c:f>
              <c:numCache>
                <c:formatCode>General</c:formatCode>
                <c:ptCount val="10001"/>
                <c:pt idx="0">
                  <c:v>1.1502344067113801</c:v>
                </c:pt>
                <c:pt idx="1">
                  <c:v>1.1452366384370101</c:v>
                </c:pt>
                <c:pt idx="2">
                  <c:v>1.1402600815072399</c:v>
                </c:pt>
                <c:pt idx="3">
                  <c:v>1.1353045921139799</c:v>
                </c:pt>
                <c:pt idx="4">
                  <c:v>1.1303700191555901</c:v>
                </c:pt>
                <c:pt idx="5">
                  <c:v>1.12545620268852</c:v>
                </c:pt>
                <c:pt idx="6">
                  <c:v>1.12056297199102</c:v>
                </c:pt>
                <c:pt idx="7">
                  <c:v>1.11569014312022</c:v>
                </c:pt>
                <c:pt idx="8">
                  <c:v>1.1108375158011199</c:v>
                </c:pt>
                <c:pt idx="9">
                  <c:v>1.10600486942386</c:v>
                </c:pt>
                <c:pt idx="10">
                  <c:v>1.1011919578365099</c:v>
                </c:pt>
                <c:pt idx="11">
                  <c:v>1.0963985024880101</c:v>
                </c:pt>
                <c:pt idx="12">
                  <c:v>1.0916245930444</c:v>
                </c:pt>
                <c:pt idx="13">
                  <c:v>1.08687192371278</c:v>
                </c:pt>
                <c:pt idx="14">
                  <c:v>1.08214259400302</c:v>
                </c:pt>
                <c:pt idx="15">
                  <c:v>1.0774387122954401</c:v>
                </c:pt>
                <c:pt idx="16">
                  <c:v>1.0727624064135901</c:v>
                </c:pt>
                <c:pt idx="17">
                  <c:v>1.06811583526027</c:v>
                </c:pt>
                <c:pt idx="18">
                  <c:v>1.06350120176401</c:v>
                </c:pt>
                <c:pt idx="19">
                  <c:v>1.0589207674291099</c:v>
                </c:pt>
                <c:pt idx="20">
                  <c:v>1.0543768688396999</c:v>
                </c:pt>
                <c:pt idx="21">
                  <c:v>1.04987193654024</c:v>
                </c:pt>
                <c:pt idx="22">
                  <c:v>1.0454085168043299</c:v>
                </c:pt>
                <c:pt idx="23">
                  <c:v>1.0409892969163499</c:v>
                </c:pt>
                <c:pt idx="24">
                  <c:v>1.03661713473134</c:v>
                </c:pt>
                <c:pt idx="25">
                  <c:v>1.03229509345625</c:v>
                </c:pt>
                <c:pt idx="26">
                  <c:v>1.02802648281929</c:v>
                </c:pt>
                <c:pt idx="27">
                  <c:v>1.023814908077</c:v>
                </c:pt>
                <c:pt idx="28">
                  <c:v>1.0196643286665401</c:v>
                </c:pt>
                <c:pt idx="29">
                  <c:v>1.01557912876414</c:v>
                </c:pt>
                <c:pt idx="30">
                  <c:v>1.01156420258532</c:v>
                </c:pt>
                <c:pt idx="31">
                  <c:v>1.0076250579903601</c:v>
                </c:pt>
                <c:pt idx="32">
                  <c:v>1.00376794287736</c:v>
                </c:pt>
                <c:pt idx="33">
                  <c:v>1</c:v>
                </c:pt>
                <c:pt idx="34">
                  <c:v>0.98718890371761003</c:v>
                </c:pt>
                <c:pt idx="35">
                  <c:v>0.97514100646055901</c:v>
                </c:pt>
                <c:pt idx="36">
                  <c:v>0.96381174269096404</c:v>
                </c:pt>
                <c:pt idx="37">
                  <c:v>0.95315875770793002</c:v>
                </c:pt>
                <c:pt idx="38">
                  <c:v>0.94314170204155001</c:v>
                </c:pt>
                <c:pt idx="39">
                  <c:v>0.93372204509812795</c:v>
                </c:pt>
                <c:pt idx="40">
                  <c:v>0.92486290769560997</c:v>
                </c:pt>
                <c:pt idx="41">
                  <c:v>0.916528913364414</c:v>
                </c:pt>
                <c:pt idx="42">
                  <c:v>0.908686058479376</c:v>
                </c:pt>
                <c:pt idx="43">
                  <c:v>0.90130160141745597</c:v>
                </c:pt>
                <c:pt idx="44">
                  <c:v>0.89434397098485996</c:v>
                </c:pt>
                <c:pt idx="45">
                  <c:v>0.88778269430768997</c:v>
                </c:pt>
                <c:pt idx="46">
                  <c:v>0.88158834421517496</c:v>
                </c:pt>
                <c:pt idx="47">
                  <c:v>0.87573250585265305</c:v>
                </c:pt>
                <c:pt idx="48">
                  <c:v>0.87018776184084201</c:v>
                </c:pt>
                <c:pt idx="49">
                  <c:v>0.86492769476021303</c:v>
                </c:pt>
                <c:pt idx="50">
                  <c:v>0.85992690511291703</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xVal>
          <c:yVal>
            <c:numRef>
              <c:f>Microsoft_Excel_Worksheet3!$D$2:$D$10002</c:f>
              <c:numCache>
                <c:formatCode>General</c:formatCode>
                <c:ptCount val="10001"/>
                <c:pt idx="0">
                  <c:v>1.86204582616015</c:v>
                </c:pt>
                <c:pt idx="1">
                  <c:v>1.82429339067987</c:v>
                </c:pt>
                <c:pt idx="2">
                  <c:v>1.78730716473756</c:v>
                </c:pt>
                <c:pt idx="3">
                  <c:v>1.7510716680399501</c:v>
                </c:pt>
                <c:pt idx="4">
                  <c:v>1.7155717429562101</c:v>
                </c:pt>
                <c:pt idx="5">
                  <c:v>1.6807925496768401</c:v>
                </c:pt>
                <c:pt idx="6">
                  <c:v>1.64671956189018</c:v>
                </c:pt>
                <c:pt idx="7">
                  <c:v>1.61333856309239</c:v>
                </c:pt>
                <c:pt idx="8">
                  <c:v>1.5806356436899101</c:v>
                </c:pt>
                <c:pt idx="9">
                  <c:v>1.54859719911539</c:v>
                </c:pt>
                <c:pt idx="10">
                  <c:v>1.51720992926766</c:v>
                </c:pt>
                <c:pt idx="11">
                  <c:v>1.4864608397182399</c:v>
                </c:pt>
                <c:pt idx="12">
                  <c:v>1.45634463096264</c:v>
                </c:pt>
                <c:pt idx="13">
                  <c:v>1.42688462182411</c:v>
                </c:pt>
                <c:pt idx="14">
                  <c:v>1.39810850948339</c:v>
                </c:pt>
                <c:pt idx="15">
                  <c:v>1.37004085069932</c:v>
                </c:pt>
                <c:pt idx="16">
                  <c:v>1.3427032501976199</c:v>
                </c:pt>
                <c:pt idx="17">
                  <c:v>1.3161145503868801</c:v>
                </c:pt>
                <c:pt idx="18">
                  <c:v>1.2902910209179399</c:v>
                </c:pt>
                <c:pt idx="19">
                  <c:v>1.26524654671472</c:v>
                </c:pt>
                <c:pt idx="20">
                  <c:v>1.24099281320072</c:v>
                </c:pt>
                <c:pt idx="21">
                  <c:v>1.21753948752338</c:v>
                </c:pt>
                <c:pt idx="22">
                  <c:v>1.19489439463242</c:v>
                </c:pt>
                <c:pt idx="23">
                  <c:v>1.17306368709497</c:v>
                </c:pt>
                <c:pt idx="24">
                  <c:v>1.15205200752169</c:v>
                </c:pt>
                <c:pt idx="25">
                  <c:v>1.13186264242749</c:v>
                </c:pt>
                <c:pt idx="26">
                  <c:v>1.1124976662481301</c:v>
                </c:pt>
                <c:pt idx="27">
                  <c:v>1.09395807406677</c:v>
                </c:pt>
                <c:pt idx="28">
                  <c:v>1.07624390135748</c:v>
                </c:pt>
                <c:pt idx="29">
                  <c:v>1.05935432870584</c:v>
                </c:pt>
                <c:pt idx="30">
                  <c:v>1.0432877689942099</c:v>
                </c:pt>
                <c:pt idx="31">
                  <c:v>1.0280419339115201</c:v>
                </c:pt>
                <c:pt idx="32">
                  <c:v>1.0136138758258799</c:v>
                </c:pt>
                <c:pt idx="33">
                  <c:v>1</c:v>
                </c:pt>
                <c:pt idx="34">
                  <c:v>0.99632845719330598</c:v>
                </c:pt>
                <c:pt idx="35">
                  <c:v>0.99275746910259599</c:v>
                </c:pt>
                <c:pt idx="36">
                  <c:v>0.98929058066365305</c:v>
                </c:pt>
                <c:pt idx="37">
                  <c:v>0.98593165168432095</c:v>
                </c:pt>
                <c:pt idx="38">
                  <c:v>0.98268486327297699</c:v>
                </c:pt>
                <c:pt idx="39">
                  <c:v>0.97955472043564396</c:v>
                </c:pt>
                <c:pt idx="40">
                  <c:v>0.97654604980807103</c:v>
                </c:pt>
                <c:pt idx="41">
                  <c:v>0.97366399138814297</c:v>
                </c:pt>
                <c:pt idx="42">
                  <c:v>0.97091398306501897</c:v>
                </c:pt>
                <c:pt idx="43">
                  <c:v>0.96830173672203701</c:v>
                </c:pt>
                <c:pt idx="44">
                  <c:v>0.96583320474010304</c:v>
                </c:pt>
                <c:pt idx="45">
                  <c:v>0.96351453586695601</c:v>
                </c:pt>
                <c:pt idx="46">
                  <c:v>0.96135201966330897</c:v>
                </c:pt>
                <c:pt idx="47">
                  <c:v>0.959352019101677</c:v>
                </c:pt>
                <c:pt idx="48">
                  <c:v>0.95752089138038599</c:v>
                </c:pt>
                <c:pt idx="49">
                  <c:v>0.95586489761301496</c:v>
                </c:pt>
                <c:pt idx="50">
                  <c:v>0.95439010273435898</c:v>
                </c:pt>
              </c:numCache>
            </c:numRef>
          </c:yVal>
          <c:smooth val="1"/>
        </c:ser>
        <c:dLbls>
          <c:showLegendKey val="0"/>
          <c:showVal val="0"/>
          <c:showCatName val="0"/>
          <c:showSerName val="0"/>
          <c:showPercent val="0"/>
          <c:showBubbleSize val="0"/>
        </c:dLbls>
        <c:axId val="519524800"/>
        <c:axId val="519525192"/>
      </c:scatterChart>
      <c:valAx>
        <c:axId val="519524800"/>
        <c:scaling>
          <c:orientation val="minMax"/>
          <c:max val="50"/>
          <c:min val="5"/>
        </c:scaling>
        <c:delete val="0"/>
        <c:axPos val="b"/>
        <c:title>
          <c:tx>
            <c:rich>
              <a:bodyPr/>
              <a:lstStyle/>
              <a:p>
                <a:pPr>
                  <a:defRPr sz="1700"/>
                </a:pPr>
                <a:r>
                  <a:rPr lang="en-US" sz="1700" dirty="0" smtClean="0"/>
                  <a:t>Transplant center volume</a:t>
                </a:r>
                <a:endParaRPr lang="en-US" sz="1700" dirty="0"/>
              </a:p>
            </c:rich>
          </c:tx>
          <c:layout>
            <c:manualLayout>
              <c:xMode val="edge"/>
              <c:yMode val="edge"/>
              <c:x val="0.38056047197640119"/>
              <c:y val="0.88582020997375333"/>
            </c:manualLayout>
          </c:layout>
          <c:overlay val="0"/>
        </c:title>
        <c:numFmt formatCode="#,##0" sourceLinked="0"/>
        <c:majorTickMark val="out"/>
        <c:minorTickMark val="none"/>
        <c:tickLblPos val="nextTo"/>
        <c:txPr>
          <a:bodyPr rot="0"/>
          <a:lstStyle/>
          <a:p>
            <a:pPr>
              <a:defRPr sz="1500" b="1"/>
            </a:pPr>
            <a:endParaRPr lang="en-US"/>
          </a:p>
        </c:txPr>
        <c:crossAx val="519525192"/>
        <c:crosses val="autoZero"/>
        <c:crossBetween val="midCat"/>
        <c:majorUnit val="5"/>
      </c:valAx>
      <c:valAx>
        <c:axId val="51952519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19524800"/>
        <c:crossesAt val="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Microsoft_Excel_Worksheet4!$A$2:$A$10002</c:f>
              <c:numCache>
                <c:formatCode>General</c:formatCode>
                <c:ptCount val="10001"/>
                <c:pt idx="0">
                  <c:v>0</c:v>
                </c:pt>
                <c:pt idx="1">
                  <c:v>0.5</c:v>
                </c:pt>
                <c:pt idx="2">
                  <c:v>1</c:v>
                </c:pt>
                <c:pt idx="3">
                  <c:v>1.5</c:v>
                </c:pt>
                <c:pt idx="4">
                  <c:v>2</c:v>
                </c:pt>
                <c:pt idx="5">
                  <c:v>2.5</c:v>
                </c:pt>
                <c:pt idx="6">
                  <c:v>3</c:v>
                </c:pt>
                <c:pt idx="7">
                  <c:v>3.5</c:v>
                </c:pt>
                <c:pt idx="8">
                  <c:v>4</c:v>
                </c:pt>
              </c:numCache>
            </c:numRef>
          </c:xVal>
          <c:yVal>
            <c:numRef>
              <c:f>Microsoft_Excel_Worksheet4!$B$2:$B$10002</c:f>
              <c:numCache>
                <c:formatCode>General</c:formatCode>
                <c:ptCount val="10001"/>
                <c:pt idx="0">
                  <c:v>0.87144200993438203</c:v>
                </c:pt>
                <c:pt idx="1">
                  <c:v>0.89165888930556203</c:v>
                </c:pt>
                <c:pt idx="2">
                  <c:v>0.91234478693251797</c:v>
                </c:pt>
                <c:pt idx="3">
                  <c:v>0.93351058372917295</c:v>
                </c:pt>
                <c:pt idx="4">
                  <c:v>0.95516741303947195</c:v>
                </c:pt>
                <c:pt idx="5">
                  <c:v>0.97732666649359001</c:v>
                </c:pt>
                <c:pt idx="6">
                  <c:v>1</c:v>
                </c:pt>
                <c:pt idx="7">
                  <c:v>1.02319933987656</c:v>
                </c:pt>
                <c:pt idx="8">
                  <c:v>1.04693688912383</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Microsoft_Excel_Worksheet4!$A$2:$A$10002</c:f>
              <c:numCache>
                <c:formatCode>General</c:formatCode>
                <c:ptCount val="10001"/>
                <c:pt idx="0">
                  <c:v>0</c:v>
                </c:pt>
                <c:pt idx="1">
                  <c:v>0.5</c:v>
                </c:pt>
                <c:pt idx="2">
                  <c:v>1</c:v>
                </c:pt>
                <c:pt idx="3">
                  <c:v>1.5</c:v>
                </c:pt>
                <c:pt idx="4">
                  <c:v>2</c:v>
                </c:pt>
                <c:pt idx="5">
                  <c:v>2.5</c:v>
                </c:pt>
                <c:pt idx="6">
                  <c:v>3</c:v>
                </c:pt>
                <c:pt idx="7">
                  <c:v>3.5</c:v>
                </c:pt>
                <c:pt idx="8">
                  <c:v>4</c:v>
                </c:pt>
              </c:numCache>
            </c:numRef>
          </c:xVal>
          <c:yVal>
            <c:numRef>
              <c:f>Microsoft_Excel_Worksheet4!$C$2:$C$10002</c:f>
              <c:numCache>
                <c:formatCode>General</c:formatCode>
                <c:ptCount val="10001"/>
                <c:pt idx="0">
                  <c:v>0.76560359363536401</c:v>
                </c:pt>
                <c:pt idx="1">
                  <c:v>0.80045447344494103</c:v>
                </c:pt>
                <c:pt idx="2">
                  <c:v>0.83689179280835202</c:v>
                </c:pt>
                <c:pt idx="3">
                  <c:v>0.87498776770613396</c:v>
                </c:pt>
                <c:pt idx="4">
                  <c:v>0.91481790144725095</c:v>
                </c:pt>
                <c:pt idx="5">
                  <c:v>0.95646113431087798</c:v>
                </c:pt>
                <c:pt idx="6">
                  <c:v>1</c:v>
                </c:pt>
                <c:pt idx="7">
                  <c:v>1.00135444452328</c:v>
                </c:pt>
                <c:pt idx="8">
                  <c:v>1.00271072356652</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Microsoft_Excel_Worksheet4!$A$2:$A$10002</c:f>
              <c:numCache>
                <c:formatCode>General</c:formatCode>
                <c:ptCount val="10001"/>
                <c:pt idx="0">
                  <c:v>0</c:v>
                </c:pt>
                <c:pt idx="1">
                  <c:v>0.5</c:v>
                </c:pt>
                <c:pt idx="2">
                  <c:v>1</c:v>
                </c:pt>
                <c:pt idx="3">
                  <c:v>1.5</c:v>
                </c:pt>
                <c:pt idx="4">
                  <c:v>2</c:v>
                </c:pt>
                <c:pt idx="5">
                  <c:v>2.5</c:v>
                </c:pt>
                <c:pt idx="6">
                  <c:v>3</c:v>
                </c:pt>
                <c:pt idx="7">
                  <c:v>3.5</c:v>
                </c:pt>
                <c:pt idx="8">
                  <c:v>4</c:v>
                </c:pt>
              </c:numCache>
            </c:numRef>
          </c:xVal>
          <c:yVal>
            <c:numRef>
              <c:f>Microsoft_Excel_Worksheet4!$D$2:$D$10002</c:f>
              <c:numCache>
                <c:formatCode>General</c:formatCode>
                <c:ptCount val="10001"/>
                <c:pt idx="0">
                  <c:v>0.991911719056222</c:v>
                </c:pt>
                <c:pt idx="1">
                  <c:v>0.99325520845167403</c:v>
                </c:pt>
                <c:pt idx="2">
                  <c:v>0.99460051752897904</c:v>
                </c:pt>
                <c:pt idx="3">
                  <c:v>0.99594764875279596</c:v>
                </c:pt>
                <c:pt idx="4">
                  <c:v>0.99729660459112102</c:v>
                </c:pt>
                <c:pt idx="5">
                  <c:v>0.99864738751529403</c:v>
                </c:pt>
                <c:pt idx="6">
                  <c:v>1</c:v>
                </c:pt>
                <c:pt idx="7">
                  <c:v>1.0455207892169001</c:v>
                </c:pt>
                <c:pt idx="8">
                  <c:v>1.0931137206847299</c:v>
                </c:pt>
              </c:numCache>
            </c:numRef>
          </c:yVal>
          <c:smooth val="1"/>
        </c:ser>
        <c:dLbls>
          <c:showLegendKey val="0"/>
          <c:showVal val="0"/>
          <c:showCatName val="0"/>
          <c:showSerName val="0"/>
          <c:showPercent val="0"/>
          <c:showBubbleSize val="0"/>
        </c:dLbls>
        <c:axId val="519525976"/>
        <c:axId val="519526368"/>
      </c:scatterChart>
      <c:valAx>
        <c:axId val="519525976"/>
        <c:scaling>
          <c:orientation val="minMax"/>
          <c:max val="4"/>
          <c:min val="0"/>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FFFFFF"/>
                    </a:solidFill>
                    <a:latin typeface="+mn-lt"/>
                    <a:ea typeface="+mn-ea"/>
                    <a:cs typeface="+mn-cs"/>
                  </a:defRPr>
                </a:pPr>
                <a:r>
                  <a:rPr lang="en-US" sz="1700" dirty="0" smtClean="0"/>
                  <a:t>Recipient oxygen required at rest </a:t>
                </a:r>
                <a:r>
                  <a:rPr lang="en-US" sz="1800" b="1" i="0" baseline="0" dirty="0" smtClean="0">
                    <a:effectLst/>
                  </a:rPr>
                  <a:t>(L/min)</a:t>
                </a:r>
                <a:endParaRPr lang="en-US" sz="1600" dirty="0" smtClean="0">
                  <a:effectLst/>
                </a:endParaRPr>
              </a:p>
            </c:rich>
          </c:tx>
          <c:layout>
            <c:manualLayout>
              <c:xMode val="edge"/>
              <c:yMode val="edge"/>
              <c:x val="0.33387905604719764"/>
              <c:y val="0.88582020997375333"/>
            </c:manualLayout>
          </c:layout>
          <c:overlay val="0"/>
        </c:title>
        <c:numFmt formatCode="#,##0" sourceLinked="0"/>
        <c:majorTickMark val="out"/>
        <c:minorTickMark val="none"/>
        <c:tickLblPos val="nextTo"/>
        <c:txPr>
          <a:bodyPr rot="0"/>
          <a:lstStyle/>
          <a:p>
            <a:pPr>
              <a:defRPr sz="1500" b="1"/>
            </a:pPr>
            <a:endParaRPr lang="en-US"/>
          </a:p>
        </c:txPr>
        <c:crossAx val="519526368"/>
        <c:crosses val="autoZero"/>
        <c:crossBetween val="midCat"/>
        <c:majorUnit val="1"/>
      </c:valAx>
      <c:valAx>
        <c:axId val="51952636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19525976"/>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91"/>
          <c:y val="2.2460834973753282E-2"/>
          <c:w val="0.81876448094850263"/>
          <c:h val="0.83779978674541278"/>
        </c:manualLayout>
      </c:layout>
      <c:barChart>
        <c:barDir val="col"/>
        <c:grouping val="percentStacked"/>
        <c:varyColors val="0"/>
        <c:ser>
          <c:idx val="0"/>
          <c:order val="0"/>
          <c:tx>
            <c:strRef>
              <c:f>Sheet1!$A$2</c:f>
              <c:strCache>
                <c:ptCount val="1"/>
                <c:pt idx="0">
                  <c:v>Alpha-1</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0"/>
                  <c:y val="6.5104166666666546E-2"/>
                </c:manualLayout>
              </c:layout>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0"/>
                  <c:y val="5.4687499999999924E-2"/>
                </c:manualLayout>
              </c:layout>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2.8735632183908492E-3"/>
                  <c:y val="5.7291666666666664E-2"/>
                </c:manualLayout>
              </c:layout>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Europe</c:v>
                </c:pt>
                <c:pt idx="1">
                  <c:v>North America</c:v>
                </c:pt>
                <c:pt idx="2">
                  <c:v>Other</c:v>
                </c:pt>
                <c:pt idx="3">
                  <c:v>Column1</c:v>
                </c:pt>
              </c:strCache>
            </c:strRef>
          </c:cat>
          <c:val>
            <c:numRef>
              <c:f>Sheet1!$B$2:$E$2</c:f>
              <c:numCache>
                <c:formatCode>General</c:formatCode>
                <c:ptCount val="4"/>
                <c:pt idx="0">
                  <c:v>601</c:v>
                </c:pt>
                <c:pt idx="1">
                  <c:v>549</c:v>
                </c:pt>
                <c:pt idx="2">
                  <c:v>87</c:v>
                </c:pt>
              </c:numCache>
            </c:numRef>
          </c:val>
        </c:ser>
        <c:ser>
          <c:idx val="1"/>
          <c:order val="1"/>
          <c:tx>
            <c:strRef>
              <c:f>Sheet1!$A$3</c:f>
              <c:strCache>
                <c:ptCount val="1"/>
                <c:pt idx="0">
                  <c:v>Bronchiectasis</c:v>
                </c:pt>
              </c:strCache>
            </c:strRef>
          </c:tx>
          <c:spPr>
            <a:gradFill flip="none" rotWithShape="1">
              <a:gsLst>
                <a:gs pos="0">
                  <a:srgbClr val="00004C">
                    <a:lumMod val="25000"/>
                    <a:lumOff val="75000"/>
                  </a:srgbClr>
                </a:gs>
                <a:gs pos="50000">
                  <a:srgbClr val="00004C">
                    <a:lumMod val="10000"/>
                    <a:lumOff val="90000"/>
                  </a:srgbClr>
                </a:gs>
                <a:gs pos="100000">
                  <a:schemeClr val="bg1">
                    <a:lumMod val="25000"/>
                    <a:lumOff val="75000"/>
                  </a:schemeClr>
                </a:gs>
              </a:gsLst>
              <a:lin ang="10800000" scaled="1"/>
              <a:tileRect/>
            </a:gradFill>
            <a:ln>
              <a:solidFill>
                <a:schemeClr val="bg2"/>
              </a:solidFill>
            </a:ln>
          </c:spPr>
          <c:invertIfNegative val="0"/>
          <c:cat>
            <c:strRef>
              <c:f>Sheet1!$B$1:$E$1</c:f>
              <c:strCache>
                <c:ptCount val="4"/>
                <c:pt idx="0">
                  <c:v>Europe</c:v>
                </c:pt>
                <c:pt idx="1">
                  <c:v>North America</c:v>
                </c:pt>
                <c:pt idx="2">
                  <c:v>Other</c:v>
                </c:pt>
                <c:pt idx="3">
                  <c:v>Column1</c:v>
                </c:pt>
              </c:strCache>
            </c:strRef>
          </c:cat>
          <c:val>
            <c:numRef>
              <c:f>Sheet1!$B$3:$E$3</c:f>
              <c:numCache>
                <c:formatCode>General</c:formatCode>
                <c:ptCount val="4"/>
                <c:pt idx="0">
                  <c:v>346</c:v>
                </c:pt>
                <c:pt idx="1">
                  <c:v>305</c:v>
                </c:pt>
                <c:pt idx="2">
                  <c:v>166</c:v>
                </c:pt>
              </c:numCache>
            </c:numRef>
          </c:val>
        </c:ser>
        <c:ser>
          <c:idx val="2"/>
          <c:order val="2"/>
          <c:tx>
            <c:strRef>
              <c:f>Sheet1!$A$4</c:f>
              <c:strCache>
                <c:ptCount val="1"/>
                <c:pt idx="0">
                  <c:v>COPD</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Sheet1!$B$1:$E$1</c:f>
              <c:strCache>
                <c:ptCount val="4"/>
                <c:pt idx="0">
                  <c:v>Europe</c:v>
                </c:pt>
                <c:pt idx="1">
                  <c:v>North America</c:v>
                </c:pt>
                <c:pt idx="2">
                  <c:v>Other</c:v>
                </c:pt>
                <c:pt idx="3">
                  <c:v>Column1</c:v>
                </c:pt>
              </c:strCache>
            </c:strRef>
          </c:cat>
          <c:val>
            <c:numRef>
              <c:f>Sheet1!$B$4:$E$4</c:f>
              <c:numCache>
                <c:formatCode>General</c:formatCode>
                <c:ptCount val="4"/>
                <c:pt idx="0">
                  <c:v>4002</c:v>
                </c:pt>
                <c:pt idx="1">
                  <c:v>4788</c:v>
                </c:pt>
                <c:pt idx="2">
                  <c:v>669</c:v>
                </c:pt>
              </c:numCache>
            </c:numRef>
          </c:val>
        </c:ser>
        <c:ser>
          <c:idx val="3"/>
          <c:order val="3"/>
          <c:tx>
            <c:strRef>
              <c:f>Sheet1!$A$5</c:f>
              <c:strCache>
                <c:ptCount val="1"/>
                <c:pt idx="0">
                  <c:v>CF</c:v>
                </c:pt>
              </c:strCache>
            </c:strRef>
          </c:tx>
          <c:spPr>
            <a:gradFill flip="none" rotWithShape="1">
              <a:gsLst>
                <a:gs pos="0">
                  <a:srgbClr val="660066"/>
                </a:gs>
                <a:gs pos="50000">
                  <a:srgbClr val="A200A2"/>
                </a:gs>
                <a:gs pos="100000">
                  <a:srgbClr val="660066"/>
                </a:gs>
              </a:gsLst>
              <a:lin ang="0" scaled="1"/>
              <a:tileRect/>
            </a:gradFill>
            <a:ln>
              <a:solidFill>
                <a:srgbClr val="000000"/>
              </a:solidFill>
            </a:ln>
          </c:spPr>
          <c:invertIfNegative val="0"/>
          <c:cat>
            <c:strRef>
              <c:f>Sheet1!$B$1:$E$1</c:f>
              <c:strCache>
                <c:ptCount val="4"/>
                <c:pt idx="0">
                  <c:v>Europe</c:v>
                </c:pt>
                <c:pt idx="1">
                  <c:v>North America</c:v>
                </c:pt>
                <c:pt idx="2">
                  <c:v>Other</c:v>
                </c:pt>
                <c:pt idx="3">
                  <c:v>Column1</c:v>
                </c:pt>
              </c:strCache>
            </c:strRef>
          </c:cat>
          <c:val>
            <c:numRef>
              <c:f>Sheet1!$B$5:$E$5</c:f>
              <c:numCache>
                <c:formatCode>General</c:formatCode>
                <c:ptCount val="4"/>
                <c:pt idx="0">
                  <c:v>2294</c:v>
                </c:pt>
                <c:pt idx="1">
                  <c:v>2357</c:v>
                </c:pt>
                <c:pt idx="2">
                  <c:v>434</c:v>
                </c:pt>
              </c:numCache>
            </c:numRef>
          </c:val>
        </c:ser>
        <c:ser>
          <c:idx val="4"/>
          <c:order val="4"/>
          <c:tx>
            <c:strRef>
              <c:f>Sheet1!$A$6</c:f>
              <c:strCache>
                <c:ptCount val="1"/>
                <c:pt idx="0">
                  <c:v>IPF</c:v>
                </c:pt>
              </c:strCache>
            </c:strRef>
          </c:tx>
          <c:spPr>
            <a:gradFill>
              <a:gsLst>
                <a:gs pos="0">
                  <a:srgbClr val="B8B400"/>
                </a:gs>
                <a:gs pos="50000">
                  <a:srgbClr val="FFFF00"/>
                </a:gs>
                <a:gs pos="100000">
                  <a:srgbClr val="B8B400"/>
                </a:gs>
              </a:gsLst>
              <a:lin ang="0" scaled="1"/>
            </a:gradFill>
            <a:ln>
              <a:solidFill>
                <a:schemeClr val="bg2"/>
              </a:solidFill>
            </a:ln>
          </c:spPr>
          <c:invertIfNegative val="0"/>
          <c:cat>
            <c:strRef>
              <c:f>Sheet1!$B$1:$E$1</c:f>
              <c:strCache>
                <c:ptCount val="4"/>
                <c:pt idx="0">
                  <c:v>Europe</c:v>
                </c:pt>
                <c:pt idx="1">
                  <c:v>North America</c:v>
                </c:pt>
                <c:pt idx="2">
                  <c:v>Other</c:v>
                </c:pt>
                <c:pt idx="3">
                  <c:v>Column1</c:v>
                </c:pt>
              </c:strCache>
            </c:strRef>
          </c:cat>
          <c:val>
            <c:numRef>
              <c:f>Sheet1!$B$6:$E$6</c:f>
              <c:numCache>
                <c:formatCode>General</c:formatCode>
                <c:ptCount val="4"/>
                <c:pt idx="0">
                  <c:v>2089</c:v>
                </c:pt>
                <c:pt idx="1">
                  <c:v>6187</c:v>
                </c:pt>
                <c:pt idx="2">
                  <c:v>500</c:v>
                </c:pt>
              </c:numCache>
            </c:numRef>
          </c:val>
        </c:ser>
        <c:ser>
          <c:idx val="5"/>
          <c:order val="5"/>
          <c:tx>
            <c:strRef>
              <c:f>Sheet1!$A$7</c:f>
              <c:strCache>
                <c:ptCount val="1"/>
                <c:pt idx="0">
                  <c:v>IPAH</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0" scaled="1"/>
              <a:tileRect/>
            </a:gradFill>
            <a:ln>
              <a:solidFill>
                <a:srgbClr val="000000"/>
              </a:solidFill>
            </a:ln>
          </c:spPr>
          <c:invertIfNegative val="0"/>
          <c:cat>
            <c:strRef>
              <c:f>Sheet1!$B$1:$E$1</c:f>
              <c:strCache>
                <c:ptCount val="4"/>
                <c:pt idx="0">
                  <c:v>Europe</c:v>
                </c:pt>
                <c:pt idx="1">
                  <c:v>North America</c:v>
                </c:pt>
                <c:pt idx="2">
                  <c:v>Other</c:v>
                </c:pt>
                <c:pt idx="3">
                  <c:v>Column1</c:v>
                </c:pt>
              </c:strCache>
            </c:strRef>
          </c:cat>
          <c:val>
            <c:numRef>
              <c:f>Sheet1!$B$7:$E$7</c:f>
              <c:numCache>
                <c:formatCode>General</c:formatCode>
                <c:ptCount val="4"/>
                <c:pt idx="0">
                  <c:v>378</c:v>
                </c:pt>
                <c:pt idx="1">
                  <c:v>341</c:v>
                </c:pt>
                <c:pt idx="2">
                  <c:v>69</c:v>
                </c:pt>
              </c:numCache>
            </c:numRef>
          </c:val>
        </c:ser>
        <c:ser>
          <c:idx val="6"/>
          <c:order val="6"/>
          <c:tx>
            <c:strRef>
              <c:f>Sheet1!$A$8</c:f>
              <c:strCache>
                <c:ptCount val="1"/>
                <c:pt idx="0">
                  <c:v>Pulmonary Fibrosis, Other</c:v>
                </c:pt>
              </c:strCache>
            </c:strRef>
          </c:tx>
          <c:spPr>
            <a:gradFill>
              <a:gsLst>
                <a:gs pos="0">
                  <a:srgbClr val="CC6600"/>
                </a:gs>
                <a:gs pos="50000">
                  <a:srgbClr val="FFC000"/>
                </a:gs>
                <a:gs pos="100000">
                  <a:srgbClr val="CC6600"/>
                </a:gs>
              </a:gsLst>
              <a:lin ang="10800000" scaled="1"/>
            </a:gradFill>
            <a:ln>
              <a:solidFill>
                <a:schemeClr val="bg2"/>
              </a:solidFill>
            </a:ln>
          </c:spPr>
          <c:invertIfNegative val="0"/>
          <c:cat>
            <c:strRef>
              <c:f>Sheet1!$B$1:$E$1</c:f>
              <c:strCache>
                <c:ptCount val="4"/>
                <c:pt idx="0">
                  <c:v>Europe</c:v>
                </c:pt>
                <c:pt idx="1">
                  <c:v>North America</c:v>
                </c:pt>
                <c:pt idx="2">
                  <c:v>Other</c:v>
                </c:pt>
                <c:pt idx="3">
                  <c:v>Column1</c:v>
                </c:pt>
              </c:strCache>
            </c:strRef>
          </c:cat>
          <c:val>
            <c:numRef>
              <c:f>Sheet1!$B$8:$E$8</c:f>
              <c:numCache>
                <c:formatCode>General</c:formatCode>
                <c:ptCount val="4"/>
                <c:pt idx="0">
                  <c:v>617</c:v>
                </c:pt>
                <c:pt idx="1">
                  <c:v>873</c:v>
                </c:pt>
                <c:pt idx="2">
                  <c:v>85</c:v>
                </c:pt>
              </c:numCache>
            </c:numRef>
          </c:val>
        </c:ser>
        <c:ser>
          <c:idx val="7"/>
          <c:order val="7"/>
          <c:tx>
            <c:strRef>
              <c:f>Sheet1!$A$9</c:f>
              <c:strCache>
                <c:ptCount val="1"/>
                <c:pt idx="0">
                  <c:v>Retx</c:v>
                </c:pt>
              </c:strCache>
            </c:strRef>
          </c:tx>
          <c:spPr>
            <a:gradFill>
              <a:gsLst>
                <a:gs pos="0">
                  <a:srgbClr val="660066"/>
                </a:gs>
                <a:gs pos="50000">
                  <a:srgbClr val="FF00FF"/>
                </a:gs>
                <a:gs pos="100000">
                  <a:srgbClr val="660066"/>
                </a:gs>
              </a:gsLst>
              <a:lin ang="10800000" scaled="1"/>
            </a:gradFill>
            <a:ln>
              <a:solidFill>
                <a:srgbClr val="000000"/>
              </a:solidFill>
            </a:ln>
          </c:spPr>
          <c:invertIfNegative val="0"/>
          <c:cat>
            <c:strRef>
              <c:f>Sheet1!$B$1:$E$1</c:f>
              <c:strCache>
                <c:ptCount val="4"/>
                <c:pt idx="0">
                  <c:v>Europe</c:v>
                </c:pt>
                <c:pt idx="1">
                  <c:v>North America</c:v>
                </c:pt>
                <c:pt idx="2">
                  <c:v>Other</c:v>
                </c:pt>
                <c:pt idx="3">
                  <c:v>Column1</c:v>
                </c:pt>
              </c:strCache>
            </c:strRef>
          </c:cat>
          <c:val>
            <c:numRef>
              <c:f>Sheet1!$B$9:$E$9</c:f>
              <c:numCache>
                <c:formatCode>General</c:formatCode>
                <c:ptCount val="4"/>
                <c:pt idx="0">
                  <c:v>223</c:v>
                </c:pt>
                <c:pt idx="1">
                  <c:v>677</c:v>
                </c:pt>
                <c:pt idx="2">
                  <c:v>71</c:v>
                </c:pt>
              </c:numCache>
            </c:numRef>
          </c:val>
        </c:ser>
        <c:ser>
          <c:idx val="8"/>
          <c:order val="8"/>
          <c:tx>
            <c:strRef>
              <c:f>Sheet1!$A$10</c:f>
              <c:strCache>
                <c:ptCount val="1"/>
                <c:pt idx="0">
                  <c:v>Sarcoidosis</c:v>
                </c:pt>
              </c:strCache>
            </c:strRef>
          </c:tx>
          <c:spPr>
            <a:gradFill>
              <a:gsLst>
                <a:gs pos="0">
                  <a:srgbClr val="FF99CC"/>
                </a:gs>
                <a:gs pos="50000">
                  <a:srgbClr val="FFCCCC"/>
                </a:gs>
                <a:gs pos="100000">
                  <a:srgbClr val="FF99CC"/>
                </a:gs>
              </a:gsLst>
              <a:lin ang="10800000" scaled="1"/>
            </a:gradFill>
            <a:ln>
              <a:solidFill>
                <a:srgbClr val="000000"/>
              </a:solidFill>
            </a:ln>
          </c:spPr>
          <c:invertIfNegative val="0"/>
          <c:cat>
            <c:strRef>
              <c:f>Sheet1!$B$1:$E$1</c:f>
              <c:strCache>
                <c:ptCount val="4"/>
                <c:pt idx="0">
                  <c:v>Europe</c:v>
                </c:pt>
                <c:pt idx="1">
                  <c:v>North America</c:v>
                </c:pt>
                <c:pt idx="2">
                  <c:v>Other</c:v>
                </c:pt>
                <c:pt idx="3">
                  <c:v>Column1</c:v>
                </c:pt>
              </c:strCache>
            </c:strRef>
          </c:cat>
          <c:val>
            <c:numRef>
              <c:f>Sheet1!$B$10:$E$10</c:f>
              <c:numCache>
                <c:formatCode>General</c:formatCode>
                <c:ptCount val="4"/>
                <c:pt idx="0">
                  <c:v>247</c:v>
                </c:pt>
                <c:pt idx="1">
                  <c:v>564</c:v>
                </c:pt>
                <c:pt idx="2">
                  <c:v>29</c:v>
                </c:pt>
              </c:numCache>
            </c:numRef>
          </c:val>
        </c:ser>
        <c:ser>
          <c:idx val="9"/>
          <c:order val="9"/>
          <c:tx>
            <c:strRef>
              <c:f>Sheet1!$A$11</c:f>
              <c:strCache>
                <c:ptCount val="1"/>
                <c:pt idx="0">
                  <c:v>Other</c:v>
                </c:pt>
              </c:strCache>
            </c:strRef>
          </c:tx>
          <c:spPr>
            <a:gradFill>
              <a:gsLst>
                <a:gs pos="0">
                  <a:srgbClr val="008080"/>
                </a:gs>
                <a:gs pos="50000">
                  <a:srgbClr val="00FFFF"/>
                </a:gs>
                <a:gs pos="100000">
                  <a:srgbClr val="008080"/>
                </a:gs>
              </a:gsLst>
              <a:lin ang="10800000" scaled="1"/>
            </a:gradFill>
            <a:ln>
              <a:solidFill>
                <a:srgbClr val="000000"/>
              </a:solidFill>
            </a:ln>
          </c:spPr>
          <c:invertIfNegative val="0"/>
          <c:cat>
            <c:strRef>
              <c:f>Sheet1!$B$1:$E$1</c:f>
              <c:strCache>
                <c:ptCount val="4"/>
                <c:pt idx="0">
                  <c:v>Europe</c:v>
                </c:pt>
                <c:pt idx="1">
                  <c:v>North America</c:v>
                </c:pt>
                <c:pt idx="2">
                  <c:v>Other</c:v>
                </c:pt>
                <c:pt idx="3">
                  <c:v>Column1</c:v>
                </c:pt>
              </c:strCache>
            </c:strRef>
          </c:cat>
          <c:val>
            <c:numRef>
              <c:f>Sheet1!$B$11:$E$11</c:f>
              <c:numCache>
                <c:formatCode>General</c:formatCode>
                <c:ptCount val="4"/>
                <c:pt idx="0">
                  <c:v>843</c:v>
                </c:pt>
                <c:pt idx="1">
                  <c:v>1341</c:v>
                </c:pt>
                <c:pt idx="2">
                  <c:v>216</c:v>
                </c:pt>
              </c:numCache>
            </c:numRef>
          </c:val>
        </c:ser>
        <c:dLbls>
          <c:showLegendKey val="0"/>
          <c:showVal val="0"/>
          <c:showCatName val="0"/>
          <c:showSerName val="0"/>
          <c:showPercent val="0"/>
          <c:showBubbleSize val="0"/>
        </c:dLbls>
        <c:gapWidth val="45"/>
        <c:overlap val="100"/>
        <c:axId val="522940184"/>
        <c:axId val="522939792"/>
      </c:barChart>
      <c:catAx>
        <c:axId val="522940184"/>
        <c:scaling>
          <c:orientation val="minMax"/>
        </c:scaling>
        <c:delete val="1"/>
        <c:axPos val="b"/>
        <c:numFmt formatCode="General" sourceLinked="0"/>
        <c:majorTickMark val="out"/>
        <c:minorTickMark val="none"/>
        <c:tickLblPos val="none"/>
        <c:crossAx val="522939792"/>
        <c:crosses val="autoZero"/>
        <c:auto val="1"/>
        <c:lblAlgn val="ctr"/>
        <c:lblOffset val="100"/>
        <c:noMultiLvlLbl val="0"/>
      </c:catAx>
      <c:valAx>
        <c:axId val="522939792"/>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054E-3"/>
              <c:y val="0.25186577263779525"/>
            </c:manualLayout>
          </c:layout>
          <c:overlay val="0"/>
        </c:title>
        <c:numFmt formatCode="0%" sourceLinked="1"/>
        <c:majorTickMark val="out"/>
        <c:minorTickMark val="none"/>
        <c:tickLblPos val="nextTo"/>
        <c:txPr>
          <a:bodyPr/>
          <a:lstStyle/>
          <a:p>
            <a:pPr>
              <a:defRPr sz="1500" b="1"/>
            </a:pPr>
            <a:endParaRPr lang="en-US"/>
          </a:p>
        </c:txPr>
        <c:crossAx val="522940184"/>
        <c:crosses val="autoZero"/>
        <c:crossBetween val="between"/>
        <c:majorUnit val="0.2"/>
      </c:valAx>
      <c:spPr>
        <a:solidFill>
          <a:srgbClr val="000000"/>
        </a:solidFill>
        <a:ln w="12700">
          <a:solidFill>
            <a:srgbClr val="FFFFFF"/>
          </a:solidFill>
        </a:ln>
      </c:spPr>
    </c:plotArea>
    <c:legend>
      <c:legendPos val="r"/>
      <c:layout>
        <c:manualLayout>
          <c:xMode val="edge"/>
          <c:yMode val="edge"/>
          <c:x val="0.70706738166349892"/>
          <c:y val="6.141117125984253E-2"/>
          <c:w val="0.28431192868132865"/>
          <c:h val="0.75217765748031484"/>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Microsoft_Excel_Worksheet1!$A$2:$A$9602</c:f>
              <c:numCache>
                <c:formatCode>General</c:formatCode>
                <c:ptCount val="9601"/>
                <c:pt idx="0">
                  <c:v>35</c:v>
                </c:pt>
                <c:pt idx="1">
                  <c:v>35.1</c:v>
                </c:pt>
                <c:pt idx="2">
                  <c:v>35.200000000000003</c:v>
                </c:pt>
                <c:pt idx="3">
                  <c:v>35.299999999999997</c:v>
                </c:pt>
                <c:pt idx="4">
                  <c:v>35.4</c:v>
                </c:pt>
                <c:pt idx="5">
                  <c:v>35.5</c:v>
                </c:pt>
                <c:pt idx="6">
                  <c:v>35.6</c:v>
                </c:pt>
                <c:pt idx="7">
                  <c:v>35.700000000000003</c:v>
                </c:pt>
                <c:pt idx="8">
                  <c:v>35.799999999999997</c:v>
                </c:pt>
                <c:pt idx="9">
                  <c:v>35.9</c:v>
                </c:pt>
                <c:pt idx="10">
                  <c:v>36</c:v>
                </c:pt>
                <c:pt idx="11">
                  <c:v>36.1</c:v>
                </c:pt>
                <c:pt idx="12">
                  <c:v>36.200000000000003</c:v>
                </c:pt>
                <c:pt idx="13">
                  <c:v>36.299999999999997</c:v>
                </c:pt>
                <c:pt idx="14">
                  <c:v>36.4</c:v>
                </c:pt>
                <c:pt idx="15">
                  <c:v>36.5</c:v>
                </c:pt>
                <c:pt idx="16">
                  <c:v>36.6</c:v>
                </c:pt>
                <c:pt idx="17">
                  <c:v>36.700000000000003</c:v>
                </c:pt>
                <c:pt idx="18">
                  <c:v>36.799999999999997</c:v>
                </c:pt>
                <c:pt idx="19">
                  <c:v>36.9</c:v>
                </c:pt>
                <c:pt idx="20">
                  <c:v>37</c:v>
                </c:pt>
                <c:pt idx="21">
                  <c:v>37.1</c:v>
                </c:pt>
                <c:pt idx="22">
                  <c:v>37.200000000000003</c:v>
                </c:pt>
                <c:pt idx="23">
                  <c:v>37.299999999999997</c:v>
                </c:pt>
                <c:pt idx="24">
                  <c:v>37.4</c:v>
                </c:pt>
                <c:pt idx="25">
                  <c:v>37.5</c:v>
                </c:pt>
                <c:pt idx="26">
                  <c:v>37.6</c:v>
                </c:pt>
                <c:pt idx="27">
                  <c:v>37.700000000000003</c:v>
                </c:pt>
                <c:pt idx="28">
                  <c:v>37.799999999999997</c:v>
                </c:pt>
                <c:pt idx="29">
                  <c:v>37.9</c:v>
                </c:pt>
                <c:pt idx="30">
                  <c:v>38</c:v>
                </c:pt>
                <c:pt idx="31">
                  <c:v>38.1</c:v>
                </c:pt>
                <c:pt idx="32">
                  <c:v>38.200000000000003</c:v>
                </c:pt>
                <c:pt idx="33">
                  <c:v>38.299999999999997</c:v>
                </c:pt>
                <c:pt idx="34">
                  <c:v>38.4</c:v>
                </c:pt>
                <c:pt idx="35">
                  <c:v>38.5</c:v>
                </c:pt>
                <c:pt idx="36">
                  <c:v>38.6</c:v>
                </c:pt>
                <c:pt idx="37">
                  <c:v>38.700000000000003</c:v>
                </c:pt>
                <c:pt idx="38">
                  <c:v>38.799999999999997</c:v>
                </c:pt>
                <c:pt idx="39">
                  <c:v>38.9</c:v>
                </c:pt>
                <c:pt idx="40">
                  <c:v>39</c:v>
                </c:pt>
                <c:pt idx="41">
                  <c:v>39.1</c:v>
                </c:pt>
                <c:pt idx="42">
                  <c:v>39.200000000000003</c:v>
                </c:pt>
                <c:pt idx="43">
                  <c:v>39.299999999999997</c:v>
                </c:pt>
                <c:pt idx="44">
                  <c:v>39.4</c:v>
                </c:pt>
                <c:pt idx="45">
                  <c:v>39.5</c:v>
                </c:pt>
                <c:pt idx="46">
                  <c:v>39.6</c:v>
                </c:pt>
                <c:pt idx="47">
                  <c:v>39.700000000000003</c:v>
                </c:pt>
                <c:pt idx="48">
                  <c:v>39.799999999999997</c:v>
                </c:pt>
                <c:pt idx="49">
                  <c:v>39.9</c:v>
                </c:pt>
                <c:pt idx="50">
                  <c:v>40</c:v>
                </c:pt>
                <c:pt idx="51">
                  <c:v>40.1</c:v>
                </c:pt>
                <c:pt idx="52">
                  <c:v>40.200000000000003</c:v>
                </c:pt>
                <c:pt idx="53">
                  <c:v>40.299999999999997</c:v>
                </c:pt>
                <c:pt idx="54">
                  <c:v>40.4</c:v>
                </c:pt>
                <c:pt idx="55">
                  <c:v>40.5</c:v>
                </c:pt>
                <c:pt idx="56">
                  <c:v>40.6</c:v>
                </c:pt>
                <c:pt idx="57">
                  <c:v>40.700000000000003</c:v>
                </c:pt>
                <c:pt idx="58">
                  <c:v>40.799999999999997</c:v>
                </c:pt>
                <c:pt idx="59">
                  <c:v>40.9</c:v>
                </c:pt>
                <c:pt idx="60">
                  <c:v>41</c:v>
                </c:pt>
                <c:pt idx="61">
                  <c:v>41.1</c:v>
                </c:pt>
                <c:pt idx="62">
                  <c:v>41.2</c:v>
                </c:pt>
                <c:pt idx="63">
                  <c:v>41.3</c:v>
                </c:pt>
                <c:pt idx="64">
                  <c:v>41.4</c:v>
                </c:pt>
                <c:pt idx="65">
                  <c:v>41.5</c:v>
                </c:pt>
                <c:pt idx="66">
                  <c:v>41.6</c:v>
                </c:pt>
                <c:pt idx="67">
                  <c:v>41.7</c:v>
                </c:pt>
                <c:pt idx="68">
                  <c:v>41.8</c:v>
                </c:pt>
                <c:pt idx="69">
                  <c:v>41.9</c:v>
                </c:pt>
                <c:pt idx="70">
                  <c:v>42</c:v>
                </c:pt>
                <c:pt idx="71">
                  <c:v>42.1</c:v>
                </c:pt>
                <c:pt idx="72">
                  <c:v>42.2</c:v>
                </c:pt>
                <c:pt idx="73">
                  <c:v>42.3</c:v>
                </c:pt>
                <c:pt idx="74">
                  <c:v>42.4</c:v>
                </c:pt>
                <c:pt idx="75">
                  <c:v>42.5</c:v>
                </c:pt>
                <c:pt idx="76">
                  <c:v>42.6</c:v>
                </c:pt>
                <c:pt idx="77">
                  <c:v>42.7</c:v>
                </c:pt>
                <c:pt idx="78">
                  <c:v>42.8</c:v>
                </c:pt>
                <c:pt idx="79">
                  <c:v>42.9</c:v>
                </c:pt>
                <c:pt idx="80">
                  <c:v>43</c:v>
                </c:pt>
                <c:pt idx="81">
                  <c:v>43.1</c:v>
                </c:pt>
                <c:pt idx="82">
                  <c:v>43.2</c:v>
                </c:pt>
                <c:pt idx="83">
                  <c:v>43.3</c:v>
                </c:pt>
                <c:pt idx="84">
                  <c:v>43.4</c:v>
                </c:pt>
                <c:pt idx="85">
                  <c:v>43.5</c:v>
                </c:pt>
                <c:pt idx="86">
                  <c:v>43.6</c:v>
                </c:pt>
                <c:pt idx="87">
                  <c:v>43.7</c:v>
                </c:pt>
                <c:pt idx="88">
                  <c:v>43.8</c:v>
                </c:pt>
                <c:pt idx="89">
                  <c:v>43.9</c:v>
                </c:pt>
                <c:pt idx="90">
                  <c:v>44</c:v>
                </c:pt>
                <c:pt idx="91">
                  <c:v>44.1</c:v>
                </c:pt>
                <c:pt idx="92">
                  <c:v>44.2</c:v>
                </c:pt>
                <c:pt idx="93">
                  <c:v>44.3</c:v>
                </c:pt>
                <c:pt idx="94">
                  <c:v>44.4</c:v>
                </c:pt>
                <c:pt idx="95">
                  <c:v>44.5</c:v>
                </c:pt>
                <c:pt idx="96">
                  <c:v>44.6</c:v>
                </c:pt>
                <c:pt idx="97">
                  <c:v>44.7</c:v>
                </c:pt>
                <c:pt idx="98">
                  <c:v>44.8</c:v>
                </c:pt>
                <c:pt idx="99">
                  <c:v>44.9</c:v>
                </c:pt>
                <c:pt idx="100">
                  <c:v>45</c:v>
                </c:pt>
                <c:pt idx="101">
                  <c:v>45.1</c:v>
                </c:pt>
                <c:pt idx="102">
                  <c:v>45.2</c:v>
                </c:pt>
                <c:pt idx="103">
                  <c:v>45.3</c:v>
                </c:pt>
                <c:pt idx="104">
                  <c:v>45.4</c:v>
                </c:pt>
                <c:pt idx="105">
                  <c:v>45.5</c:v>
                </c:pt>
                <c:pt idx="106">
                  <c:v>45.6</c:v>
                </c:pt>
                <c:pt idx="107">
                  <c:v>45.7</c:v>
                </c:pt>
                <c:pt idx="108">
                  <c:v>45.8</c:v>
                </c:pt>
                <c:pt idx="109">
                  <c:v>45.9</c:v>
                </c:pt>
                <c:pt idx="110">
                  <c:v>46</c:v>
                </c:pt>
                <c:pt idx="111">
                  <c:v>46.1</c:v>
                </c:pt>
                <c:pt idx="112">
                  <c:v>46.2</c:v>
                </c:pt>
                <c:pt idx="113">
                  <c:v>46.3</c:v>
                </c:pt>
                <c:pt idx="114">
                  <c:v>46.4</c:v>
                </c:pt>
                <c:pt idx="115">
                  <c:v>46.5</c:v>
                </c:pt>
                <c:pt idx="116">
                  <c:v>46.6</c:v>
                </c:pt>
                <c:pt idx="117">
                  <c:v>46.7</c:v>
                </c:pt>
                <c:pt idx="118">
                  <c:v>46.8</c:v>
                </c:pt>
                <c:pt idx="119">
                  <c:v>46.9</c:v>
                </c:pt>
                <c:pt idx="120">
                  <c:v>47</c:v>
                </c:pt>
                <c:pt idx="121">
                  <c:v>47.1</c:v>
                </c:pt>
                <c:pt idx="122">
                  <c:v>47.2</c:v>
                </c:pt>
                <c:pt idx="123">
                  <c:v>47.3</c:v>
                </c:pt>
                <c:pt idx="124">
                  <c:v>47.4</c:v>
                </c:pt>
                <c:pt idx="125">
                  <c:v>47.5</c:v>
                </c:pt>
                <c:pt idx="126">
                  <c:v>47.6</c:v>
                </c:pt>
                <c:pt idx="127">
                  <c:v>47.7</c:v>
                </c:pt>
                <c:pt idx="128">
                  <c:v>47.8</c:v>
                </c:pt>
                <c:pt idx="129">
                  <c:v>47.9</c:v>
                </c:pt>
                <c:pt idx="130">
                  <c:v>48</c:v>
                </c:pt>
                <c:pt idx="131">
                  <c:v>48.1</c:v>
                </c:pt>
                <c:pt idx="132">
                  <c:v>48.2</c:v>
                </c:pt>
                <c:pt idx="133">
                  <c:v>48.3</c:v>
                </c:pt>
                <c:pt idx="134">
                  <c:v>48.4</c:v>
                </c:pt>
                <c:pt idx="135">
                  <c:v>48.5</c:v>
                </c:pt>
                <c:pt idx="136">
                  <c:v>48.6</c:v>
                </c:pt>
                <c:pt idx="137">
                  <c:v>48.7</c:v>
                </c:pt>
                <c:pt idx="138">
                  <c:v>48.8</c:v>
                </c:pt>
                <c:pt idx="139">
                  <c:v>48.9</c:v>
                </c:pt>
                <c:pt idx="140">
                  <c:v>49</c:v>
                </c:pt>
                <c:pt idx="141">
                  <c:v>49.1</c:v>
                </c:pt>
                <c:pt idx="142">
                  <c:v>49.2</c:v>
                </c:pt>
                <c:pt idx="143">
                  <c:v>49.3</c:v>
                </c:pt>
                <c:pt idx="144">
                  <c:v>49.4</c:v>
                </c:pt>
                <c:pt idx="145">
                  <c:v>49.5</c:v>
                </c:pt>
                <c:pt idx="146">
                  <c:v>49.6</c:v>
                </c:pt>
                <c:pt idx="147">
                  <c:v>49.7</c:v>
                </c:pt>
                <c:pt idx="148">
                  <c:v>49.8</c:v>
                </c:pt>
                <c:pt idx="149">
                  <c:v>49.9</c:v>
                </c:pt>
                <c:pt idx="150">
                  <c:v>50</c:v>
                </c:pt>
                <c:pt idx="151">
                  <c:v>50.1</c:v>
                </c:pt>
                <c:pt idx="152">
                  <c:v>50.2</c:v>
                </c:pt>
                <c:pt idx="153">
                  <c:v>50.3</c:v>
                </c:pt>
                <c:pt idx="154">
                  <c:v>50.4</c:v>
                </c:pt>
                <c:pt idx="155">
                  <c:v>50.5</c:v>
                </c:pt>
                <c:pt idx="156">
                  <c:v>50.6</c:v>
                </c:pt>
                <c:pt idx="157">
                  <c:v>50.7</c:v>
                </c:pt>
                <c:pt idx="158">
                  <c:v>50.8</c:v>
                </c:pt>
                <c:pt idx="159">
                  <c:v>50.9</c:v>
                </c:pt>
                <c:pt idx="160">
                  <c:v>51</c:v>
                </c:pt>
                <c:pt idx="161">
                  <c:v>51.1</c:v>
                </c:pt>
                <c:pt idx="162">
                  <c:v>51.2</c:v>
                </c:pt>
                <c:pt idx="163">
                  <c:v>51.3</c:v>
                </c:pt>
                <c:pt idx="164">
                  <c:v>51.4</c:v>
                </c:pt>
                <c:pt idx="165">
                  <c:v>51.5</c:v>
                </c:pt>
                <c:pt idx="166">
                  <c:v>51.6</c:v>
                </c:pt>
                <c:pt idx="167">
                  <c:v>51.7</c:v>
                </c:pt>
                <c:pt idx="168">
                  <c:v>51.8</c:v>
                </c:pt>
                <c:pt idx="169">
                  <c:v>51.9</c:v>
                </c:pt>
                <c:pt idx="170">
                  <c:v>52</c:v>
                </c:pt>
                <c:pt idx="171">
                  <c:v>52.1</c:v>
                </c:pt>
                <c:pt idx="172">
                  <c:v>52.2</c:v>
                </c:pt>
                <c:pt idx="173">
                  <c:v>52.3</c:v>
                </c:pt>
                <c:pt idx="174">
                  <c:v>52.4</c:v>
                </c:pt>
                <c:pt idx="175">
                  <c:v>52.5</c:v>
                </c:pt>
                <c:pt idx="176">
                  <c:v>52.6</c:v>
                </c:pt>
                <c:pt idx="177">
                  <c:v>52.7</c:v>
                </c:pt>
                <c:pt idx="178">
                  <c:v>52.8</c:v>
                </c:pt>
                <c:pt idx="179">
                  <c:v>52.9</c:v>
                </c:pt>
                <c:pt idx="180">
                  <c:v>53</c:v>
                </c:pt>
                <c:pt idx="181">
                  <c:v>53.1</c:v>
                </c:pt>
                <c:pt idx="182">
                  <c:v>53.2</c:v>
                </c:pt>
                <c:pt idx="183">
                  <c:v>53.3</c:v>
                </c:pt>
                <c:pt idx="184">
                  <c:v>53.4</c:v>
                </c:pt>
                <c:pt idx="185">
                  <c:v>53.5</c:v>
                </c:pt>
                <c:pt idx="186">
                  <c:v>53.6</c:v>
                </c:pt>
                <c:pt idx="187">
                  <c:v>53.7</c:v>
                </c:pt>
                <c:pt idx="188">
                  <c:v>53.8</c:v>
                </c:pt>
                <c:pt idx="189">
                  <c:v>53.9</c:v>
                </c:pt>
                <c:pt idx="190">
                  <c:v>54</c:v>
                </c:pt>
                <c:pt idx="191">
                  <c:v>54.1</c:v>
                </c:pt>
                <c:pt idx="192">
                  <c:v>54.2</c:v>
                </c:pt>
                <c:pt idx="193">
                  <c:v>54.3</c:v>
                </c:pt>
                <c:pt idx="194">
                  <c:v>54.4</c:v>
                </c:pt>
                <c:pt idx="195">
                  <c:v>54.5</c:v>
                </c:pt>
                <c:pt idx="196">
                  <c:v>54.6</c:v>
                </c:pt>
                <c:pt idx="197">
                  <c:v>54.7</c:v>
                </c:pt>
                <c:pt idx="198">
                  <c:v>54.8</c:v>
                </c:pt>
                <c:pt idx="199">
                  <c:v>54.9</c:v>
                </c:pt>
                <c:pt idx="200">
                  <c:v>55</c:v>
                </c:pt>
                <c:pt idx="201">
                  <c:v>55.1</c:v>
                </c:pt>
                <c:pt idx="202">
                  <c:v>55.2</c:v>
                </c:pt>
                <c:pt idx="203">
                  <c:v>55.3</c:v>
                </c:pt>
                <c:pt idx="204">
                  <c:v>55.4</c:v>
                </c:pt>
                <c:pt idx="205">
                  <c:v>55.5</c:v>
                </c:pt>
                <c:pt idx="206">
                  <c:v>55.6</c:v>
                </c:pt>
                <c:pt idx="207">
                  <c:v>55.7</c:v>
                </c:pt>
                <c:pt idx="208">
                  <c:v>55.8</c:v>
                </c:pt>
                <c:pt idx="209">
                  <c:v>55.9</c:v>
                </c:pt>
                <c:pt idx="210">
                  <c:v>56</c:v>
                </c:pt>
                <c:pt idx="211">
                  <c:v>56.1</c:v>
                </c:pt>
                <c:pt idx="212">
                  <c:v>56.2</c:v>
                </c:pt>
                <c:pt idx="213">
                  <c:v>56.3</c:v>
                </c:pt>
                <c:pt idx="214">
                  <c:v>56.4</c:v>
                </c:pt>
                <c:pt idx="215">
                  <c:v>56.5</c:v>
                </c:pt>
                <c:pt idx="216">
                  <c:v>56.6</c:v>
                </c:pt>
                <c:pt idx="217">
                  <c:v>56.7</c:v>
                </c:pt>
                <c:pt idx="218">
                  <c:v>56.8</c:v>
                </c:pt>
                <c:pt idx="219">
                  <c:v>56.9</c:v>
                </c:pt>
                <c:pt idx="220">
                  <c:v>57</c:v>
                </c:pt>
                <c:pt idx="221">
                  <c:v>57.1</c:v>
                </c:pt>
                <c:pt idx="222">
                  <c:v>57.2</c:v>
                </c:pt>
                <c:pt idx="223">
                  <c:v>57.3</c:v>
                </c:pt>
                <c:pt idx="224">
                  <c:v>57.4</c:v>
                </c:pt>
                <c:pt idx="225">
                  <c:v>57.5</c:v>
                </c:pt>
                <c:pt idx="226">
                  <c:v>57.6</c:v>
                </c:pt>
                <c:pt idx="227">
                  <c:v>57.7</c:v>
                </c:pt>
                <c:pt idx="228">
                  <c:v>57.8</c:v>
                </c:pt>
                <c:pt idx="229">
                  <c:v>57.9</c:v>
                </c:pt>
                <c:pt idx="230">
                  <c:v>58</c:v>
                </c:pt>
                <c:pt idx="231">
                  <c:v>58.1</c:v>
                </c:pt>
                <c:pt idx="232">
                  <c:v>58.2</c:v>
                </c:pt>
                <c:pt idx="233">
                  <c:v>58.3</c:v>
                </c:pt>
                <c:pt idx="234">
                  <c:v>58.4</c:v>
                </c:pt>
                <c:pt idx="235">
                  <c:v>58.5</c:v>
                </c:pt>
                <c:pt idx="236">
                  <c:v>58.6</c:v>
                </c:pt>
                <c:pt idx="237">
                  <c:v>58.7</c:v>
                </c:pt>
                <c:pt idx="238">
                  <c:v>58.8</c:v>
                </c:pt>
                <c:pt idx="239">
                  <c:v>58.9</c:v>
                </c:pt>
                <c:pt idx="240">
                  <c:v>59</c:v>
                </c:pt>
                <c:pt idx="241">
                  <c:v>59.1</c:v>
                </c:pt>
                <c:pt idx="242">
                  <c:v>59.2</c:v>
                </c:pt>
                <c:pt idx="243">
                  <c:v>59.3</c:v>
                </c:pt>
                <c:pt idx="244">
                  <c:v>59.4</c:v>
                </c:pt>
                <c:pt idx="245">
                  <c:v>59.5</c:v>
                </c:pt>
                <c:pt idx="246">
                  <c:v>59.6</c:v>
                </c:pt>
                <c:pt idx="247">
                  <c:v>59.7</c:v>
                </c:pt>
                <c:pt idx="248">
                  <c:v>59.8</c:v>
                </c:pt>
                <c:pt idx="249">
                  <c:v>59.9</c:v>
                </c:pt>
                <c:pt idx="250">
                  <c:v>60</c:v>
                </c:pt>
                <c:pt idx="251">
                  <c:v>60.1</c:v>
                </c:pt>
                <c:pt idx="252">
                  <c:v>60.2</c:v>
                </c:pt>
                <c:pt idx="253">
                  <c:v>60.3</c:v>
                </c:pt>
                <c:pt idx="254">
                  <c:v>60.4</c:v>
                </c:pt>
                <c:pt idx="255">
                  <c:v>60.5</c:v>
                </c:pt>
                <c:pt idx="256">
                  <c:v>60.6</c:v>
                </c:pt>
                <c:pt idx="257">
                  <c:v>60.7</c:v>
                </c:pt>
                <c:pt idx="258">
                  <c:v>60.8</c:v>
                </c:pt>
                <c:pt idx="259">
                  <c:v>60.9</c:v>
                </c:pt>
                <c:pt idx="260">
                  <c:v>61</c:v>
                </c:pt>
                <c:pt idx="261">
                  <c:v>61.1</c:v>
                </c:pt>
                <c:pt idx="262">
                  <c:v>61.2</c:v>
                </c:pt>
                <c:pt idx="263">
                  <c:v>61.3</c:v>
                </c:pt>
                <c:pt idx="264">
                  <c:v>61.4</c:v>
                </c:pt>
                <c:pt idx="265">
                  <c:v>61.5</c:v>
                </c:pt>
                <c:pt idx="266">
                  <c:v>61.6</c:v>
                </c:pt>
                <c:pt idx="267">
                  <c:v>61.7</c:v>
                </c:pt>
                <c:pt idx="268">
                  <c:v>61.8</c:v>
                </c:pt>
                <c:pt idx="269">
                  <c:v>61.9</c:v>
                </c:pt>
                <c:pt idx="270">
                  <c:v>62</c:v>
                </c:pt>
                <c:pt idx="271">
                  <c:v>62.1</c:v>
                </c:pt>
                <c:pt idx="272">
                  <c:v>62.2</c:v>
                </c:pt>
                <c:pt idx="273">
                  <c:v>62.3</c:v>
                </c:pt>
                <c:pt idx="274">
                  <c:v>62.4</c:v>
                </c:pt>
                <c:pt idx="275">
                  <c:v>62.5</c:v>
                </c:pt>
                <c:pt idx="276">
                  <c:v>62.6</c:v>
                </c:pt>
                <c:pt idx="277">
                  <c:v>62.7</c:v>
                </c:pt>
                <c:pt idx="278">
                  <c:v>62.8</c:v>
                </c:pt>
                <c:pt idx="279">
                  <c:v>62.9</c:v>
                </c:pt>
                <c:pt idx="280">
                  <c:v>63</c:v>
                </c:pt>
                <c:pt idx="281">
                  <c:v>63.1</c:v>
                </c:pt>
                <c:pt idx="282">
                  <c:v>63.2</c:v>
                </c:pt>
                <c:pt idx="283">
                  <c:v>63.3</c:v>
                </c:pt>
                <c:pt idx="284">
                  <c:v>63.4</c:v>
                </c:pt>
                <c:pt idx="285">
                  <c:v>63.5</c:v>
                </c:pt>
                <c:pt idx="286">
                  <c:v>63.6</c:v>
                </c:pt>
                <c:pt idx="287">
                  <c:v>63.7</c:v>
                </c:pt>
                <c:pt idx="288">
                  <c:v>63.8</c:v>
                </c:pt>
                <c:pt idx="289">
                  <c:v>63.9</c:v>
                </c:pt>
                <c:pt idx="290">
                  <c:v>64</c:v>
                </c:pt>
                <c:pt idx="291">
                  <c:v>64.099999999999994</c:v>
                </c:pt>
                <c:pt idx="292">
                  <c:v>64.2</c:v>
                </c:pt>
                <c:pt idx="293">
                  <c:v>64.3</c:v>
                </c:pt>
                <c:pt idx="294">
                  <c:v>64.400000000000006</c:v>
                </c:pt>
                <c:pt idx="295">
                  <c:v>64.5</c:v>
                </c:pt>
                <c:pt idx="296">
                  <c:v>64.599999999999994</c:v>
                </c:pt>
                <c:pt idx="297">
                  <c:v>64.7</c:v>
                </c:pt>
                <c:pt idx="298">
                  <c:v>64.8</c:v>
                </c:pt>
                <c:pt idx="299">
                  <c:v>64.900000000000006</c:v>
                </c:pt>
                <c:pt idx="300">
                  <c:v>65</c:v>
                </c:pt>
              </c:numCache>
            </c:numRef>
          </c:xVal>
          <c:yVal>
            <c:numRef>
              <c:f>Microsoft_Excel_Worksheet1!$B$2:$B$9602</c:f>
              <c:numCache>
                <c:formatCode>General</c:formatCode>
                <c:ptCount val="9601"/>
                <c:pt idx="0">
                  <c:v>0.382885616084289</c:v>
                </c:pt>
                <c:pt idx="1">
                  <c:v>0.38431335655014598</c:v>
                </c:pt>
                <c:pt idx="2">
                  <c:v>0.38574642091105699</c:v>
                </c:pt>
                <c:pt idx="3">
                  <c:v>0.38718482901927198</c:v>
                </c:pt>
                <c:pt idx="4">
                  <c:v>0.38862860080106398</c:v>
                </c:pt>
                <c:pt idx="5">
                  <c:v>0.39007775625701302</c:v>
                </c:pt>
                <c:pt idx="6">
                  <c:v>0.39153231546227801</c:v>
                </c:pt>
                <c:pt idx="7">
                  <c:v>0.39299229856687501</c:v>
                </c:pt>
                <c:pt idx="8">
                  <c:v>0.394457725795957</c:v>
                </c:pt>
                <c:pt idx="9">
                  <c:v>0.395928617450098</c:v>
                </c:pt>
                <c:pt idx="10">
                  <c:v>0.397404993905566</c:v>
                </c:pt>
                <c:pt idx="11">
                  <c:v>0.398886875614614</c:v>
                </c:pt>
                <c:pt idx="12">
                  <c:v>0.40037428310575501</c:v>
                </c:pt>
                <c:pt idx="13">
                  <c:v>0.40186723698405602</c:v>
                </c:pt>
                <c:pt idx="14">
                  <c:v>0.40336575793141399</c:v>
                </c:pt>
                <c:pt idx="15">
                  <c:v>0.40486986670684699</c:v>
                </c:pt>
                <c:pt idx="16">
                  <c:v>0.40637958414678399</c:v>
                </c:pt>
                <c:pt idx="17">
                  <c:v>0.40789493116534897</c:v>
                </c:pt>
                <c:pt idx="18">
                  <c:v>0.40941592875465099</c:v>
                </c:pt>
                <c:pt idx="19">
                  <c:v>0.41094259798507898</c:v>
                </c:pt>
                <c:pt idx="20">
                  <c:v>0.41247496000559097</c:v>
                </c:pt>
                <c:pt idx="21">
                  <c:v>0.41401303604400502</c:v>
                </c:pt>
                <c:pt idx="22">
                  <c:v>0.41555684740729798</c:v>
                </c:pt>
                <c:pt idx="23">
                  <c:v>0.41710641548189697</c:v>
                </c:pt>
                <c:pt idx="24">
                  <c:v>0.41866176173397701</c:v>
                </c:pt>
                <c:pt idx="25">
                  <c:v>0.42022290770975801</c:v>
                </c:pt>
                <c:pt idx="26">
                  <c:v>0.42178987503580501</c:v>
                </c:pt>
                <c:pt idx="27">
                  <c:v>0.42336268541932298</c:v>
                </c:pt>
                <c:pt idx="28">
                  <c:v>0.42494136064846599</c:v>
                </c:pt>
                <c:pt idx="29">
                  <c:v>0.426525922592627</c:v>
                </c:pt>
                <c:pt idx="30">
                  <c:v>0.42811639320275402</c:v>
                </c:pt>
                <c:pt idx="31">
                  <c:v>0.42971279451164501</c:v>
                </c:pt>
                <c:pt idx="32">
                  <c:v>0.43131514863425502</c:v>
                </c:pt>
                <c:pt idx="33">
                  <c:v>0.43292347776800499</c:v>
                </c:pt>
                <c:pt idx="34">
                  <c:v>0.43453780419308802</c:v>
                </c:pt>
                <c:pt idx="35">
                  <c:v>0.43615815027277599</c:v>
                </c:pt>
                <c:pt idx="36">
                  <c:v>0.437784538453732</c:v>
                </c:pt>
                <c:pt idx="37">
                  <c:v>0.439416991266322</c:v>
                </c:pt>
                <c:pt idx="38">
                  <c:v>0.44105553132492298</c:v>
                </c:pt>
                <c:pt idx="39">
                  <c:v>0.44270018132823802</c:v>
                </c:pt>
                <c:pt idx="40">
                  <c:v>0.44435096405961499</c:v>
                </c:pt>
                <c:pt idx="41">
                  <c:v>0.44600790238735499</c:v>
                </c:pt>
                <c:pt idx="42">
                  <c:v>0.447671019265035</c:v>
                </c:pt>
                <c:pt idx="43">
                  <c:v>0.44934033773182003</c:v>
                </c:pt>
                <c:pt idx="44">
                  <c:v>0.45101588091279099</c:v>
                </c:pt>
                <c:pt idx="45">
                  <c:v>0.45269767201925398</c:v>
                </c:pt>
                <c:pt idx="46">
                  <c:v>0.45438573434907198</c:v>
                </c:pt>
                <c:pt idx="47">
                  <c:v>0.45608009128698201</c:v>
                </c:pt>
                <c:pt idx="48">
                  <c:v>0.45778076630491998</c:v>
                </c:pt>
                <c:pt idx="49">
                  <c:v>0.45948778296234499</c:v>
                </c:pt>
                <c:pt idx="50">
                  <c:v>0.46120116490656998</c:v>
                </c:pt>
                <c:pt idx="51">
                  <c:v>0.46292093587308403</c:v>
                </c:pt>
                <c:pt idx="52">
                  <c:v>0.46464711968588301</c:v>
                </c:pt>
                <c:pt idx="53">
                  <c:v>0.46637974025780199</c:v>
                </c:pt>
                <c:pt idx="54">
                  <c:v>0.468118821590843</c:v>
                </c:pt>
                <c:pt idx="55">
                  <c:v>0.46986438777650802</c:v>
                </c:pt>
                <c:pt idx="56">
                  <c:v>0.47161646299613702</c:v>
                </c:pt>
                <c:pt idx="57">
                  <c:v>0.47337507152123698</c:v>
                </c:pt>
                <c:pt idx="58">
                  <c:v>0.47514023771382102</c:v>
                </c:pt>
                <c:pt idx="59">
                  <c:v>0.476911986026747</c:v>
                </c:pt>
                <c:pt idx="60">
                  <c:v>0.478690341004054</c:v>
                </c:pt>
                <c:pt idx="61">
                  <c:v>0.48047532728130199</c:v>
                </c:pt>
                <c:pt idx="62">
                  <c:v>0.48226696958591803</c:v>
                </c:pt>
                <c:pt idx="63">
                  <c:v>0.48406529273753102</c:v>
                </c:pt>
                <c:pt idx="64">
                  <c:v>0.485870321648322</c:v>
                </c:pt>
                <c:pt idx="65">
                  <c:v>0.48768208132336699</c:v>
                </c:pt>
                <c:pt idx="66">
                  <c:v>0.48950059686098302</c:v>
                </c:pt>
                <c:pt idx="67">
                  <c:v>0.49132589345307398</c:v>
                </c:pt>
                <c:pt idx="68">
                  <c:v>0.49315799638548602</c:v>
                </c:pt>
                <c:pt idx="69">
                  <c:v>0.49499693103835002</c:v>
                </c:pt>
                <c:pt idx="70">
                  <c:v>0.49684272288643699</c:v>
                </c:pt>
                <c:pt idx="71">
                  <c:v>0.49869539749951403</c:v>
                </c:pt>
                <c:pt idx="72">
                  <c:v>0.50055498054269099</c:v>
                </c:pt>
                <c:pt idx="73">
                  <c:v>0.50242149777678202</c:v>
                </c:pt>
                <c:pt idx="74">
                  <c:v>0.50429497505866205</c:v>
                </c:pt>
                <c:pt idx="75">
                  <c:v>0.50617543834162104</c:v>
                </c:pt>
                <c:pt idx="76">
                  <c:v>0.50806291367572698</c:v>
                </c:pt>
                <c:pt idx="77">
                  <c:v>0.50995742720818704</c:v>
                </c:pt>
                <c:pt idx="78">
                  <c:v>0.51185900518370797</c:v>
                </c:pt>
                <c:pt idx="79">
                  <c:v>0.51376767394485801</c:v>
                </c:pt>
                <c:pt idx="80">
                  <c:v>0.51568345993243903</c:v>
                </c:pt>
                <c:pt idx="81">
                  <c:v>0.51760638968584205</c:v>
                </c:pt>
                <c:pt idx="82">
                  <c:v>0.51953648984342504</c:v>
                </c:pt>
                <c:pt idx="83">
                  <c:v>0.52147378714287596</c:v>
                </c:pt>
                <c:pt idx="84">
                  <c:v>0.52341830842158599</c:v>
                </c:pt>
                <c:pt idx="85">
                  <c:v>0.52537008061701695</c:v>
                </c:pt>
                <c:pt idx="86">
                  <c:v>0.52732913076708099</c:v>
                </c:pt>
                <c:pt idx="87">
                  <c:v>0.52929548601051102</c:v>
                </c:pt>
                <c:pt idx="88">
                  <c:v>0.53126917358723702</c:v>
                </c:pt>
                <c:pt idx="89">
                  <c:v>0.53325022083876406</c:v>
                </c:pt>
                <c:pt idx="90">
                  <c:v>0.53523865520854996</c:v>
                </c:pt>
                <c:pt idx="91">
                  <c:v>0.53723450424238794</c:v>
                </c:pt>
                <c:pt idx="92">
                  <c:v>0.53923779558878404</c:v>
                </c:pt>
                <c:pt idx="93">
                  <c:v>0.54124855699934604</c:v>
                </c:pt>
                <c:pt idx="94">
                  <c:v>0.54326681632916296</c:v>
                </c:pt>
                <c:pt idx="95">
                  <c:v>0.54529260153719195</c:v>
                </c:pt>
                <c:pt idx="96">
                  <c:v>0.54732594068664597</c:v>
                </c:pt>
                <c:pt idx="97">
                  <c:v>0.54936686194538398</c:v>
                </c:pt>
                <c:pt idx="98">
                  <c:v>0.55141539358629998</c:v>
                </c:pt>
                <c:pt idx="99">
                  <c:v>0.55347156398771402</c:v>
                </c:pt>
                <c:pt idx="100">
                  <c:v>0.55553540163376502</c:v>
                </c:pt>
                <c:pt idx="101">
                  <c:v>0.55760693511480897</c:v>
                </c:pt>
                <c:pt idx="102">
                  <c:v>0.55968619312780998</c:v>
                </c:pt>
                <c:pt idx="103">
                  <c:v>0.56177320447673995</c:v>
                </c:pt>
                <c:pt idx="104">
                  <c:v>0.56386799807297905</c:v>
                </c:pt>
                <c:pt idx="105">
                  <c:v>0.56597060293571499</c:v>
                </c:pt>
                <c:pt idx="106">
                  <c:v>0.56808104819234495</c:v>
                </c:pt>
                <c:pt idx="107">
                  <c:v>0.57019936307887797</c:v>
                </c:pt>
                <c:pt idx="108">
                  <c:v>0.57232557694034203</c:v>
                </c:pt>
                <c:pt idx="109">
                  <c:v>0.57445971923118899</c:v>
                </c:pt>
                <c:pt idx="110">
                  <c:v>0.57660181951570499</c:v>
                </c:pt>
                <c:pt idx="111">
                  <c:v>0.57875190746841698</c:v>
                </c:pt>
                <c:pt idx="112">
                  <c:v>0.58091001287450394</c:v>
                </c:pt>
                <c:pt idx="113">
                  <c:v>0.58307616563021303</c:v>
                </c:pt>
                <c:pt idx="114">
                  <c:v>0.58525039574327098</c:v>
                </c:pt>
                <c:pt idx="115">
                  <c:v>0.58743273333329804</c:v>
                </c:pt>
                <c:pt idx="116">
                  <c:v>0.58962320863222895</c:v>
                </c:pt>
                <c:pt idx="117">
                  <c:v>0.59182185198473203</c:v>
                </c:pt>
                <c:pt idx="118">
                  <c:v>0.594028693848625</c:v>
                </c:pt>
                <c:pt idx="119">
                  <c:v>0.59624376479529895</c:v>
                </c:pt>
                <c:pt idx="120">
                  <c:v>0.59846709551014599</c:v>
                </c:pt>
                <c:pt idx="121">
                  <c:v>0.60069871679297704</c:v>
                </c:pt>
                <c:pt idx="122">
                  <c:v>0.60293865955845505</c:v>
                </c:pt>
                <c:pt idx="123">
                  <c:v>0.60518695483651996</c:v>
                </c:pt>
                <c:pt idx="124">
                  <c:v>0.60744363377281796</c:v>
                </c:pt>
                <c:pt idx="125">
                  <c:v>0.60970872762913497</c:v>
                </c:pt>
                <c:pt idx="126">
                  <c:v>0.61198226778382803</c:v>
                </c:pt>
                <c:pt idx="127">
                  <c:v>0.61426428573226299</c:v>
                </c:pt>
                <c:pt idx="128">
                  <c:v>0.61655481308724702</c:v>
                </c:pt>
                <c:pt idx="129">
                  <c:v>0.61885388157946597</c:v>
                </c:pt>
                <c:pt idx="130">
                  <c:v>0.62116152305793104</c:v>
                </c:pt>
                <c:pt idx="131">
                  <c:v>0.62347776730788995</c:v>
                </c:pt>
                <c:pt idx="132">
                  <c:v>0.62580263543860803</c:v>
                </c:pt>
                <c:pt idx="133">
                  <c:v>0.62813614631661396</c:v>
                </c:pt>
                <c:pt idx="134">
                  <c:v>0.63047831873066196</c:v>
                </c:pt>
                <c:pt idx="135">
                  <c:v>0.632829171390342</c:v>
                </c:pt>
                <c:pt idx="136">
                  <c:v>0.63518872292468598</c:v>
                </c:pt>
                <c:pt idx="137">
                  <c:v>0.63755699188076398</c:v>
                </c:pt>
                <c:pt idx="138">
                  <c:v>0.63993399672226803</c:v>
                </c:pt>
                <c:pt idx="139">
                  <c:v>0.64231975582808998</c:v>
                </c:pt>
                <c:pt idx="140">
                  <c:v>0.64471428749089399</c:v>
                </c:pt>
                <c:pt idx="141">
                  <c:v>0.64711760991566902</c:v>
                </c:pt>
                <c:pt idx="142">
                  <c:v>0.649529741218283</c:v>
                </c:pt>
                <c:pt idx="143">
                  <c:v>0.65195069942402295</c:v>
                </c:pt>
                <c:pt idx="144">
                  <c:v>0.654380502466122</c:v>
                </c:pt>
                <c:pt idx="145">
                  <c:v>0.65681916818429298</c:v>
                </c:pt>
                <c:pt idx="146">
                  <c:v>0.65926671432322803</c:v>
                </c:pt>
                <c:pt idx="147">
                  <c:v>0.66172315853111296</c:v>
                </c:pt>
                <c:pt idx="148">
                  <c:v>0.66418851835811699</c:v>
                </c:pt>
                <c:pt idx="149">
                  <c:v>0.66666281125488203</c:v>
                </c:pt>
                <c:pt idx="150">
                  <c:v>0.66914605457099596</c:v>
                </c:pt>
                <c:pt idx="151">
                  <c:v>0.67163826555346295</c:v>
                </c:pt>
                <c:pt idx="152">
                  <c:v>0.67413946134516201</c:v>
                </c:pt>
                <c:pt idx="153">
                  <c:v>0.67664965898329299</c:v>
                </c:pt>
                <c:pt idx="154">
                  <c:v>0.679168875397821</c:v>
                </c:pt>
                <c:pt idx="155">
                  <c:v>0.68169712740990396</c:v>
                </c:pt>
                <c:pt idx="156">
                  <c:v>0.68423443173031895</c:v>
                </c:pt>
                <c:pt idx="157">
                  <c:v>0.68678080495786797</c:v>
                </c:pt>
                <c:pt idx="158">
                  <c:v>0.68933626357778899</c:v>
                </c:pt>
                <c:pt idx="159">
                  <c:v>0.69190082396014596</c:v>
                </c:pt>
                <c:pt idx="160">
                  <c:v>0.69447450235821695</c:v>
                </c:pt>
                <c:pt idx="161">
                  <c:v>0.69705731490686695</c:v>
                </c:pt>
                <c:pt idx="162">
                  <c:v>0.699649277620919</c:v>
                </c:pt>
                <c:pt idx="163">
                  <c:v>0.70225040639351199</c:v>
                </c:pt>
                <c:pt idx="164">
                  <c:v>0.70486071699444497</c:v>
                </c:pt>
                <c:pt idx="165">
                  <c:v>0.70748022506852404</c:v>
                </c:pt>
                <c:pt idx="166">
                  <c:v>0.71010894613388997</c:v>
                </c:pt>
                <c:pt idx="167">
                  <c:v>0.71274689558033799</c:v>
                </c:pt>
                <c:pt idx="168">
                  <c:v>0.71539408866763599</c:v>
                </c:pt>
                <c:pt idx="169">
                  <c:v>0.718050540523825</c:v>
                </c:pt>
                <c:pt idx="170">
                  <c:v>0.72071626614351303</c:v>
                </c:pt>
                <c:pt idx="171">
                  <c:v>0.72339128038616596</c:v>
                </c:pt>
                <c:pt idx="172">
                  <c:v>0.72607559797438204</c:v>
                </c:pt>
                <c:pt idx="173">
                  <c:v>0.72876923349215605</c:v>
                </c:pt>
                <c:pt idx="174">
                  <c:v>0.73147220138314495</c:v>
                </c:pt>
                <c:pt idx="175">
                  <c:v>0.73418451594891598</c:v>
                </c:pt>
                <c:pt idx="176">
                  <c:v>0.73690619134718705</c:v>
                </c:pt>
                <c:pt idx="177">
                  <c:v>0.73963724159005895</c:v>
                </c:pt>
                <c:pt idx="178">
                  <c:v>0.74237768054224296</c:v>
                </c:pt>
                <c:pt idx="179">
                  <c:v>0.74512752191926901</c:v>
                </c:pt>
                <c:pt idx="180">
                  <c:v>0.74788677928570102</c:v>
                </c:pt>
                <c:pt idx="181">
                  <c:v>0.750655466053326</c:v>
                </c:pt>
                <c:pt idx="182">
                  <c:v>0.75343359547934796</c:v>
                </c:pt>
                <c:pt idx="183">
                  <c:v>0.75622118066456501</c:v>
                </c:pt>
                <c:pt idx="184">
                  <c:v>0.75901823455154205</c:v>
                </c:pt>
                <c:pt idx="185">
                  <c:v>0.76182476992277504</c:v>
                </c:pt>
                <c:pt idx="186">
                  <c:v>0.764640799398842</c:v>
                </c:pt>
                <c:pt idx="187">
                  <c:v>0.76746633543655096</c:v>
                </c:pt>
                <c:pt idx="188">
                  <c:v>0.77030139032707601</c:v>
                </c:pt>
                <c:pt idx="189">
                  <c:v>0.77314597619408498</c:v>
                </c:pt>
                <c:pt idx="190">
                  <c:v>0.77600010499186101</c:v>
                </c:pt>
                <c:pt idx="191">
                  <c:v>0.77886378850341298</c:v>
                </c:pt>
                <c:pt idx="192">
                  <c:v>0.78173703833858199</c:v>
                </c:pt>
                <c:pt idx="193">
                  <c:v>0.78461986593212896</c:v>
                </c:pt>
                <c:pt idx="194">
                  <c:v>0.78751228254182803</c:v>
                </c:pt>
                <c:pt idx="195">
                  <c:v>0.79041429924654305</c:v>
                </c:pt>
                <c:pt idx="196">
                  <c:v>0.79332592694429405</c:v>
                </c:pt>
                <c:pt idx="197">
                  <c:v>0.79624717635032305</c:v>
                </c:pt>
                <c:pt idx="198">
                  <c:v>0.79917805799514596</c:v>
                </c:pt>
                <c:pt idx="199">
                  <c:v>0.80211858222259802</c:v>
                </c:pt>
                <c:pt idx="200">
                  <c:v>0.80506875918787202</c:v>
                </c:pt>
                <c:pt idx="201">
                  <c:v>0.80802859885554601</c:v>
                </c:pt>
                <c:pt idx="202">
                  <c:v>0.81099811099760499</c:v>
                </c:pt>
                <c:pt idx="203">
                  <c:v>0.81397730519145695</c:v>
                </c:pt>
                <c:pt idx="204">
                  <c:v>0.81696619081793498</c:v>
                </c:pt>
                <c:pt idx="205">
                  <c:v>0.81996477705929605</c:v>
                </c:pt>
                <c:pt idx="206">
                  <c:v>0.822973072897211</c:v>
                </c:pt>
                <c:pt idx="207">
                  <c:v>0.82599108711074698</c:v>
                </c:pt>
                <c:pt idx="208">
                  <c:v>0.82901882827434403</c:v>
                </c:pt>
                <c:pt idx="209">
                  <c:v>0.83205630475577697</c:v>
                </c:pt>
                <c:pt idx="210">
                  <c:v>0.83510352471411797</c:v>
                </c:pt>
                <c:pt idx="211">
                  <c:v>0.83816049609768895</c:v>
                </c:pt>
                <c:pt idx="212">
                  <c:v>0.841227226642005</c:v>
                </c:pt>
                <c:pt idx="213">
                  <c:v>0.84430372386771002</c:v>
                </c:pt>
                <c:pt idx="214">
                  <c:v>0.84738999507850898</c:v>
                </c:pt>
                <c:pt idx="215">
                  <c:v>0.85048604735908895</c:v>
                </c:pt>
                <c:pt idx="216">
                  <c:v>0.85359188757303395</c:v>
                </c:pt>
                <c:pt idx="217">
                  <c:v>0.856707522360732</c:v>
                </c:pt>
                <c:pt idx="218">
                  <c:v>0.859832958137281</c:v>
                </c:pt>
                <c:pt idx="219">
                  <c:v>0.86296820109037597</c:v>
                </c:pt>
                <c:pt idx="220">
                  <c:v>0.86611325717820198</c:v>
                </c:pt>
                <c:pt idx="221">
                  <c:v>0.86926813212730902</c:v>
                </c:pt>
                <c:pt idx="222">
                  <c:v>0.87243283143049299</c:v>
                </c:pt>
                <c:pt idx="223">
                  <c:v>0.87560736034465103</c:v>
                </c:pt>
                <c:pt idx="224">
                  <c:v>0.87879172388865601</c:v>
                </c:pt>
                <c:pt idx="225">
                  <c:v>0.88198592684119403</c:v>
                </c:pt>
                <c:pt idx="226">
                  <c:v>0.88518997373862796</c:v>
                </c:pt>
                <c:pt idx="227">
                  <c:v>0.88840386887282297</c:v>
                </c:pt>
                <c:pt idx="228">
                  <c:v>0.89162761628899301</c:v>
                </c:pt>
                <c:pt idx="229">
                  <c:v>0.89486121978351796</c:v>
                </c:pt>
                <c:pt idx="230">
                  <c:v>0.89810468290177603</c:v>
                </c:pt>
                <c:pt idx="231">
                  <c:v>0.90135800893595197</c:v>
                </c:pt>
                <c:pt idx="232">
                  <c:v>0.90462120092285203</c:v>
                </c:pt>
                <c:pt idx="233">
                  <c:v>0.90789426164169895</c:v>
                </c:pt>
                <c:pt idx="234">
                  <c:v>0.91117719361194405</c:v>
                </c:pt>
                <c:pt idx="235">
                  <c:v>0.91446999909104498</c:v>
                </c:pt>
                <c:pt idx="236">
                  <c:v>0.91777268007226498</c:v>
                </c:pt>
                <c:pt idx="237">
                  <c:v>0.92108523828244204</c:v>
                </c:pt>
                <c:pt idx="238">
                  <c:v>0.92440767517977696</c:v>
                </c:pt>
                <c:pt idx="239">
                  <c:v>0.92773999195159096</c:v>
                </c:pt>
                <c:pt idx="240">
                  <c:v>0.93108218951209998</c:v>
                </c:pt>
                <c:pt idx="241">
                  <c:v>0.93443426850017297</c:v>
                </c:pt>
                <c:pt idx="242">
                  <c:v>0.93779622927708195</c:v>
                </c:pt>
                <c:pt idx="243">
                  <c:v>0.941168071924255</c:v>
                </c:pt>
                <c:pt idx="244">
                  <c:v>0.94454979624102198</c:v>
                </c:pt>
                <c:pt idx="245">
                  <c:v>0.94794140174235497</c:v>
                </c:pt>
                <c:pt idx="246">
                  <c:v>0.95134288765659902</c:v>
                </c:pt>
                <c:pt idx="247">
                  <c:v>0.95475425292320903</c:v>
                </c:pt>
                <c:pt idx="248">
                  <c:v>0.95817549619047104</c:v>
                </c:pt>
                <c:pt idx="249">
                  <c:v>0.96160661581322804</c:v>
                </c:pt>
                <c:pt idx="250">
                  <c:v>0.96504760985059701</c:v>
                </c:pt>
                <c:pt idx="251">
                  <c:v>0.96849847606368</c:v>
                </c:pt>
                <c:pt idx="252">
                  <c:v>0.97195921191327705</c:v>
                </c:pt>
                <c:pt idx="253">
                  <c:v>0.97542981455759004</c:v>
                </c:pt>
                <c:pt idx="254">
                  <c:v>0.97891028084992704</c:v>
                </c:pt>
                <c:pt idx="255">
                  <c:v>0.982400607336395</c:v>
                </c:pt>
                <c:pt idx="256">
                  <c:v>0.985900790253603</c:v>
                </c:pt>
                <c:pt idx="257">
                  <c:v>0.98941082552634496</c:v>
                </c:pt>
                <c:pt idx="258">
                  <c:v>0.99293070876529599</c:v>
                </c:pt>
                <c:pt idx="259">
                  <c:v>0.99646043526468797</c:v>
                </c:pt>
                <c:pt idx="260">
                  <c:v>1</c:v>
                </c:pt>
                <c:pt idx="261">
                  <c:v>1.0035494068472199</c:v>
                </c:pt>
                <c:pt idx="262">
                  <c:v>1.0071086965069</c:v>
                </c:pt>
                <c:pt idx="263">
                  <c:v>1.01067791929744</c:v>
                </c:pt>
                <c:pt idx="264">
                  <c:v>1.0142571260017601</c:v>
                </c:pt>
                <c:pt idx="265">
                  <c:v>1.0178463678704499</c:v>
                </c:pt>
                <c:pt idx="266">
                  <c:v>1.0214456966249399</c:v>
                </c:pt>
                <c:pt idx="267">
                  <c:v>1.02505516446072</c:v>
                </c:pt>
                <c:pt idx="268">
                  <c:v>1.0286748240505199</c:v>
                </c:pt>
                <c:pt idx="269">
                  <c:v>1.0323047285475799</c:v>
                </c:pt>
                <c:pt idx="270">
                  <c:v>1.03594493158892</c:v>
                </c:pt>
                <c:pt idx="271">
                  <c:v>1.03959548729861</c:v>
                </c:pt>
                <c:pt idx="272">
                  <c:v>1.0432564502910899</c:v>
                </c:pt>
                <c:pt idx="273">
                  <c:v>1.0469278756745299</c:v>
                </c:pt>
                <c:pt idx="274">
                  <c:v>1.05060981905415</c:v>
                </c:pt>
                <c:pt idx="275">
                  <c:v>1.0543023365356401</c:v>
                </c:pt>
                <c:pt idx="276">
                  <c:v>1.05800548472858</c:v>
                </c:pt>
                <c:pt idx="277">
                  <c:v>1.0617193207498501</c:v>
                </c:pt>
                <c:pt idx="278">
                  <c:v>1.06544390222712</c:v>
                </c:pt>
                <c:pt idx="279">
                  <c:v>1.06917928730231</c:v>
                </c:pt>
                <c:pt idx="280">
                  <c:v>1.07292553463516</c:v>
                </c:pt>
                <c:pt idx="281">
                  <c:v>1.0766827034067199</c:v>
                </c:pt>
                <c:pt idx="282">
                  <c:v>1.08045085332294</c:v>
                </c:pt>
                <c:pt idx="283">
                  <c:v>1.08423004461829</c:v>
                </c:pt>
                <c:pt idx="284">
                  <c:v>1.08802033805936</c:v>
                </c:pt>
                <c:pt idx="285">
                  <c:v>1.0918217949485101</c:v>
                </c:pt>
                <c:pt idx="286">
                  <c:v>1.0956344771276001</c:v>
                </c:pt>
                <c:pt idx="287">
                  <c:v>1.09945844698164</c:v>
                </c:pt>
                <c:pt idx="288">
                  <c:v>1.10329376744256</c:v>
                </c:pt>
                <c:pt idx="289">
                  <c:v>1.1071405019930101</c:v>
                </c:pt>
                <c:pt idx="290">
                  <c:v>1.1109987146700899</c:v>
                </c:pt>
                <c:pt idx="291">
                  <c:v>1.1148684700692499</c:v>
                </c:pt>
                <c:pt idx="292">
                  <c:v>1.1187498333481101</c:v>
                </c:pt>
                <c:pt idx="293">
                  <c:v>1.1226428702303699</c:v>
                </c:pt>
                <c:pt idx="294">
                  <c:v>1.12654764700972</c:v>
                </c:pt>
                <c:pt idx="295">
                  <c:v>1.1304642305538</c:v>
                </c:pt>
                <c:pt idx="296">
                  <c:v>1.1343926883081801</c:v>
                </c:pt>
                <c:pt idx="297">
                  <c:v>1.1383330883004099</c:v>
                </c:pt>
                <c:pt idx="298">
                  <c:v>1.1422854991440199</c:v>
                </c:pt>
                <c:pt idx="299">
                  <c:v>1.1462499900426499</c:v>
                </c:pt>
                <c:pt idx="300">
                  <c:v>1.15022663079412</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Microsoft_Excel_Worksheet1!$A$2:$A$9602</c:f>
              <c:numCache>
                <c:formatCode>General</c:formatCode>
                <c:ptCount val="9601"/>
                <c:pt idx="0">
                  <c:v>35</c:v>
                </c:pt>
                <c:pt idx="1">
                  <c:v>35.1</c:v>
                </c:pt>
                <c:pt idx="2">
                  <c:v>35.200000000000003</c:v>
                </c:pt>
                <c:pt idx="3">
                  <c:v>35.299999999999997</c:v>
                </c:pt>
                <c:pt idx="4">
                  <c:v>35.4</c:v>
                </c:pt>
                <c:pt idx="5">
                  <c:v>35.5</c:v>
                </c:pt>
                <c:pt idx="6">
                  <c:v>35.6</c:v>
                </c:pt>
                <c:pt idx="7">
                  <c:v>35.700000000000003</c:v>
                </c:pt>
                <c:pt idx="8">
                  <c:v>35.799999999999997</c:v>
                </c:pt>
                <c:pt idx="9">
                  <c:v>35.9</c:v>
                </c:pt>
                <c:pt idx="10">
                  <c:v>36</c:v>
                </c:pt>
                <c:pt idx="11">
                  <c:v>36.1</c:v>
                </c:pt>
                <c:pt idx="12">
                  <c:v>36.200000000000003</c:v>
                </c:pt>
                <c:pt idx="13">
                  <c:v>36.299999999999997</c:v>
                </c:pt>
                <c:pt idx="14">
                  <c:v>36.4</c:v>
                </c:pt>
                <c:pt idx="15">
                  <c:v>36.5</c:v>
                </c:pt>
                <c:pt idx="16">
                  <c:v>36.6</c:v>
                </c:pt>
                <c:pt idx="17">
                  <c:v>36.700000000000003</c:v>
                </c:pt>
                <c:pt idx="18">
                  <c:v>36.799999999999997</c:v>
                </c:pt>
                <c:pt idx="19">
                  <c:v>36.9</c:v>
                </c:pt>
                <c:pt idx="20">
                  <c:v>37</c:v>
                </c:pt>
                <c:pt idx="21">
                  <c:v>37.1</c:v>
                </c:pt>
                <c:pt idx="22">
                  <c:v>37.200000000000003</c:v>
                </c:pt>
                <c:pt idx="23">
                  <c:v>37.299999999999997</c:v>
                </c:pt>
                <c:pt idx="24">
                  <c:v>37.4</c:v>
                </c:pt>
                <c:pt idx="25">
                  <c:v>37.5</c:v>
                </c:pt>
                <c:pt idx="26">
                  <c:v>37.6</c:v>
                </c:pt>
                <c:pt idx="27">
                  <c:v>37.700000000000003</c:v>
                </c:pt>
                <c:pt idx="28">
                  <c:v>37.799999999999997</c:v>
                </c:pt>
                <c:pt idx="29">
                  <c:v>37.9</c:v>
                </c:pt>
                <c:pt idx="30">
                  <c:v>38</c:v>
                </c:pt>
                <c:pt idx="31">
                  <c:v>38.1</c:v>
                </c:pt>
                <c:pt idx="32">
                  <c:v>38.200000000000003</c:v>
                </c:pt>
                <c:pt idx="33">
                  <c:v>38.299999999999997</c:v>
                </c:pt>
                <c:pt idx="34">
                  <c:v>38.4</c:v>
                </c:pt>
                <c:pt idx="35">
                  <c:v>38.5</c:v>
                </c:pt>
                <c:pt idx="36">
                  <c:v>38.6</c:v>
                </c:pt>
                <c:pt idx="37">
                  <c:v>38.700000000000003</c:v>
                </c:pt>
                <c:pt idx="38">
                  <c:v>38.799999999999997</c:v>
                </c:pt>
                <c:pt idx="39">
                  <c:v>38.9</c:v>
                </c:pt>
                <c:pt idx="40">
                  <c:v>39</c:v>
                </c:pt>
                <c:pt idx="41">
                  <c:v>39.1</c:v>
                </c:pt>
                <c:pt idx="42">
                  <c:v>39.200000000000003</c:v>
                </c:pt>
                <c:pt idx="43">
                  <c:v>39.299999999999997</c:v>
                </c:pt>
                <c:pt idx="44">
                  <c:v>39.4</c:v>
                </c:pt>
                <c:pt idx="45">
                  <c:v>39.5</c:v>
                </c:pt>
                <c:pt idx="46">
                  <c:v>39.6</c:v>
                </c:pt>
                <c:pt idx="47">
                  <c:v>39.700000000000003</c:v>
                </c:pt>
                <c:pt idx="48">
                  <c:v>39.799999999999997</c:v>
                </c:pt>
                <c:pt idx="49">
                  <c:v>39.9</c:v>
                </c:pt>
                <c:pt idx="50">
                  <c:v>40</c:v>
                </c:pt>
                <c:pt idx="51">
                  <c:v>40.1</c:v>
                </c:pt>
                <c:pt idx="52">
                  <c:v>40.200000000000003</c:v>
                </c:pt>
                <c:pt idx="53">
                  <c:v>40.299999999999997</c:v>
                </c:pt>
                <c:pt idx="54">
                  <c:v>40.4</c:v>
                </c:pt>
                <c:pt idx="55">
                  <c:v>40.5</c:v>
                </c:pt>
                <c:pt idx="56">
                  <c:v>40.6</c:v>
                </c:pt>
                <c:pt idx="57">
                  <c:v>40.700000000000003</c:v>
                </c:pt>
                <c:pt idx="58">
                  <c:v>40.799999999999997</c:v>
                </c:pt>
                <c:pt idx="59">
                  <c:v>40.9</c:v>
                </c:pt>
                <c:pt idx="60">
                  <c:v>41</c:v>
                </c:pt>
                <c:pt idx="61">
                  <c:v>41.1</c:v>
                </c:pt>
                <c:pt idx="62">
                  <c:v>41.2</c:v>
                </c:pt>
                <c:pt idx="63">
                  <c:v>41.3</c:v>
                </c:pt>
                <c:pt idx="64">
                  <c:v>41.4</c:v>
                </c:pt>
                <c:pt idx="65">
                  <c:v>41.5</c:v>
                </c:pt>
                <c:pt idx="66">
                  <c:v>41.6</c:v>
                </c:pt>
                <c:pt idx="67">
                  <c:v>41.7</c:v>
                </c:pt>
                <c:pt idx="68">
                  <c:v>41.8</c:v>
                </c:pt>
                <c:pt idx="69">
                  <c:v>41.9</c:v>
                </c:pt>
                <c:pt idx="70">
                  <c:v>42</c:v>
                </c:pt>
                <c:pt idx="71">
                  <c:v>42.1</c:v>
                </c:pt>
                <c:pt idx="72">
                  <c:v>42.2</c:v>
                </c:pt>
                <c:pt idx="73">
                  <c:v>42.3</c:v>
                </c:pt>
                <c:pt idx="74">
                  <c:v>42.4</c:v>
                </c:pt>
                <c:pt idx="75">
                  <c:v>42.5</c:v>
                </c:pt>
                <c:pt idx="76">
                  <c:v>42.6</c:v>
                </c:pt>
                <c:pt idx="77">
                  <c:v>42.7</c:v>
                </c:pt>
                <c:pt idx="78">
                  <c:v>42.8</c:v>
                </c:pt>
                <c:pt idx="79">
                  <c:v>42.9</c:v>
                </c:pt>
                <c:pt idx="80">
                  <c:v>43</c:v>
                </c:pt>
                <c:pt idx="81">
                  <c:v>43.1</c:v>
                </c:pt>
                <c:pt idx="82">
                  <c:v>43.2</c:v>
                </c:pt>
                <c:pt idx="83">
                  <c:v>43.3</c:v>
                </c:pt>
                <c:pt idx="84">
                  <c:v>43.4</c:v>
                </c:pt>
                <c:pt idx="85">
                  <c:v>43.5</c:v>
                </c:pt>
                <c:pt idx="86">
                  <c:v>43.6</c:v>
                </c:pt>
                <c:pt idx="87">
                  <c:v>43.7</c:v>
                </c:pt>
                <c:pt idx="88">
                  <c:v>43.8</c:v>
                </c:pt>
                <c:pt idx="89">
                  <c:v>43.9</c:v>
                </c:pt>
                <c:pt idx="90">
                  <c:v>44</c:v>
                </c:pt>
                <c:pt idx="91">
                  <c:v>44.1</c:v>
                </c:pt>
                <c:pt idx="92">
                  <c:v>44.2</c:v>
                </c:pt>
                <c:pt idx="93">
                  <c:v>44.3</c:v>
                </c:pt>
                <c:pt idx="94">
                  <c:v>44.4</c:v>
                </c:pt>
                <c:pt idx="95">
                  <c:v>44.5</c:v>
                </c:pt>
                <c:pt idx="96">
                  <c:v>44.6</c:v>
                </c:pt>
                <c:pt idx="97">
                  <c:v>44.7</c:v>
                </c:pt>
                <c:pt idx="98">
                  <c:v>44.8</c:v>
                </c:pt>
                <c:pt idx="99">
                  <c:v>44.9</c:v>
                </c:pt>
                <c:pt idx="100">
                  <c:v>45</c:v>
                </c:pt>
                <c:pt idx="101">
                  <c:v>45.1</c:v>
                </c:pt>
                <c:pt idx="102">
                  <c:v>45.2</c:v>
                </c:pt>
                <c:pt idx="103">
                  <c:v>45.3</c:v>
                </c:pt>
                <c:pt idx="104">
                  <c:v>45.4</c:v>
                </c:pt>
                <c:pt idx="105">
                  <c:v>45.5</c:v>
                </c:pt>
                <c:pt idx="106">
                  <c:v>45.6</c:v>
                </c:pt>
                <c:pt idx="107">
                  <c:v>45.7</c:v>
                </c:pt>
                <c:pt idx="108">
                  <c:v>45.8</c:v>
                </c:pt>
                <c:pt idx="109">
                  <c:v>45.9</c:v>
                </c:pt>
                <c:pt idx="110">
                  <c:v>46</c:v>
                </c:pt>
                <c:pt idx="111">
                  <c:v>46.1</c:v>
                </c:pt>
                <c:pt idx="112">
                  <c:v>46.2</c:v>
                </c:pt>
                <c:pt idx="113">
                  <c:v>46.3</c:v>
                </c:pt>
                <c:pt idx="114">
                  <c:v>46.4</c:v>
                </c:pt>
                <c:pt idx="115">
                  <c:v>46.5</c:v>
                </c:pt>
                <c:pt idx="116">
                  <c:v>46.6</c:v>
                </c:pt>
                <c:pt idx="117">
                  <c:v>46.7</c:v>
                </c:pt>
                <c:pt idx="118">
                  <c:v>46.8</c:v>
                </c:pt>
                <c:pt idx="119">
                  <c:v>46.9</c:v>
                </c:pt>
                <c:pt idx="120">
                  <c:v>47</c:v>
                </c:pt>
                <c:pt idx="121">
                  <c:v>47.1</c:v>
                </c:pt>
                <c:pt idx="122">
                  <c:v>47.2</c:v>
                </c:pt>
                <c:pt idx="123">
                  <c:v>47.3</c:v>
                </c:pt>
                <c:pt idx="124">
                  <c:v>47.4</c:v>
                </c:pt>
                <c:pt idx="125">
                  <c:v>47.5</c:v>
                </c:pt>
                <c:pt idx="126">
                  <c:v>47.6</c:v>
                </c:pt>
                <c:pt idx="127">
                  <c:v>47.7</c:v>
                </c:pt>
                <c:pt idx="128">
                  <c:v>47.8</c:v>
                </c:pt>
                <c:pt idx="129">
                  <c:v>47.9</c:v>
                </c:pt>
                <c:pt idx="130">
                  <c:v>48</c:v>
                </c:pt>
                <c:pt idx="131">
                  <c:v>48.1</c:v>
                </c:pt>
                <c:pt idx="132">
                  <c:v>48.2</c:v>
                </c:pt>
                <c:pt idx="133">
                  <c:v>48.3</c:v>
                </c:pt>
                <c:pt idx="134">
                  <c:v>48.4</c:v>
                </c:pt>
                <c:pt idx="135">
                  <c:v>48.5</c:v>
                </c:pt>
                <c:pt idx="136">
                  <c:v>48.6</c:v>
                </c:pt>
                <c:pt idx="137">
                  <c:v>48.7</c:v>
                </c:pt>
                <c:pt idx="138">
                  <c:v>48.8</c:v>
                </c:pt>
                <c:pt idx="139">
                  <c:v>48.9</c:v>
                </c:pt>
                <c:pt idx="140">
                  <c:v>49</c:v>
                </c:pt>
                <c:pt idx="141">
                  <c:v>49.1</c:v>
                </c:pt>
                <c:pt idx="142">
                  <c:v>49.2</c:v>
                </c:pt>
                <c:pt idx="143">
                  <c:v>49.3</c:v>
                </c:pt>
                <c:pt idx="144">
                  <c:v>49.4</c:v>
                </c:pt>
                <c:pt idx="145">
                  <c:v>49.5</c:v>
                </c:pt>
                <c:pt idx="146">
                  <c:v>49.6</c:v>
                </c:pt>
                <c:pt idx="147">
                  <c:v>49.7</c:v>
                </c:pt>
                <c:pt idx="148">
                  <c:v>49.8</c:v>
                </c:pt>
                <c:pt idx="149">
                  <c:v>49.9</c:v>
                </c:pt>
                <c:pt idx="150">
                  <c:v>50</c:v>
                </c:pt>
                <c:pt idx="151">
                  <c:v>50.1</c:v>
                </c:pt>
                <c:pt idx="152">
                  <c:v>50.2</c:v>
                </c:pt>
                <c:pt idx="153">
                  <c:v>50.3</c:v>
                </c:pt>
                <c:pt idx="154">
                  <c:v>50.4</c:v>
                </c:pt>
                <c:pt idx="155">
                  <c:v>50.5</c:v>
                </c:pt>
                <c:pt idx="156">
                  <c:v>50.6</c:v>
                </c:pt>
                <c:pt idx="157">
                  <c:v>50.7</c:v>
                </c:pt>
                <c:pt idx="158">
                  <c:v>50.8</c:v>
                </c:pt>
                <c:pt idx="159">
                  <c:v>50.9</c:v>
                </c:pt>
                <c:pt idx="160">
                  <c:v>51</c:v>
                </c:pt>
                <c:pt idx="161">
                  <c:v>51.1</c:v>
                </c:pt>
                <c:pt idx="162">
                  <c:v>51.2</c:v>
                </c:pt>
                <c:pt idx="163">
                  <c:v>51.3</c:v>
                </c:pt>
                <c:pt idx="164">
                  <c:v>51.4</c:v>
                </c:pt>
                <c:pt idx="165">
                  <c:v>51.5</c:v>
                </c:pt>
                <c:pt idx="166">
                  <c:v>51.6</c:v>
                </c:pt>
                <c:pt idx="167">
                  <c:v>51.7</c:v>
                </c:pt>
                <c:pt idx="168">
                  <c:v>51.8</c:v>
                </c:pt>
                <c:pt idx="169">
                  <c:v>51.9</c:v>
                </c:pt>
                <c:pt idx="170">
                  <c:v>52</c:v>
                </c:pt>
                <c:pt idx="171">
                  <c:v>52.1</c:v>
                </c:pt>
                <c:pt idx="172">
                  <c:v>52.2</c:v>
                </c:pt>
                <c:pt idx="173">
                  <c:v>52.3</c:v>
                </c:pt>
                <c:pt idx="174">
                  <c:v>52.4</c:v>
                </c:pt>
                <c:pt idx="175">
                  <c:v>52.5</c:v>
                </c:pt>
                <c:pt idx="176">
                  <c:v>52.6</c:v>
                </c:pt>
                <c:pt idx="177">
                  <c:v>52.7</c:v>
                </c:pt>
                <c:pt idx="178">
                  <c:v>52.8</c:v>
                </c:pt>
                <c:pt idx="179">
                  <c:v>52.9</c:v>
                </c:pt>
                <c:pt idx="180">
                  <c:v>53</c:v>
                </c:pt>
                <c:pt idx="181">
                  <c:v>53.1</c:v>
                </c:pt>
                <c:pt idx="182">
                  <c:v>53.2</c:v>
                </c:pt>
                <c:pt idx="183">
                  <c:v>53.3</c:v>
                </c:pt>
                <c:pt idx="184">
                  <c:v>53.4</c:v>
                </c:pt>
                <c:pt idx="185">
                  <c:v>53.5</c:v>
                </c:pt>
                <c:pt idx="186">
                  <c:v>53.6</c:v>
                </c:pt>
                <c:pt idx="187">
                  <c:v>53.7</c:v>
                </c:pt>
                <c:pt idx="188">
                  <c:v>53.8</c:v>
                </c:pt>
                <c:pt idx="189">
                  <c:v>53.9</c:v>
                </c:pt>
                <c:pt idx="190">
                  <c:v>54</c:v>
                </c:pt>
                <c:pt idx="191">
                  <c:v>54.1</c:v>
                </c:pt>
                <c:pt idx="192">
                  <c:v>54.2</c:v>
                </c:pt>
                <c:pt idx="193">
                  <c:v>54.3</c:v>
                </c:pt>
                <c:pt idx="194">
                  <c:v>54.4</c:v>
                </c:pt>
                <c:pt idx="195">
                  <c:v>54.5</c:v>
                </c:pt>
                <c:pt idx="196">
                  <c:v>54.6</c:v>
                </c:pt>
                <c:pt idx="197">
                  <c:v>54.7</c:v>
                </c:pt>
                <c:pt idx="198">
                  <c:v>54.8</c:v>
                </c:pt>
                <c:pt idx="199">
                  <c:v>54.9</c:v>
                </c:pt>
                <c:pt idx="200">
                  <c:v>55</c:v>
                </c:pt>
                <c:pt idx="201">
                  <c:v>55.1</c:v>
                </c:pt>
                <c:pt idx="202">
                  <c:v>55.2</c:v>
                </c:pt>
                <c:pt idx="203">
                  <c:v>55.3</c:v>
                </c:pt>
                <c:pt idx="204">
                  <c:v>55.4</c:v>
                </c:pt>
                <c:pt idx="205">
                  <c:v>55.5</c:v>
                </c:pt>
                <c:pt idx="206">
                  <c:v>55.6</c:v>
                </c:pt>
                <c:pt idx="207">
                  <c:v>55.7</c:v>
                </c:pt>
                <c:pt idx="208">
                  <c:v>55.8</c:v>
                </c:pt>
                <c:pt idx="209">
                  <c:v>55.9</c:v>
                </c:pt>
                <c:pt idx="210">
                  <c:v>56</c:v>
                </c:pt>
                <c:pt idx="211">
                  <c:v>56.1</c:v>
                </c:pt>
                <c:pt idx="212">
                  <c:v>56.2</c:v>
                </c:pt>
                <c:pt idx="213">
                  <c:v>56.3</c:v>
                </c:pt>
                <c:pt idx="214">
                  <c:v>56.4</c:v>
                </c:pt>
                <c:pt idx="215">
                  <c:v>56.5</c:v>
                </c:pt>
                <c:pt idx="216">
                  <c:v>56.6</c:v>
                </c:pt>
                <c:pt idx="217">
                  <c:v>56.7</c:v>
                </c:pt>
                <c:pt idx="218">
                  <c:v>56.8</c:v>
                </c:pt>
                <c:pt idx="219">
                  <c:v>56.9</c:v>
                </c:pt>
                <c:pt idx="220">
                  <c:v>57</c:v>
                </c:pt>
                <c:pt idx="221">
                  <c:v>57.1</c:v>
                </c:pt>
                <c:pt idx="222">
                  <c:v>57.2</c:v>
                </c:pt>
                <c:pt idx="223">
                  <c:v>57.3</c:v>
                </c:pt>
                <c:pt idx="224">
                  <c:v>57.4</c:v>
                </c:pt>
                <c:pt idx="225">
                  <c:v>57.5</c:v>
                </c:pt>
                <c:pt idx="226">
                  <c:v>57.6</c:v>
                </c:pt>
                <c:pt idx="227">
                  <c:v>57.7</c:v>
                </c:pt>
                <c:pt idx="228">
                  <c:v>57.8</c:v>
                </c:pt>
                <c:pt idx="229">
                  <c:v>57.9</c:v>
                </c:pt>
                <c:pt idx="230">
                  <c:v>58</c:v>
                </c:pt>
                <c:pt idx="231">
                  <c:v>58.1</c:v>
                </c:pt>
                <c:pt idx="232">
                  <c:v>58.2</c:v>
                </c:pt>
                <c:pt idx="233">
                  <c:v>58.3</c:v>
                </c:pt>
                <c:pt idx="234">
                  <c:v>58.4</c:v>
                </c:pt>
                <c:pt idx="235">
                  <c:v>58.5</c:v>
                </c:pt>
                <c:pt idx="236">
                  <c:v>58.6</c:v>
                </c:pt>
                <c:pt idx="237">
                  <c:v>58.7</c:v>
                </c:pt>
                <c:pt idx="238">
                  <c:v>58.8</c:v>
                </c:pt>
                <c:pt idx="239">
                  <c:v>58.9</c:v>
                </c:pt>
                <c:pt idx="240">
                  <c:v>59</c:v>
                </c:pt>
                <c:pt idx="241">
                  <c:v>59.1</c:v>
                </c:pt>
                <c:pt idx="242">
                  <c:v>59.2</c:v>
                </c:pt>
                <c:pt idx="243">
                  <c:v>59.3</c:v>
                </c:pt>
                <c:pt idx="244">
                  <c:v>59.4</c:v>
                </c:pt>
                <c:pt idx="245">
                  <c:v>59.5</c:v>
                </c:pt>
                <c:pt idx="246">
                  <c:v>59.6</c:v>
                </c:pt>
                <c:pt idx="247">
                  <c:v>59.7</c:v>
                </c:pt>
                <c:pt idx="248">
                  <c:v>59.8</c:v>
                </c:pt>
                <c:pt idx="249">
                  <c:v>59.9</c:v>
                </c:pt>
                <c:pt idx="250">
                  <c:v>60</c:v>
                </c:pt>
                <c:pt idx="251">
                  <c:v>60.1</c:v>
                </c:pt>
                <c:pt idx="252">
                  <c:v>60.2</c:v>
                </c:pt>
                <c:pt idx="253">
                  <c:v>60.3</c:v>
                </c:pt>
                <c:pt idx="254">
                  <c:v>60.4</c:v>
                </c:pt>
                <c:pt idx="255">
                  <c:v>60.5</c:v>
                </c:pt>
                <c:pt idx="256">
                  <c:v>60.6</c:v>
                </c:pt>
                <c:pt idx="257">
                  <c:v>60.7</c:v>
                </c:pt>
                <c:pt idx="258">
                  <c:v>60.8</c:v>
                </c:pt>
                <c:pt idx="259">
                  <c:v>60.9</c:v>
                </c:pt>
                <c:pt idx="260">
                  <c:v>61</c:v>
                </c:pt>
                <c:pt idx="261">
                  <c:v>61.1</c:v>
                </c:pt>
                <c:pt idx="262">
                  <c:v>61.2</c:v>
                </c:pt>
                <c:pt idx="263">
                  <c:v>61.3</c:v>
                </c:pt>
                <c:pt idx="264">
                  <c:v>61.4</c:v>
                </c:pt>
                <c:pt idx="265">
                  <c:v>61.5</c:v>
                </c:pt>
                <c:pt idx="266">
                  <c:v>61.6</c:v>
                </c:pt>
                <c:pt idx="267">
                  <c:v>61.7</c:v>
                </c:pt>
                <c:pt idx="268">
                  <c:v>61.8</c:v>
                </c:pt>
                <c:pt idx="269">
                  <c:v>61.9</c:v>
                </c:pt>
                <c:pt idx="270">
                  <c:v>62</c:v>
                </c:pt>
                <c:pt idx="271">
                  <c:v>62.1</c:v>
                </c:pt>
                <c:pt idx="272">
                  <c:v>62.2</c:v>
                </c:pt>
                <c:pt idx="273">
                  <c:v>62.3</c:v>
                </c:pt>
                <c:pt idx="274">
                  <c:v>62.4</c:v>
                </c:pt>
                <c:pt idx="275">
                  <c:v>62.5</c:v>
                </c:pt>
                <c:pt idx="276">
                  <c:v>62.6</c:v>
                </c:pt>
                <c:pt idx="277">
                  <c:v>62.7</c:v>
                </c:pt>
                <c:pt idx="278">
                  <c:v>62.8</c:v>
                </c:pt>
                <c:pt idx="279">
                  <c:v>62.9</c:v>
                </c:pt>
                <c:pt idx="280">
                  <c:v>63</c:v>
                </c:pt>
                <c:pt idx="281">
                  <c:v>63.1</c:v>
                </c:pt>
                <c:pt idx="282">
                  <c:v>63.2</c:v>
                </c:pt>
                <c:pt idx="283">
                  <c:v>63.3</c:v>
                </c:pt>
                <c:pt idx="284">
                  <c:v>63.4</c:v>
                </c:pt>
                <c:pt idx="285">
                  <c:v>63.5</c:v>
                </c:pt>
                <c:pt idx="286">
                  <c:v>63.6</c:v>
                </c:pt>
                <c:pt idx="287">
                  <c:v>63.7</c:v>
                </c:pt>
                <c:pt idx="288">
                  <c:v>63.8</c:v>
                </c:pt>
                <c:pt idx="289">
                  <c:v>63.9</c:v>
                </c:pt>
                <c:pt idx="290">
                  <c:v>64</c:v>
                </c:pt>
                <c:pt idx="291">
                  <c:v>64.099999999999994</c:v>
                </c:pt>
                <c:pt idx="292">
                  <c:v>64.2</c:v>
                </c:pt>
                <c:pt idx="293">
                  <c:v>64.3</c:v>
                </c:pt>
                <c:pt idx="294">
                  <c:v>64.400000000000006</c:v>
                </c:pt>
                <c:pt idx="295">
                  <c:v>64.5</c:v>
                </c:pt>
                <c:pt idx="296">
                  <c:v>64.599999999999994</c:v>
                </c:pt>
                <c:pt idx="297">
                  <c:v>64.7</c:v>
                </c:pt>
                <c:pt idx="298">
                  <c:v>64.8</c:v>
                </c:pt>
                <c:pt idx="299">
                  <c:v>64.900000000000006</c:v>
                </c:pt>
                <c:pt idx="300">
                  <c:v>65</c:v>
                </c:pt>
              </c:numCache>
            </c:numRef>
          </c:xVal>
          <c:yVal>
            <c:numRef>
              <c:f>Microsoft_Excel_Worksheet1!$C$2:$C$9602</c:f>
              <c:numCache>
                <c:formatCode>General</c:formatCode>
                <c:ptCount val="9601"/>
                <c:pt idx="0">
                  <c:v>0.264859232493518</c:v>
                </c:pt>
                <c:pt idx="1">
                  <c:v>0.26629039827985101</c:v>
                </c:pt>
                <c:pt idx="2">
                  <c:v>0.26772925729130198</c:v>
                </c:pt>
                <c:pt idx="3">
                  <c:v>0.26917585011093498</c:v>
                </c:pt>
                <c:pt idx="4">
                  <c:v>0.27063021751841099</c:v>
                </c:pt>
                <c:pt idx="5">
                  <c:v>0.272092400490482</c:v>
                </c:pt>
                <c:pt idx="6">
                  <c:v>0.27356244020145698</c:v>
                </c:pt>
                <c:pt idx="7">
                  <c:v>0.27504037802365999</c:v>
                </c:pt>
                <c:pt idx="8">
                  <c:v>0.27652625552787202</c:v>
                </c:pt>
                <c:pt idx="9">
                  <c:v>0.27802011448375202</c:v>
                </c:pt>
                <c:pt idx="10">
                  <c:v>0.27952199686024998</c:v>
                </c:pt>
                <c:pt idx="11">
                  <c:v>0.28103194482599297</c:v>
                </c:pt>
                <c:pt idx="12">
                  <c:v>0.28255000074965803</c:v>
                </c:pt>
                <c:pt idx="13">
                  <c:v>0.284076207200326</c:v>
                </c:pt>
                <c:pt idx="14">
                  <c:v>0.28561060694781198</c:v>
                </c:pt>
                <c:pt idx="15">
                  <c:v>0.287153242962981</c:v>
                </c:pt>
                <c:pt idx="16">
                  <c:v>0.28870415841803099</c:v>
                </c:pt>
                <c:pt idx="17">
                  <c:v>0.29026339668676898</c:v>
                </c:pt>
                <c:pt idx="18">
                  <c:v>0.29183100134484602</c:v>
                </c:pt>
                <c:pt idx="19">
                  <c:v>0.29340701616998299</c:v>
                </c:pt>
                <c:pt idx="20">
                  <c:v>0.294991485142159</c:v>
                </c:pt>
                <c:pt idx="21">
                  <c:v>0.29658445244377901</c:v>
                </c:pt>
                <c:pt idx="22">
                  <c:v>0.29818596245981299</c:v>
                </c:pt>
                <c:pt idx="23">
                  <c:v>0.29979605977790602</c:v>
                </c:pt>
                <c:pt idx="24">
                  <c:v>0.30141478918845399</c:v>
                </c:pt>
                <c:pt idx="25">
                  <c:v>0.30304219568465302</c:v>
                </c:pt>
                <c:pt idx="26">
                  <c:v>0.30467832446251297</c:v>
                </c:pt>
                <c:pt idx="27">
                  <c:v>0.30632322092083702</c:v>
                </c:pt>
                <c:pt idx="28">
                  <c:v>0.30797693066116599</c:v>
                </c:pt>
                <c:pt idx="29">
                  <c:v>0.30963949948768599</c:v>
                </c:pt>
                <c:pt idx="30">
                  <c:v>0.31131097340709302</c:v>
                </c:pt>
                <c:pt idx="31">
                  <c:v>0.31299139862842401</c:v>
                </c:pt>
                <c:pt idx="32">
                  <c:v>0.31468082156284</c:v>
                </c:pt>
                <c:pt idx="33">
                  <c:v>0.31637928882336602</c:v>
                </c:pt>
                <c:pt idx="34">
                  <c:v>0.31808684722459102</c:v>
                </c:pt>
                <c:pt idx="35">
                  <c:v>0.31980354378230702</c:v>
                </c:pt>
                <c:pt idx="36">
                  <c:v>0.32152942571311499</c:v>
                </c:pt>
                <c:pt idx="37">
                  <c:v>0.32326454043396902</c:v>
                </c:pt>
                <c:pt idx="38">
                  <c:v>0.32500893556166299</c:v>
                </c:pt>
                <c:pt idx="39">
                  <c:v>0.32676265891227402</c:v>
                </c:pt>
                <c:pt idx="40">
                  <c:v>0.32852575850053101</c:v>
                </c:pt>
                <c:pt idx="41">
                  <c:v>0.33029828253913801</c:v>
                </c:pt>
                <c:pt idx="42">
                  <c:v>0.33208027943802099</c:v>
                </c:pt>
                <c:pt idx="43">
                  <c:v>0.333871797803518</c:v>
                </c:pt>
                <c:pt idx="44">
                  <c:v>0.33567288643748999</c:v>
                </c:pt>
                <c:pt idx="45">
                  <c:v>0.33748359433636899</c:v>
                </c:pt>
                <c:pt idx="46">
                  <c:v>0.33930397069012702</c:v>
                </c:pt>
                <c:pt idx="47">
                  <c:v>0.34113406488116399</c:v>
                </c:pt>
                <c:pt idx="48">
                  <c:v>0.34297392648311897</c:v>
                </c:pt>
                <c:pt idx="49">
                  <c:v>0.34482360525959199</c:v>
                </c:pt>
                <c:pt idx="50">
                  <c:v>0.34668315116278098</c:v>
                </c:pt>
                <c:pt idx="51">
                  <c:v>0.34855261433201701</c:v>
                </c:pt>
                <c:pt idx="52">
                  <c:v>0.35043204509221798</c:v>
                </c:pt>
                <c:pt idx="53">
                  <c:v>0.35232149395222501</c:v>
                </c:pt>
                <c:pt idx="54">
                  <c:v>0.35422101160304498</c:v>
                </c:pt>
                <c:pt idx="55">
                  <c:v>0.35613064891597601</c:v>
                </c:pt>
                <c:pt idx="56">
                  <c:v>0.35805045694062598</c:v>
                </c:pt>
                <c:pt idx="57">
                  <c:v>0.35998048690279899</c:v>
                </c:pt>
                <c:pt idx="58">
                  <c:v>0.36192079020227302</c:v>
                </c:pt>
                <c:pt idx="59">
                  <c:v>0.36387141841043003</c:v>
                </c:pt>
                <c:pt idx="60">
                  <c:v>0.36583242326776499</c:v>
                </c:pt>
                <c:pt idx="61">
                  <c:v>0.36780385668123899</c:v>
                </c:pt>
                <c:pt idx="62">
                  <c:v>0.36978577072149699</c:v>
                </c:pt>
                <c:pt idx="63">
                  <c:v>0.37177821761991903</c:v>
                </c:pt>
                <c:pt idx="64">
                  <c:v>0.37378124976551302</c:v>
                </c:pt>
                <c:pt idx="65">
                  <c:v>0.37579491970164203</c:v>
                </c:pt>
                <c:pt idx="66">
                  <c:v>0.37781928012256999</c:v>
                </c:pt>
                <c:pt idx="67">
                  <c:v>0.37985438386982001</c:v>
                </c:pt>
                <c:pt idx="68">
                  <c:v>0.38190028392834602</c:v>
                </c:pt>
                <c:pt idx="69">
                  <c:v>0.38395703342249399</c:v>
                </c:pt>
                <c:pt idx="70">
                  <c:v>0.38602468561175901</c:v>
                </c:pt>
                <c:pt idx="71">
                  <c:v>0.38810329388631298</c:v>
                </c:pt>
                <c:pt idx="72">
                  <c:v>0.39019291176230703</c:v>
                </c:pt>
                <c:pt idx="73">
                  <c:v>0.392293592876926</c:v>
                </c:pt>
                <c:pt idx="74">
                  <c:v>0.39440539098319499</c:v>
                </c:pt>
                <c:pt idx="75">
                  <c:v>0.39652835994451302</c:v>
                </c:pt>
                <c:pt idx="76">
                  <c:v>0.39866255372891102</c:v>
                </c:pt>
                <c:pt idx="77">
                  <c:v>0.40080802640302299</c:v>
                </c:pt>
                <c:pt idx="78">
                  <c:v>0.40296483212574402</c:v>
                </c:pt>
                <c:pt idx="79">
                  <c:v>0.40513302514157101</c:v>
                </c:pt>
                <c:pt idx="80">
                  <c:v>0.40731265977361297</c:v>
                </c:pt>
                <c:pt idx="81">
                  <c:v>0.40950379041623902</c:v>
                </c:pt>
                <c:pt idx="82">
                  <c:v>0.411706471527369</c:v>
                </c:pt>
                <c:pt idx="83">
                  <c:v>0.41392075762037001</c:v>
                </c:pt>
                <c:pt idx="84">
                  <c:v>0.41614670325554798</c:v>
                </c:pt>
                <c:pt idx="85">
                  <c:v>0.41838436303122101</c:v>
                </c:pt>
                <c:pt idx="86">
                  <c:v>0.42063379157433101</c:v>
                </c:pt>
                <c:pt idx="87">
                  <c:v>0.42289504353060597</c:v>
                </c:pt>
                <c:pt idx="88">
                  <c:v>0.42516817355421199</c:v>
                </c:pt>
                <c:pt idx="89">
                  <c:v>0.42745323629689802</c:v>
                </c:pt>
                <c:pt idx="90">
                  <c:v>0.42975028639659801</c:v>
                </c:pt>
                <c:pt idx="91">
                  <c:v>0.432059378465456</c:v>
                </c:pt>
                <c:pt idx="92">
                  <c:v>0.43438056707725697</c:v>
                </c:pt>
                <c:pt idx="93">
                  <c:v>0.436713906754224</c:v>
                </c:pt>
                <c:pt idx="94">
                  <c:v>0.43905945195314999</c:v>
                </c:pt>
                <c:pt idx="95">
                  <c:v>0.44141725705084101</c:v>
                </c:pt>
                <c:pt idx="96">
                  <c:v>0.44378737632881099</c:v>
                </c:pt>
                <c:pt idx="97">
                  <c:v>0.44616986395721803</c:v>
                </c:pt>
                <c:pt idx="98">
                  <c:v>0.44856477397797501</c:v>
                </c:pt>
                <c:pt idx="99">
                  <c:v>0.45097216028700898</c:v>
                </c:pt>
                <c:pt idx="100">
                  <c:v>0.45339207661562098</c:v>
                </c:pt>
                <c:pt idx="101">
                  <c:v>0.45582457651088898</c:v>
                </c:pt>
                <c:pt idx="102">
                  <c:v>0.458269713315066</c:v>
                </c:pt>
                <c:pt idx="103">
                  <c:v>0.46072754014393102</c:v>
                </c:pt>
                <c:pt idx="104">
                  <c:v>0.46319810986401599</c:v>
                </c:pt>
                <c:pt idx="105">
                  <c:v>0.46568147506865898</c:v>
                </c:pt>
                <c:pt idx="106">
                  <c:v>0.46817768805281401</c:v>
                </c:pt>
                <c:pt idx="107">
                  <c:v>0.470686800786558</c:v>
                </c:pt>
                <c:pt idx="108">
                  <c:v>0.47320886488720099</c:v>
                </c:pt>
                <c:pt idx="109">
                  <c:v>0.47574393158994199</c:v>
                </c:pt>
                <c:pt idx="110">
                  <c:v>0.47829205171698203</c:v>
                </c:pt>
                <c:pt idx="111">
                  <c:v>0.48085327564499802</c:v>
                </c:pt>
                <c:pt idx="112">
                  <c:v>0.48342765327088999</c:v>
                </c:pt>
                <c:pt idx="113">
                  <c:v>0.48601523397570401</c:v>
                </c:pt>
                <c:pt idx="114">
                  <c:v>0.48861606658662698</c:v>
                </c:pt>
                <c:pt idx="115">
                  <c:v>0.49123019933692103</c:v>
                </c:pt>
                <c:pt idx="116">
                  <c:v>0.49385767982370798</c:v>
                </c:pt>
                <c:pt idx="117">
                  <c:v>0.49649855496345002</c:v>
                </c:pt>
                <c:pt idx="118">
                  <c:v>0.49915287094499999</c:v>
                </c:pt>
                <c:pt idx="119">
                  <c:v>0.50182067318007895</c:v>
                </c:pt>
                <c:pt idx="120">
                  <c:v>0.50450200625102204</c:v>
                </c:pt>
                <c:pt idx="121">
                  <c:v>0.50719691385561905</c:v>
                </c:pt>
                <c:pt idx="122">
                  <c:v>0.50990543874889205</c:v>
                </c:pt>
                <c:pt idx="123">
                  <c:v>0.512627622681602</c:v>
                </c:pt>
                <c:pt idx="124">
                  <c:v>0.51536350633529704</c:v>
                </c:pt>
                <c:pt idx="125">
                  <c:v>0.51811312925368003</c:v>
                </c:pt>
                <c:pt idx="126">
                  <c:v>0.52087652977006205</c:v>
                </c:pt>
                <c:pt idx="127">
                  <c:v>0.52365374493067296</c:v>
                </c:pt>
                <c:pt idx="128">
                  <c:v>0.52644481041354596</c:v>
                </c:pt>
                <c:pt idx="129">
                  <c:v>0.52924976044270799</c:v>
                </c:pt>
                <c:pt idx="130">
                  <c:v>0.53206862769737395</c:v>
                </c:pt>
                <c:pt idx="131">
                  <c:v>0.53490142880486202</c:v>
                </c:pt>
                <c:pt idx="132">
                  <c:v>0.53774812091727098</c:v>
                </c:pt>
                <c:pt idx="133">
                  <c:v>0.54060864473191494</c:v>
                </c:pt>
                <c:pt idx="134">
                  <c:v>0.54348293887701904</c:v>
                </c:pt>
                <c:pt idx="135">
                  <c:v>0.54637093991586605</c:v>
                </c:pt>
                <c:pt idx="136">
                  <c:v>0.54927258235296395</c:v>
                </c:pt>
                <c:pt idx="137">
                  <c:v>0.55218779864233702</c:v>
                </c:pt>
                <c:pt idx="138">
                  <c:v>0.55511651919807303</c:v>
                </c:pt>
                <c:pt idx="139">
                  <c:v>0.55805867240724005</c:v>
                </c:pt>
                <c:pt idx="140">
                  <c:v>0.56101418464529695</c:v>
                </c:pt>
                <c:pt idx="141">
                  <c:v>0.56398298029414795</c:v>
                </c:pt>
                <c:pt idx="142">
                  <c:v>0.56696498176295895</c:v>
                </c:pt>
                <c:pt idx="143">
                  <c:v>0.56996010951189702</c:v>
                </c:pt>
                <c:pt idx="144">
                  <c:v>0.57296828207893002</c:v>
                </c:pt>
                <c:pt idx="145">
                  <c:v>0.57598941610985099</c:v>
                </c:pt>
                <c:pt idx="146">
                  <c:v>0.57902342639168602</c:v>
                </c:pt>
                <c:pt idx="147">
                  <c:v>0.58207022588963897</c:v>
                </c:pt>
                <c:pt idx="148">
                  <c:v>0.585129725787776</c:v>
                </c:pt>
                <c:pt idx="149">
                  <c:v>0.58820183553358996</c:v>
                </c:pt>
                <c:pt idx="150">
                  <c:v>0.59128646288666498</c:v>
                </c:pt>
                <c:pt idx="151">
                  <c:v>0.59438351397160305</c:v>
                </c:pt>
                <c:pt idx="152">
                  <c:v>0.59749289333542699</c:v>
                </c:pt>
                <c:pt idx="153">
                  <c:v>0.600614504009648</c:v>
                </c:pt>
                <c:pt idx="154">
                  <c:v>0.60374824757722501</c:v>
                </c:pt>
                <c:pt idx="155">
                  <c:v>0.60689402424459404</c:v>
                </c:pt>
                <c:pt idx="156">
                  <c:v>0.61005173291902903</c:v>
                </c:pt>
                <c:pt idx="157">
                  <c:v>0.61322127129151205</c:v>
                </c:pt>
                <c:pt idx="158">
                  <c:v>0.61640253592537897</c:v>
                </c:pt>
                <c:pt idx="159">
                  <c:v>0.619595422350946</c:v>
                </c:pt>
                <c:pt idx="160">
                  <c:v>0.62279982516635601</c:v>
                </c:pt>
                <c:pt idx="161">
                  <c:v>0.62601563814490002</c:v>
                </c:pt>
                <c:pt idx="162">
                  <c:v>0.62924275434902799</c:v>
                </c:pt>
                <c:pt idx="163">
                  <c:v>0.63248106625131395</c:v>
                </c:pt>
                <c:pt idx="164">
                  <c:v>0.63573046586259996</c:v>
                </c:pt>
                <c:pt idx="165">
                  <c:v>0.63899084486758095</c:v>
                </c:pt>
                <c:pt idx="166">
                  <c:v>0.64226209476805995</c:v>
                </c:pt>
                <c:pt idx="167">
                  <c:v>0.64554410703410803</c:v>
                </c:pt>
                <c:pt idx="168">
                  <c:v>0.64883677326339195</c:v>
                </c:pt>
                <c:pt idx="169">
                  <c:v>0.65213998534886497</c:v>
                </c:pt>
                <c:pt idx="170">
                  <c:v>0.65545363565507997</c:v>
                </c:pt>
                <c:pt idx="171">
                  <c:v>0.65877761720332295</c:v>
                </c:pt>
                <c:pt idx="172">
                  <c:v>0.66211182386577605</c:v>
                </c:pt>
                <c:pt idx="173">
                  <c:v>0.66545615056891505</c:v>
                </c:pt>
                <c:pt idx="174">
                  <c:v>0.66881049350631905</c:v>
                </c:pt>
                <c:pt idx="175">
                  <c:v>0.67217475036105101</c:v>
                </c:pt>
                <c:pt idx="176">
                  <c:v>0.67554882053777199</c:v>
                </c:pt>
                <c:pt idx="177">
                  <c:v>0.67893260540470102</c:v>
                </c:pt>
                <c:pt idx="178">
                  <c:v>0.68232600854553704</c:v>
                </c:pt>
                <c:pt idx="179">
                  <c:v>0.68572893602140195</c:v>
                </c:pt>
                <c:pt idx="180">
                  <c:v>0.68914129664287305</c:v>
                </c:pt>
                <c:pt idx="181">
                  <c:v>0.69256300225210399</c:v>
                </c:pt>
                <c:pt idx="182">
                  <c:v>0.69599396801501601</c:v>
                </c:pt>
                <c:pt idx="183">
                  <c:v>0.69943411272350298</c:v>
                </c:pt>
                <c:pt idx="184">
                  <c:v>0.70288335910754796</c:v>
                </c:pt>
                <c:pt idx="185">
                  <c:v>0.70634163415710505</c:v>
                </c:pt>
                <c:pt idx="186">
                  <c:v>0.70980886945354005</c:v>
                </c:pt>
                <c:pt idx="187">
                  <c:v>0.71328500151040097</c:v>
                </c:pt>
                <c:pt idx="188">
                  <c:v>0.71676997212320004</c:v>
                </c:pt>
                <c:pt idx="189">
                  <c:v>0.72026372872785505</c:v>
                </c:pt>
                <c:pt idx="190">
                  <c:v>0.72376622476735997</c:v>
                </c:pt>
                <c:pt idx="191">
                  <c:v>0.72727742006621998</c:v>
                </c:pt>
                <c:pt idx="192">
                  <c:v>0.73079728121206899</c:v>
                </c:pt>
                <c:pt idx="193">
                  <c:v>0.73432578194388798</c:v>
                </c:pt>
                <c:pt idx="194">
                  <c:v>0.73786290354610196</c:v>
                </c:pt>
                <c:pt idx="195">
                  <c:v>0.74140863524783096</c:v>
                </c:pt>
                <c:pt idx="196">
                  <c:v>0.74496297462643601</c:v>
                </c:pt>
                <c:pt idx="197">
                  <c:v>0.74852592801449103</c:v>
                </c:pt>
                <c:pt idx="198">
                  <c:v>0.75209751090918098</c:v>
                </c:pt>
                <c:pt idx="199">
                  <c:v>0.75567774838311996</c:v>
                </c:pt>
                <c:pt idx="200">
                  <c:v>0.75926667549546001</c:v>
                </c:pt>
                <c:pt idx="201">
                  <c:v>0.76286433770213202</c:v>
                </c:pt>
                <c:pt idx="202">
                  <c:v>0.76647079126400197</c:v>
                </c:pt>
                <c:pt idx="203">
                  <c:v>0.77008610365164099</c:v>
                </c:pt>
                <c:pt idx="204">
                  <c:v>0.7737103539454</c:v>
                </c:pt>
                <c:pt idx="205">
                  <c:v>0.77734363322939404</c:v>
                </c:pt>
                <c:pt idx="206">
                  <c:v>0.78098604497801505</c:v>
                </c:pt>
                <c:pt idx="207">
                  <c:v>0.78463770543351496</c:v>
                </c:pt>
                <c:pt idx="208">
                  <c:v>0.78829874397322897</c:v>
                </c:pt>
                <c:pt idx="209">
                  <c:v>0.79196930346496197</c:v>
                </c:pt>
                <c:pt idx="210">
                  <c:v>0.79564954060911497</c:v>
                </c:pt>
                <c:pt idx="211">
                  <c:v>0.79933962626608801</c:v>
                </c:pt>
                <c:pt idx="212">
                  <c:v>0.80303974576756798</c:v>
                </c:pt>
                <c:pt idx="213">
                  <c:v>0.80675009921033602</c:v>
                </c:pt>
                <c:pt idx="214">
                  <c:v>0.81047090173127301</c:v>
                </c:pt>
                <c:pt idx="215">
                  <c:v>0.814202383762336</c:v>
                </c:pt>
                <c:pt idx="216">
                  <c:v>0.81794479126431796</c:v>
                </c:pt>
                <c:pt idx="217">
                  <c:v>0.82169838593834199</c:v>
                </c:pt>
                <c:pt idx="218">
                  <c:v>0.82546344541411398</c:v>
                </c:pt>
                <c:pt idx="219">
                  <c:v>0.82924026341408297</c:v>
                </c:pt>
                <c:pt idx="220">
                  <c:v>0.83302914989278898</c:v>
                </c:pt>
                <c:pt idx="221">
                  <c:v>0.836830431150828</c:v>
                </c:pt>
                <c:pt idx="222">
                  <c:v>0.84064444992297305</c:v>
                </c:pt>
                <c:pt idx="223">
                  <c:v>0.84447156544019297</c:v>
                </c:pt>
                <c:pt idx="224">
                  <c:v>0.84831215346543598</c:v>
                </c:pt>
                <c:pt idx="225">
                  <c:v>0.85216660630321905</c:v>
                </c:pt>
                <c:pt idx="226">
                  <c:v>0.85603533278323596</c:v>
                </c:pt>
                <c:pt idx="227">
                  <c:v>0.85991875821834796</c:v>
                </c:pt>
                <c:pt idx="228">
                  <c:v>0.863817324337533</c:v>
                </c:pt>
                <c:pt idx="229">
                  <c:v>0.86773148919444398</c:v>
                </c:pt>
                <c:pt idx="230">
                  <c:v>0.871661727052504</c:v>
                </c:pt>
                <c:pt idx="231">
                  <c:v>0.87560852824750102</c:v>
                </c:pt>
                <c:pt idx="232">
                  <c:v>0.87957239902887896</c:v>
                </c:pt>
                <c:pt idx="233">
                  <c:v>0.88355386138099401</c:v>
                </c:pt>
                <c:pt idx="234">
                  <c:v>0.88755345282577902</c:v>
                </c:pt>
                <c:pt idx="235">
                  <c:v>0.89157172620831004</c:v>
                </c:pt>
                <c:pt idx="236">
                  <c:v>0.89560924946692999</c:v>
                </c:pt>
                <c:pt idx="237">
                  <c:v>0.89966660538960397</c:v>
                </c:pt>
                <c:pt idx="238">
                  <c:v>0.90374439135830498</c:v>
                </c:pt>
                <c:pt idx="239">
                  <c:v>0.90784321908322196</c:v>
                </c:pt>
                <c:pt idx="240">
                  <c:v>0.91196371432867496</c:v>
                </c:pt>
                <c:pt idx="241">
                  <c:v>0.91610651663258702</c:v>
                </c:pt>
                <c:pt idx="242">
                  <c:v>0.92027227902140296</c:v>
                </c:pt>
                <c:pt idx="243">
                  <c:v>0.92446166772233096</c:v>
                </c:pt>
                <c:pt idx="244">
                  <c:v>0.92867536187472499</c:v>
                </c:pt>
                <c:pt idx="245">
                  <c:v>0.93291405324243104</c:v>
                </c:pt>
                <c:pt idx="246">
                  <c:v>0.93717844592883603</c:v>
                </c:pt>
                <c:pt idx="247">
                  <c:v>0.94146925609630305</c:v>
                </c:pt>
                <c:pt idx="248">
                  <c:v>0.94578721169161195</c:v>
                </c:pt>
                <c:pt idx="249">
                  <c:v>0.95013305217892996</c:v>
                </c:pt>
                <c:pt idx="250">
                  <c:v>0.95450752828174701</c:v>
                </c:pt>
                <c:pt idx="251">
                  <c:v>0.95891140173512801</c:v>
                </c:pt>
                <c:pt idx="252">
                  <c:v>0.96334544504950503</c:v>
                </c:pt>
                <c:pt idx="253">
                  <c:v>0.96781044128716198</c:v>
                </c:pt>
                <c:pt idx="254">
                  <c:v>0.97230718385242598</c:v>
                </c:pt>
                <c:pt idx="255">
                  <c:v>0.97683647629648396</c:v>
                </c:pt>
                <c:pt idx="256">
                  <c:v>0.98139913213765195</c:v>
                </c:pt>
                <c:pt idx="257">
                  <c:v>0.98599597469776401</c:v>
                </c:pt>
                <c:pt idx="258">
                  <c:v>0.99062783695532297</c:v>
                </c:pt>
                <c:pt idx="259">
                  <c:v>0.99529556141586994</c:v>
                </c:pt>
                <c:pt idx="260">
                  <c:v>1</c:v>
                </c:pt>
                <c:pt idx="261">
                  <c:v>1.00235826779288</c:v>
                </c:pt>
                <c:pt idx="262">
                  <c:v>1.00470111861455</c:v>
                </c:pt>
                <c:pt idx="263">
                  <c:v>1.0070282893285001</c:v>
                </c:pt>
                <c:pt idx="264">
                  <c:v>1.00933954143431</c:v>
                </c:pt>
                <c:pt idx="265">
                  <c:v>1.01163466025709</c:v>
                </c:pt>
                <c:pt idx="266">
                  <c:v>1.01391345415347</c:v>
                </c:pt>
                <c:pt idx="267">
                  <c:v>1.01617575373536</c:v>
                </c:pt>
                <c:pt idx="268">
                  <c:v>1.01842141111318</c:v>
                </c:pt>
                <c:pt idx="269">
                  <c:v>1.0206502991591799</c:v>
                </c:pt>
                <c:pt idx="270">
                  <c:v>1.02286231079181</c:v>
                </c:pt>
                <c:pt idx="271">
                  <c:v>1.0250573582815401</c:v>
                </c:pt>
                <c:pt idx="272">
                  <c:v>1.02723537257839</c:v>
                </c:pt>
                <c:pt idx="273">
                  <c:v>1.0293963026613699</c:v>
                </c:pt>
                <c:pt idx="274">
                  <c:v>1.03154011490977</c:v>
                </c:pt>
                <c:pt idx="275">
                  <c:v>1.03366679249611</c:v>
                </c:pt>
                <c:pt idx="276">
                  <c:v>1.03577633480055</c:v>
                </c:pt>
                <c:pt idx="277">
                  <c:v>1.03786875684642</c:v>
                </c:pt>
                <c:pt idx="278">
                  <c:v>1.03994408875641</c:v>
                </c:pt>
                <c:pt idx="279">
                  <c:v>1.04200237522897</c:v>
                </c:pt>
                <c:pt idx="280">
                  <c:v>1.0440436750344799</c:v>
                </c:pt>
                <c:pt idx="281">
                  <c:v>1.0460680605304999</c:v>
                </c:pt>
                <c:pt idx="282">
                  <c:v>1.04807561719566</c:v>
                </c:pt>
                <c:pt idx="283">
                  <c:v>1.0500664431814899</c:v>
                </c:pt>
                <c:pt idx="284">
                  <c:v>1.05204064888173</c:v>
                </c:pt>
                <c:pt idx="285">
                  <c:v>1.05399835651834</c:v>
                </c:pt>
                <c:pt idx="286">
                  <c:v>1.05593969974375</c:v>
                </c:pt>
                <c:pt idx="287">
                  <c:v>1.05786482325867</c:v>
                </c:pt>
                <c:pt idx="288">
                  <c:v>1.0597738824448799</c:v>
                </c:pt>
                <c:pt idx="289">
                  <c:v>1.0616670430124899</c:v>
                </c:pt>
                <c:pt idx="290">
                  <c:v>1.06354448066092</c:v>
                </c:pt>
                <c:pt idx="291">
                  <c:v>1.0654063807533001</c:v>
                </c:pt>
                <c:pt idx="292">
                  <c:v>1.0672529380035201</c:v>
                </c:pt>
                <c:pt idx="293">
                  <c:v>1.0690843561755401</c:v>
                </c:pt>
                <c:pt idx="294">
                  <c:v>1.07090084779441</c:v>
                </c:pt>
                <c:pt idx="295">
                  <c:v>1.0727026338685199</c:v>
                </c:pt>
                <c:pt idx="296">
                  <c:v>1.0744899436226201</c:v>
                </c:pt>
                <c:pt idx="297">
                  <c:v>1.0762630142412</c:v>
                </c:pt>
                <c:pt idx="298">
                  <c:v>1.07802209062165</c:v>
                </c:pt>
                <c:pt idx="299">
                  <c:v>1.0797674251370299</c:v>
                </c:pt>
                <c:pt idx="300">
                  <c:v>1.08149927740784</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Microsoft_Excel_Worksheet1!$A$2:$A$9602</c:f>
              <c:numCache>
                <c:formatCode>General</c:formatCode>
                <c:ptCount val="9601"/>
                <c:pt idx="0">
                  <c:v>35</c:v>
                </c:pt>
                <c:pt idx="1">
                  <c:v>35.1</c:v>
                </c:pt>
                <c:pt idx="2">
                  <c:v>35.200000000000003</c:v>
                </c:pt>
                <c:pt idx="3">
                  <c:v>35.299999999999997</c:v>
                </c:pt>
                <c:pt idx="4">
                  <c:v>35.4</c:v>
                </c:pt>
                <c:pt idx="5">
                  <c:v>35.5</c:v>
                </c:pt>
                <c:pt idx="6">
                  <c:v>35.6</c:v>
                </c:pt>
                <c:pt idx="7">
                  <c:v>35.700000000000003</c:v>
                </c:pt>
                <c:pt idx="8">
                  <c:v>35.799999999999997</c:v>
                </c:pt>
                <c:pt idx="9">
                  <c:v>35.9</c:v>
                </c:pt>
                <c:pt idx="10">
                  <c:v>36</c:v>
                </c:pt>
                <c:pt idx="11">
                  <c:v>36.1</c:v>
                </c:pt>
                <c:pt idx="12">
                  <c:v>36.200000000000003</c:v>
                </c:pt>
                <c:pt idx="13">
                  <c:v>36.299999999999997</c:v>
                </c:pt>
                <c:pt idx="14">
                  <c:v>36.4</c:v>
                </c:pt>
                <c:pt idx="15">
                  <c:v>36.5</c:v>
                </c:pt>
                <c:pt idx="16">
                  <c:v>36.6</c:v>
                </c:pt>
                <c:pt idx="17">
                  <c:v>36.700000000000003</c:v>
                </c:pt>
                <c:pt idx="18">
                  <c:v>36.799999999999997</c:v>
                </c:pt>
                <c:pt idx="19">
                  <c:v>36.9</c:v>
                </c:pt>
                <c:pt idx="20">
                  <c:v>37</c:v>
                </c:pt>
                <c:pt idx="21">
                  <c:v>37.1</c:v>
                </c:pt>
                <c:pt idx="22">
                  <c:v>37.200000000000003</c:v>
                </c:pt>
                <c:pt idx="23">
                  <c:v>37.299999999999997</c:v>
                </c:pt>
                <c:pt idx="24">
                  <c:v>37.4</c:v>
                </c:pt>
                <c:pt idx="25">
                  <c:v>37.5</c:v>
                </c:pt>
                <c:pt idx="26">
                  <c:v>37.6</c:v>
                </c:pt>
                <c:pt idx="27">
                  <c:v>37.700000000000003</c:v>
                </c:pt>
                <c:pt idx="28">
                  <c:v>37.799999999999997</c:v>
                </c:pt>
                <c:pt idx="29">
                  <c:v>37.9</c:v>
                </c:pt>
                <c:pt idx="30">
                  <c:v>38</c:v>
                </c:pt>
                <c:pt idx="31">
                  <c:v>38.1</c:v>
                </c:pt>
                <c:pt idx="32">
                  <c:v>38.200000000000003</c:v>
                </c:pt>
                <c:pt idx="33">
                  <c:v>38.299999999999997</c:v>
                </c:pt>
                <c:pt idx="34">
                  <c:v>38.4</c:v>
                </c:pt>
                <c:pt idx="35">
                  <c:v>38.5</c:v>
                </c:pt>
                <c:pt idx="36">
                  <c:v>38.6</c:v>
                </c:pt>
                <c:pt idx="37">
                  <c:v>38.700000000000003</c:v>
                </c:pt>
                <c:pt idx="38">
                  <c:v>38.799999999999997</c:v>
                </c:pt>
                <c:pt idx="39">
                  <c:v>38.9</c:v>
                </c:pt>
                <c:pt idx="40">
                  <c:v>39</c:v>
                </c:pt>
                <c:pt idx="41">
                  <c:v>39.1</c:v>
                </c:pt>
                <c:pt idx="42">
                  <c:v>39.200000000000003</c:v>
                </c:pt>
                <c:pt idx="43">
                  <c:v>39.299999999999997</c:v>
                </c:pt>
                <c:pt idx="44">
                  <c:v>39.4</c:v>
                </c:pt>
                <c:pt idx="45">
                  <c:v>39.5</c:v>
                </c:pt>
                <c:pt idx="46">
                  <c:v>39.6</c:v>
                </c:pt>
                <c:pt idx="47">
                  <c:v>39.700000000000003</c:v>
                </c:pt>
                <c:pt idx="48">
                  <c:v>39.799999999999997</c:v>
                </c:pt>
                <c:pt idx="49">
                  <c:v>39.9</c:v>
                </c:pt>
                <c:pt idx="50">
                  <c:v>40</c:v>
                </c:pt>
                <c:pt idx="51">
                  <c:v>40.1</c:v>
                </c:pt>
                <c:pt idx="52">
                  <c:v>40.200000000000003</c:v>
                </c:pt>
                <c:pt idx="53">
                  <c:v>40.299999999999997</c:v>
                </c:pt>
                <c:pt idx="54">
                  <c:v>40.4</c:v>
                </c:pt>
                <c:pt idx="55">
                  <c:v>40.5</c:v>
                </c:pt>
                <c:pt idx="56">
                  <c:v>40.6</c:v>
                </c:pt>
                <c:pt idx="57">
                  <c:v>40.700000000000003</c:v>
                </c:pt>
                <c:pt idx="58">
                  <c:v>40.799999999999997</c:v>
                </c:pt>
                <c:pt idx="59">
                  <c:v>40.9</c:v>
                </c:pt>
                <c:pt idx="60">
                  <c:v>41</c:v>
                </c:pt>
                <c:pt idx="61">
                  <c:v>41.1</c:v>
                </c:pt>
                <c:pt idx="62">
                  <c:v>41.2</c:v>
                </c:pt>
                <c:pt idx="63">
                  <c:v>41.3</c:v>
                </c:pt>
                <c:pt idx="64">
                  <c:v>41.4</c:v>
                </c:pt>
                <c:pt idx="65">
                  <c:v>41.5</c:v>
                </c:pt>
                <c:pt idx="66">
                  <c:v>41.6</c:v>
                </c:pt>
                <c:pt idx="67">
                  <c:v>41.7</c:v>
                </c:pt>
                <c:pt idx="68">
                  <c:v>41.8</c:v>
                </c:pt>
                <c:pt idx="69">
                  <c:v>41.9</c:v>
                </c:pt>
                <c:pt idx="70">
                  <c:v>42</c:v>
                </c:pt>
                <c:pt idx="71">
                  <c:v>42.1</c:v>
                </c:pt>
                <c:pt idx="72">
                  <c:v>42.2</c:v>
                </c:pt>
                <c:pt idx="73">
                  <c:v>42.3</c:v>
                </c:pt>
                <c:pt idx="74">
                  <c:v>42.4</c:v>
                </c:pt>
                <c:pt idx="75">
                  <c:v>42.5</c:v>
                </c:pt>
                <c:pt idx="76">
                  <c:v>42.6</c:v>
                </c:pt>
                <c:pt idx="77">
                  <c:v>42.7</c:v>
                </c:pt>
                <c:pt idx="78">
                  <c:v>42.8</c:v>
                </c:pt>
                <c:pt idx="79">
                  <c:v>42.9</c:v>
                </c:pt>
                <c:pt idx="80">
                  <c:v>43</c:v>
                </c:pt>
                <c:pt idx="81">
                  <c:v>43.1</c:v>
                </c:pt>
                <c:pt idx="82">
                  <c:v>43.2</c:v>
                </c:pt>
                <c:pt idx="83">
                  <c:v>43.3</c:v>
                </c:pt>
                <c:pt idx="84">
                  <c:v>43.4</c:v>
                </c:pt>
                <c:pt idx="85">
                  <c:v>43.5</c:v>
                </c:pt>
                <c:pt idx="86">
                  <c:v>43.6</c:v>
                </c:pt>
                <c:pt idx="87">
                  <c:v>43.7</c:v>
                </c:pt>
                <c:pt idx="88">
                  <c:v>43.8</c:v>
                </c:pt>
                <c:pt idx="89">
                  <c:v>43.9</c:v>
                </c:pt>
                <c:pt idx="90">
                  <c:v>44</c:v>
                </c:pt>
                <c:pt idx="91">
                  <c:v>44.1</c:v>
                </c:pt>
                <c:pt idx="92">
                  <c:v>44.2</c:v>
                </c:pt>
                <c:pt idx="93">
                  <c:v>44.3</c:v>
                </c:pt>
                <c:pt idx="94">
                  <c:v>44.4</c:v>
                </c:pt>
                <c:pt idx="95">
                  <c:v>44.5</c:v>
                </c:pt>
                <c:pt idx="96">
                  <c:v>44.6</c:v>
                </c:pt>
                <c:pt idx="97">
                  <c:v>44.7</c:v>
                </c:pt>
                <c:pt idx="98">
                  <c:v>44.8</c:v>
                </c:pt>
                <c:pt idx="99">
                  <c:v>44.9</c:v>
                </c:pt>
                <c:pt idx="100">
                  <c:v>45</c:v>
                </c:pt>
                <c:pt idx="101">
                  <c:v>45.1</c:v>
                </c:pt>
                <c:pt idx="102">
                  <c:v>45.2</c:v>
                </c:pt>
                <c:pt idx="103">
                  <c:v>45.3</c:v>
                </c:pt>
                <c:pt idx="104">
                  <c:v>45.4</c:v>
                </c:pt>
                <c:pt idx="105">
                  <c:v>45.5</c:v>
                </c:pt>
                <c:pt idx="106">
                  <c:v>45.6</c:v>
                </c:pt>
                <c:pt idx="107">
                  <c:v>45.7</c:v>
                </c:pt>
                <c:pt idx="108">
                  <c:v>45.8</c:v>
                </c:pt>
                <c:pt idx="109">
                  <c:v>45.9</c:v>
                </c:pt>
                <c:pt idx="110">
                  <c:v>46</c:v>
                </c:pt>
                <c:pt idx="111">
                  <c:v>46.1</c:v>
                </c:pt>
                <c:pt idx="112">
                  <c:v>46.2</c:v>
                </c:pt>
                <c:pt idx="113">
                  <c:v>46.3</c:v>
                </c:pt>
                <c:pt idx="114">
                  <c:v>46.4</c:v>
                </c:pt>
                <c:pt idx="115">
                  <c:v>46.5</c:v>
                </c:pt>
                <c:pt idx="116">
                  <c:v>46.6</c:v>
                </c:pt>
                <c:pt idx="117">
                  <c:v>46.7</c:v>
                </c:pt>
                <c:pt idx="118">
                  <c:v>46.8</c:v>
                </c:pt>
                <c:pt idx="119">
                  <c:v>46.9</c:v>
                </c:pt>
                <c:pt idx="120">
                  <c:v>47</c:v>
                </c:pt>
                <c:pt idx="121">
                  <c:v>47.1</c:v>
                </c:pt>
                <c:pt idx="122">
                  <c:v>47.2</c:v>
                </c:pt>
                <c:pt idx="123">
                  <c:v>47.3</c:v>
                </c:pt>
                <c:pt idx="124">
                  <c:v>47.4</c:v>
                </c:pt>
                <c:pt idx="125">
                  <c:v>47.5</c:v>
                </c:pt>
                <c:pt idx="126">
                  <c:v>47.6</c:v>
                </c:pt>
                <c:pt idx="127">
                  <c:v>47.7</c:v>
                </c:pt>
                <c:pt idx="128">
                  <c:v>47.8</c:v>
                </c:pt>
                <c:pt idx="129">
                  <c:v>47.9</c:v>
                </c:pt>
                <c:pt idx="130">
                  <c:v>48</c:v>
                </c:pt>
                <c:pt idx="131">
                  <c:v>48.1</c:v>
                </c:pt>
                <c:pt idx="132">
                  <c:v>48.2</c:v>
                </c:pt>
                <c:pt idx="133">
                  <c:v>48.3</c:v>
                </c:pt>
                <c:pt idx="134">
                  <c:v>48.4</c:v>
                </c:pt>
                <c:pt idx="135">
                  <c:v>48.5</c:v>
                </c:pt>
                <c:pt idx="136">
                  <c:v>48.6</c:v>
                </c:pt>
                <c:pt idx="137">
                  <c:v>48.7</c:v>
                </c:pt>
                <c:pt idx="138">
                  <c:v>48.8</c:v>
                </c:pt>
                <c:pt idx="139">
                  <c:v>48.9</c:v>
                </c:pt>
                <c:pt idx="140">
                  <c:v>49</c:v>
                </c:pt>
                <c:pt idx="141">
                  <c:v>49.1</c:v>
                </c:pt>
                <c:pt idx="142">
                  <c:v>49.2</c:v>
                </c:pt>
                <c:pt idx="143">
                  <c:v>49.3</c:v>
                </c:pt>
                <c:pt idx="144">
                  <c:v>49.4</c:v>
                </c:pt>
                <c:pt idx="145">
                  <c:v>49.5</c:v>
                </c:pt>
                <c:pt idx="146">
                  <c:v>49.6</c:v>
                </c:pt>
                <c:pt idx="147">
                  <c:v>49.7</c:v>
                </c:pt>
                <c:pt idx="148">
                  <c:v>49.8</c:v>
                </c:pt>
                <c:pt idx="149">
                  <c:v>49.9</c:v>
                </c:pt>
                <c:pt idx="150">
                  <c:v>50</c:v>
                </c:pt>
                <c:pt idx="151">
                  <c:v>50.1</c:v>
                </c:pt>
                <c:pt idx="152">
                  <c:v>50.2</c:v>
                </c:pt>
                <c:pt idx="153">
                  <c:v>50.3</c:v>
                </c:pt>
                <c:pt idx="154">
                  <c:v>50.4</c:v>
                </c:pt>
                <c:pt idx="155">
                  <c:v>50.5</c:v>
                </c:pt>
                <c:pt idx="156">
                  <c:v>50.6</c:v>
                </c:pt>
                <c:pt idx="157">
                  <c:v>50.7</c:v>
                </c:pt>
                <c:pt idx="158">
                  <c:v>50.8</c:v>
                </c:pt>
                <c:pt idx="159">
                  <c:v>50.9</c:v>
                </c:pt>
                <c:pt idx="160">
                  <c:v>51</c:v>
                </c:pt>
                <c:pt idx="161">
                  <c:v>51.1</c:v>
                </c:pt>
                <c:pt idx="162">
                  <c:v>51.2</c:v>
                </c:pt>
                <c:pt idx="163">
                  <c:v>51.3</c:v>
                </c:pt>
                <c:pt idx="164">
                  <c:v>51.4</c:v>
                </c:pt>
                <c:pt idx="165">
                  <c:v>51.5</c:v>
                </c:pt>
                <c:pt idx="166">
                  <c:v>51.6</c:v>
                </c:pt>
                <c:pt idx="167">
                  <c:v>51.7</c:v>
                </c:pt>
                <c:pt idx="168">
                  <c:v>51.8</c:v>
                </c:pt>
                <c:pt idx="169">
                  <c:v>51.9</c:v>
                </c:pt>
                <c:pt idx="170">
                  <c:v>52</c:v>
                </c:pt>
                <c:pt idx="171">
                  <c:v>52.1</c:v>
                </c:pt>
                <c:pt idx="172">
                  <c:v>52.2</c:v>
                </c:pt>
                <c:pt idx="173">
                  <c:v>52.3</c:v>
                </c:pt>
                <c:pt idx="174">
                  <c:v>52.4</c:v>
                </c:pt>
                <c:pt idx="175">
                  <c:v>52.5</c:v>
                </c:pt>
                <c:pt idx="176">
                  <c:v>52.6</c:v>
                </c:pt>
                <c:pt idx="177">
                  <c:v>52.7</c:v>
                </c:pt>
                <c:pt idx="178">
                  <c:v>52.8</c:v>
                </c:pt>
                <c:pt idx="179">
                  <c:v>52.9</c:v>
                </c:pt>
                <c:pt idx="180">
                  <c:v>53</c:v>
                </c:pt>
                <c:pt idx="181">
                  <c:v>53.1</c:v>
                </c:pt>
                <c:pt idx="182">
                  <c:v>53.2</c:v>
                </c:pt>
                <c:pt idx="183">
                  <c:v>53.3</c:v>
                </c:pt>
                <c:pt idx="184">
                  <c:v>53.4</c:v>
                </c:pt>
                <c:pt idx="185">
                  <c:v>53.5</c:v>
                </c:pt>
                <c:pt idx="186">
                  <c:v>53.6</c:v>
                </c:pt>
                <c:pt idx="187">
                  <c:v>53.7</c:v>
                </c:pt>
                <c:pt idx="188">
                  <c:v>53.8</c:v>
                </c:pt>
                <c:pt idx="189">
                  <c:v>53.9</c:v>
                </c:pt>
                <c:pt idx="190">
                  <c:v>54</c:v>
                </c:pt>
                <c:pt idx="191">
                  <c:v>54.1</c:v>
                </c:pt>
                <c:pt idx="192">
                  <c:v>54.2</c:v>
                </c:pt>
                <c:pt idx="193">
                  <c:v>54.3</c:v>
                </c:pt>
                <c:pt idx="194">
                  <c:v>54.4</c:v>
                </c:pt>
                <c:pt idx="195">
                  <c:v>54.5</c:v>
                </c:pt>
                <c:pt idx="196">
                  <c:v>54.6</c:v>
                </c:pt>
                <c:pt idx="197">
                  <c:v>54.7</c:v>
                </c:pt>
                <c:pt idx="198">
                  <c:v>54.8</c:v>
                </c:pt>
                <c:pt idx="199">
                  <c:v>54.9</c:v>
                </c:pt>
                <c:pt idx="200">
                  <c:v>55</c:v>
                </c:pt>
                <c:pt idx="201">
                  <c:v>55.1</c:v>
                </c:pt>
                <c:pt idx="202">
                  <c:v>55.2</c:v>
                </c:pt>
                <c:pt idx="203">
                  <c:v>55.3</c:v>
                </c:pt>
                <c:pt idx="204">
                  <c:v>55.4</c:v>
                </c:pt>
                <c:pt idx="205">
                  <c:v>55.5</c:v>
                </c:pt>
                <c:pt idx="206">
                  <c:v>55.6</c:v>
                </c:pt>
                <c:pt idx="207">
                  <c:v>55.7</c:v>
                </c:pt>
                <c:pt idx="208">
                  <c:v>55.8</c:v>
                </c:pt>
                <c:pt idx="209">
                  <c:v>55.9</c:v>
                </c:pt>
                <c:pt idx="210">
                  <c:v>56</c:v>
                </c:pt>
                <c:pt idx="211">
                  <c:v>56.1</c:v>
                </c:pt>
                <c:pt idx="212">
                  <c:v>56.2</c:v>
                </c:pt>
                <c:pt idx="213">
                  <c:v>56.3</c:v>
                </c:pt>
                <c:pt idx="214">
                  <c:v>56.4</c:v>
                </c:pt>
                <c:pt idx="215">
                  <c:v>56.5</c:v>
                </c:pt>
                <c:pt idx="216">
                  <c:v>56.6</c:v>
                </c:pt>
                <c:pt idx="217">
                  <c:v>56.7</c:v>
                </c:pt>
                <c:pt idx="218">
                  <c:v>56.8</c:v>
                </c:pt>
                <c:pt idx="219">
                  <c:v>56.9</c:v>
                </c:pt>
                <c:pt idx="220">
                  <c:v>57</c:v>
                </c:pt>
                <c:pt idx="221">
                  <c:v>57.1</c:v>
                </c:pt>
                <c:pt idx="222">
                  <c:v>57.2</c:v>
                </c:pt>
                <c:pt idx="223">
                  <c:v>57.3</c:v>
                </c:pt>
                <c:pt idx="224">
                  <c:v>57.4</c:v>
                </c:pt>
                <c:pt idx="225">
                  <c:v>57.5</c:v>
                </c:pt>
                <c:pt idx="226">
                  <c:v>57.6</c:v>
                </c:pt>
                <c:pt idx="227">
                  <c:v>57.7</c:v>
                </c:pt>
                <c:pt idx="228">
                  <c:v>57.8</c:v>
                </c:pt>
                <c:pt idx="229">
                  <c:v>57.9</c:v>
                </c:pt>
                <c:pt idx="230">
                  <c:v>58</c:v>
                </c:pt>
                <c:pt idx="231">
                  <c:v>58.1</c:v>
                </c:pt>
                <c:pt idx="232">
                  <c:v>58.2</c:v>
                </c:pt>
                <c:pt idx="233">
                  <c:v>58.3</c:v>
                </c:pt>
                <c:pt idx="234">
                  <c:v>58.4</c:v>
                </c:pt>
                <c:pt idx="235">
                  <c:v>58.5</c:v>
                </c:pt>
                <c:pt idx="236">
                  <c:v>58.6</c:v>
                </c:pt>
                <c:pt idx="237">
                  <c:v>58.7</c:v>
                </c:pt>
                <c:pt idx="238">
                  <c:v>58.8</c:v>
                </c:pt>
                <c:pt idx="239">
                  <c:v>58.9</c:v>
                </c:pt>
                <c:pt idx="240">
                  <c:v>59</c:v>
                </c:pt>
                <c:pt idx="241">
                  <c:v>59.1</c:v>
                </c:pt>
                <c:pt idx="242">
                  <c:v>59.2</c:v>
                </c:pt>
                <c:pt idx="243">
                  <c:v>59.3</c:v>
                </c:pt>
                <c:pt idx="244">
                  <c:v>59.4</c:v>
                </c:pt>
                <c:pt idx="245">
                  <c:v>59.5</c:v>
                </c:pt>
                <c:pt idx="246">
                  <c:v>59.6</c:v>
                </c:pt>
                <c:pt idx="247">
                  <c:v>59.7</c:v>
                </c:pt>
                <c:pt idx="248">
                  <c:v>59.8</c:v>
                </c:pt>
                <c:pt idx="249">
                  <c:v>59.9</c:v>
                </c:pt>
                <c:pt idx="250">
                  <c:v>60</c:v>
                </c:pt>
                <c:pt idx="251">
                  <c:v>60.1</c:v>
                </c:pt>
                <c:pt idx="252">
                  <c:v>60.2</c:v>
                </c:pt>
                <c:pt idx="253">
                  <c:v>60.3</c:v>
                </c:pt>
                <c:pt idx="254">
                  <c:v>60.4</c:v>
                </c:pt>
                <c:pt idx="255">
                  <c:v>60.5</c:v>
                </c:pt>
                <c:pt idx="256">
                  <c:v>60.6</c:v>
                </c:pt>
                <c:pt idx="257">
                  <c:v>60.7</c:v>
                </c:pt>
                <c:pt idx="258">
                  <c:v>60.8</c:v>
                </c:pt>
                <c:pt idx="259">
                  <c:v>60.9</c:v>
                </c:pt>
                <c:pt idx="260">
                  <c:v>61</c:v>
                </c:pt>
                <c:pt idx="261">
                  <c:v>61.1</c:v>
                </c:pt>
                <c:pt idx="262">
                  <c:v>61.2</c:v>
                </c:pt>
                <c:pt idx="263">
                  <c:v>61.3</c:v>
                </c:pt>
                <c:pt idx="264">
                  <c:v>61.4</c:v>
                </c:pt>
                <c:pt idx="265">
                  <c:v>61.5</c:v>
                </c:pt>
                <c:pt idx="266">
                  <c:v>61.6</c:v>
                </c:pt>
                <c:pt idx="267">
                  <c:v>61.7</c:v>
                </c:pt>
                <c:pt idx="268">
                  <c:v>61.8</c:v>
                </c:pt>
                <c:pt idx="269">
                  <c:v>61.9</c:v>
                </c:pt>
                <c:pt idx="270">
                  <c:v>62</c:v>
                </c:pt>
                <c:pt idx="271">
                  <c:v>62.1</c:v>
                </c:pt>
                <c:pt idx="272">
                  <c:v>62.2</c:v>
                </c:pt>
                <c:pt idx="273">
                  <c:v>62.3</c:v>
                </c:pt>
                <c:pt idx="274">
                  <c:v>62.4</c:v>
                </c:pt>
                <c:pt idx="275">
                  <c:v>62.5</c:v>
                </c:pt>
                <c:pt idx="276">
                  <c:v>62.6</c:v>
                </c:pt>
                <c:pt idx="277">
                  <c:v>62.7</c:v>
                </c:pt>
                <c:pt idx="278">
                  <c:v>62.8</c:v>
                </c:pt>
                <c:pt idx="279">
                  <c:v>62.9</c:v>
                </c:pt>
                <c:pt idx="280">
                  <c:v>63</c:v>
                </c:pt>
                <c:pt idx="281">
                  <c:v>63.1</c:v>
                </c:pt>
                <c:pt idx="282">
                  <c:v>63.2</c:v>
                </c:pt>
                <c:pt idx="283">
                  <c:v>63.3</c:v>
                </c:pt>
                <c:pt idx="284">
                  <c:v>63.4</c:v>
                </c:pt>
                <c:pt idx="285">
                  <c:v>63.5</c:v>
                </c:pt>
                <c:pt idx="286">
                  <c:v>63.6</c:v>
                </c:pt>
                <c:pt idx="287">
                  <c:v>63.7</c:v>
                </c:pt>
                <c:pt idx="288">
                  <c:v>63.8</c:v>
                </c:pt>
                <c:pt idx="289">
                  <c:v>63.9</c:v>
                </c:pt>
                <c:pt idx="290">
                  <c:v>64</c:v>
                </c:pt>
                <c:pt idx="291">
                  <c:v>64.099999999999994</c:v>
                </c:pt>
                <c:pt idx="292">
                  <c:v>64.2</c:v>
                </c:pt>
                <c:pt idx="293">
                  <c:v>64.3</c:v>
                </c:pt>
                <c:pt idx="294">
                  <c:v>64.400000000000006</c:v>
                </c:pt>
                <c:pt idx="295">
                  <c:v>64.5</c:v>
                </c:pt>
                <c:pt idx="296">
                  <c:v>64.599999999999994</c:v>
                </c:pt>
                <c:pt idx="297">
                  <c:v>64.7</c:v>
                </c:pt>
                <c:pt idx="298">
                  <c:v>64.8</c:v>
                </c:pt>
                <c:pt idx="299">
                  <c:v>64.900000000000006</c:v>
                </c:pt>
                <c:pt idx="300">
                  <c:v>65</c:v>
                </c:pt>
              </c:numCache>
            </c:numRef>
          </c:xVal>
          <c:yVal>
            <c:numRef>
              <c:f>Microsoft_Excel_Worksheet1!$D$2:$D$9602</c:f>
              <c:numCache>
                <c:formatCode>General</c:formatCode>
                <c:ptCount val="9601"/>
                <c:pt idx="0">
                  <c:v>0.55350683313572402</c:v>
                </c:pt>
                <c:pt idx="1">
                  <c:v>0.55464544338403798</c:v>
                </c:pt>
                <c:pt idx="2">
                  <c:v>0.55578647903911704</c:v>
                </c:pt>
                <c:pt idx="3">
                  <c:v>0.55692994657915895</c:v>
                </c:pt>
                <c:pt idx="4">
                  <c:v>0.55807585252492398</c:v>
                </c:pt>
                <c:pt idx="5">
                  <c:v>0.55922420344051005</c:v>
                </c:pt>
                <c:pt idx="6">
                  <c:v>0.56037500593415301</c:v>
                </c:pt>
                <c:pt idx="7">
                  <c:v>0.56152826665904898</c:v>
                </c:pt>
                <c:pt idx="8">
                  <c:v>0.56268399231419697</c:v>
                </c:pt>
                <c:pt idx="9">
                  <c:v>0.563842189645264</c:v>
                </c:pt>
                <c:pt idx="10">
                  <c:v>0.56500286544547695</c:v>
                </c:pt>
                <c:pt idx="11">
                  <c:v>0.56616602655653603</c:v>
                </c:pt>
                <c:pt idx="12">
                  <c:v>0.56733167986955502</c:v>
                </c:pt>
                <c:pt idx="13">
                  <c:v>0.56849983232602896</c:v>
                </c:pt>
                <c:pt idx="14">
                  <c:v>0.56967049091882505</c:v>
                </c:pt>
                <c:pt idx="15">
                  <c:v>0.57084366269320697</c:v>
                </c:pt>
                <c:pt idx="16">
                  <c:v>0.57201935474788501</c:v>
                </c:pt>
                <c:pt idx="17">
                  <c:v>0.57319757423609297</c:v>
                </c:pt>
                <c:pt idx="18">
                  <c:v>0.574378328366701</c:v>
                </c:pt>
                <c:pt idx="19">
                  <c:v>0.57556162440536396</c:v>
                </c:pt>
                <c:pt idx="20">
                  <c:v>0.57674746967568902</c:v>
                </c:pt>
                <c:pt idx="21">
                  <c:v>0.57793587156045101</c:v>
                </c:pt>
                <c:pt idx="22">
                  <c:v>0.57912683750284</c:v>
                </c:pt>
                <c:pt idx="23">
                  <c:v>0.58032037500773803</c:v>
                </c:pt>
                <c:pt idx="24">
                  <c:v>0.58151649164304198</c:v>
                </c:pt>
                <c:pt idx="25">
                  <c:v>0.58271519504102798</c:v>
                </c:pt>
                <c:pt idx="26">
                  <c:v>0.58391649289974001</c:v>
                </c:pt>
                <c:pt idx="27">
                  <c:v>0.58512039298444496</c:v>
                </c:pt>
                <c:pt idx="28">
                  <c:v>0.58632690312910696</c:v>
                </c:pt>
                <c:pt idx="29">
                  <c:v>0.58753603123792397</c:v>
                </c:pt>
                <c:pt idx="30">
                  <c:v>0.58874778528690197</c:v>
                </c:pt>
                <c:pt idx="31">
                  <c:v>0.58996217332548195</c:v>
                </c:pt>
                <c:pt idx="32">
                  <c:v>0.59117920347821395</c:v>
                </c:pt>
                <c:pt idx="33">
                  <c:v>0.59239888394648399</c:v>
                </c:pt>
                <c:pt idx="34">
                  <c:v>0.59362122301029496</c:v>
                </c:pt>
                <c:pt idx="35">
                  <c:v>0.59484622903010498</c:v>
                </c:pt>
                <c:pt idx="36">
                  <c:v>0.59607391044871905</c:v>
                </c:pt>
                <c:pt idx="37">
                  <c:v>0.59730427579324197</c:v>
                </c:pt>
                <c:pt idx="38">
                  <c:v>0.59853733367709805</c:v>
                </c:pt>
                <c:pt idx="39">
                  <c:v>0.59977309280211</c:v>
                </c:pt>
                <c:pt idx="40">
                  <c:v>0.60101156196064498</c:v>
                </c:pt>
                <c:pt idx="41">
                  <c:v>0.60225275003783296</c:v>
                </c:pt>
                <c:pt idx="42">
                  <c:v>0.60349666601385499</c:v>
                </c:pt>
                <c:pt idx="43">
                  <c:v>0.60474331896630495</c:v>
                </c:pt>
                <c:pt idx="44">
                  <c:v>0.605992718072632</c:v>
                </c:pt>
                <c:pt idx="45">
                  <c:v>0.60724487261266302</c:v>
                </c:pt>
                <c:pt idx="46">
                  <c:v>0.60849979197120396</c:v>
                </c:pt>
                <c:pt idx="47">
                  <c:v>0.60975748564073495</c:v>
                </c:pt>
                <c:pt idx="48">
                  <c:v>0.61101796322419299</c:v>
                </c:pt>
                <c:pt idx="49">
                  <c:v>0.61228123443784399</c:v>
                </c:pt>
                <c:pt idx="50">
                  <c:v>0.61354730911426303</c:v>
                </c:pt>
                <c:pt idx="51">
                  <c:v>0.61481619720540104</c:v>
                </c:pt>
                <c:pt idx="52">
                  <c:v>0.61608790878577602</c:v>
                </c:pt>
                <c:pt idx="53">
                  <c:v>0.61736245405575296</c:v>
                </c:pt>
                <c:pt idx="54">
                  <c:v>0.61863984334495503</c:v>
                </c:pt>
                <c:pt idx="55">
                  <c:v>0.61992008711578495</c:v>
                </c:pt>
                <c:pt idx="56">
                  <c:v>0.62120319596707096</c:v>
                </c:pt>
                <c:pt idx="57">
                  <c:v>0.62248918063784497</c:v>
                </c:pt>
                <c:pt idx="58">
                  <c:v>0.62377805201125103</c:v>
                </c:pt>
                <c:pt idx="59">
                  <c:v>0.625069821118592</c:v>
                </c:pt>
                <c:pt idx="60">
                  <c:v>0.62636449914352899</c:v>
                </c:pt>
                <c:pt idx="61">
                  <c:v>0.62766209742642398</c:v>
                </c:pt>
                <c:pt idx="62">
                  <c:v>0.62896262746884402</c:v>
                </c:pt>
                <c:pt idx="63">
                  <c:v>0.63026610093823099</c:v>
                </c:pt>
                <c:pt idx="64">
                  <c:v>0.63157252967274302</c:v>
                </c:pt>
                <c:pt idx="65">
                  <c:v>0.632881925686267</c:v>
                </c:pt>
                <c:pt idx="66">
                  <c:v>0.63419430117363296</c:v>
                </c:pt>
                <c:pt idx="67">
                  <c:v>0.63550966851600799</c:v>
                </c:pt>
                <c:pt idx="68">
                  <c:v>0.63682804028650197</c:v>
                </c:pt>
                <c:pt idx="69">
                  <c:v>0.63814942925598195</c:v>
                </c:pt>
                <c:pt idx="70">
                  <c:v>0.63947384839911303</c:v>
                </c:pt>
                <c:pt idx="71">
                  <c:v>0.64080131090062098</c:v>
                </c:pt>
                <c:pt idx="72">
                  <c:v>0.64213183016180497</c:v>
                </c:pt>
                <c:pt idx="73">
                  <c:v>0.64346541980729999</c:v>
                </c:pt>
                <c:pt idx="74">
                  <c:v>0.64480209369210195</c:v>
                </c:pt>
                <c:pt idx="75">
                  <c:v>0.64614186590887102</c:v>
                </c:pt>
                <c:pt idx="76">
                  <c:v>0.64748475079552004</c:v>
                </c:pt>
                <c:pt idx="77">
                  <c:v>0.64883076294310504</c:v>
                </c:pt>
                <c:pt idx="78">
                  <c:v>0.650179917204038</c:v>
                </c:pt>
                <c:pt idx="79">
                  <c:v>0.651532228700616</c:v>
                </c:pt>
                <c:pt idx="80">
                  <c:v>0.652887712833911</c:v>
                </c:pt>
                <c:pt idx="81">
                  <c:v>0.65424638529301304</c:v>
                </c:pt>
                <c:pt idx="82">
                  <c:v>0.65560826206464995</c:v>
                </c:pt>
                <c:pt idx="83">
                  <c:v>0.656973359443212</c:v>
                </c:pt>
                <c:pt idx="84">
                  <c:v>0.65834169404119003</c:v>
                </c:pt>
                <c:pt idx="85">
                  <c:v>0.65971328280004105</c:v>
                </c:pt>
                <c:pt idx="86">
                  <c:v>0.66108814300152596</c:v>
                </c:pt>
                <c:pt idx="87">
                  <c:v>0.66246629227951204</c:v>
                </c:pt>
                <c:pt idx="88">
                  <c:v>0.66384774863229001</c:v>
                </c:pt>
                <c:pt idx="89">
                  <c:v>0.66523253043540997</c:v>
                </c:pt>
                <c:pt idx="90">
                  <c:v>0.66662065645507596</c:v>
                </c:pt>
                <c:pt idx="91">
                  <c:v>0.66801214586212199</c:v>
                </c:pt>
                <c:pt idx="92">
                  <c:v>0.66940701824659399</c:v>
                </c:pt>
                <c:pt idx="93">
                  <c:v>0.67080529363298502</c:v>
                </c:pt>
                <c:pt idx="94">
                  <c:v>0.67220699249612703</c:v>
                </c:pt>
                <c:pt idx="95">
                  <c:v>0.67361213577780799</c:v>
                </c:pt>
                <c:pt idx="96">
                  <c:v>0.675020744904125</c:v>
                </c:pt>
                <c:pt idx="97">
                  <c:v>0.67643284180362695</c:v>
                </c:pt>
                <c:pt idx="98">
                  <c:v>0.67784844892627305</c:v>
                </c:pt>
                <c:pt idx="99">
                  <c:v>0.67926758926327102</c:v>
                </c:pt>
                <c:pt idx="100">
                  <c:v>0.68069028636782303</c:v>
                </c:pt>
                <c:pt idx="101">
                  <c:v>0.68211656437682999</c:v>
                </c:pt>
                <c:pt idx="102">
                  <c:v>0.68354644803362297</c:v>
                </c:pt>
                <c:pt idx="103">
                  <c:v>0.68497996271174699</c:v>
                </c:pt>
                <c:pt idx="104">
                  <c:v>0.68641713443988595</c:v>
                </c:pt>
                <c:pt idx="105">
                  <c:v>0.68785798992796499</c:v>
                </c:pt>
                <c:pt idx="106">
                  <c:v>0.68930255659451301</c:v>
                </c:pt>
                <c:pt idx="107">
                  <c:v>0.69075086259534402</c:v>
                </c:pt>
                <c:pt idx="108">
                  <c:v>0.69220293685363499</c:v>
                </c:pt>
                <c:pt idx="109">
                  <c:v>0.69365880909147803</c:v>
                </c:pt>
                <c:pt idx="110">
                  <c:v>0.69511850986299195</c:v>
                </c:pt>
                <c:pt idx="111">
                  <c:v>0.69658207058907196</c:v>
                </c:pt>
                <c:pt idx="112">
                  <c:v>0.69804952359388905</c:v>
                </c:pt>
                <c:pt idx="113">
                  <c:v>0.69952090214321705</c:v>
                </c:pt>
                <c:pt idx="114">
                  <c:v>0.70099624048471498</c:v>
                </c:pt>
                <c:pt idx="115">
                  <c:v>0.70247557389025705</c:v>
                </c:pt>
                <c:pt idx="116">
                  <c:v>0.70395893870045301</c:v>
                </c:pt>
                <c:pt idx="117">
                  <c:v>0.70544637237146202</c:v>
                </c:pt>
                <c:pt idx="118">
                  <c:v>0.70693791352426105</c:v>
                </c:pt>
                <c:pt idx="119">
                  <c:v>0.70843360199649996</c:v>
                </c:pt>
                <c:pt idx="120">
                  <c:v>0.70993347889709002</c:v>
                </c:pt>
                <c:pt idx="121">
                  <c:v>0.71143758666372203</c:v>
                </c:pt>
                <c:pt idx="122">
                  <c:v>0.71294596912344999</c:v>
                </c:pt>
                <c:pt idx="123">
                  <c:v>0.71445867155656995</c:v>
                </c:pt>
                <c:pt idx="124">
                  <c:v>0.71597574076395798</c:v>
                </c:pt>
                <c:pt idx="125">
                  <c:v>0.71749722513810998</c:v>
                </c:pt>
                <c:pt idx="126">
                  <c:v>0.71902317473810595</c:v>
                </c:pt>
                <c:pt idx="127">
                  <c:v>0.72055364136872802</c:v>
                </c:pt>
                <c:pt idx="128">
                  <c:v>0.72208867866402304</c:v>
                </c:pt>
                <c:pt idx="129">
                  <c:v>0.72362834217556604</c:v>
                </c:pt>
                <c:pt idx="130">
                  <c:v>0.72517268946573699</c:v>
                </c:pt>
                <c:pt idx="131">
                  <c:v>0.72672179469732301</c:v>
                </c:pt>
                <c:pt idx="132">
                  <c:v>0.72827579174778201</c:v>
                </c:pt>
                <c:pt idx="133">
                  <c:v>0.72983482997232596</c:v>
                </c:pt>
                <c:pt idx="134">
                  <c:v>0.73139905957450901</c:v>
                </c:pt>
                <c:pt idx="135">
                  <c:v>0.73296863157519698</c:v>
                </c:pt>
                <c:pt idx="136">
                  <c:v>0.73454369777996098</c:v>
                </c:pt>
                <c:pt idx="137">
                  <c:v>0.73612441074478296</c:v>
                </c:pt>
                <c:pt idx="138">
                  <c:v>0.73771092373998504</c:v>
                </c:pt>
                <c:pt idx="139">
                  <c:v>0.73930339071226503</c:v>
                </c:pt>
                <c:pt idx="140">
                  <c:v>0.74090196624474203</c:v>
                </c:pt>
                <c:pt idx="141">
                  <c:v>0.74250680551487902</c:v>
                </c:pt>
                <c:pt idx="142">
                  <c:v>0.74411806425017701</c:v>
                </c:pt>
                <c:pt idx="143">
                  <c:v>0.74573589868152002</c:v>
                </c:pt>
                <c:pt idx="144">
                  <c:v>0.74736046549401502</c:v>
                </c:pt>
                <c:pt idx="145">
                  <c:v>0.748991921775223</c:v>
                </c:pt>
                <c:pt idx="146">
                  <c:v>0.75063042496061905</c:v>
                </c:pt>
                <c:pt idx="147">
                  <c:v>0.75227613277614003</c:v>
                </c:pt>
                <c:pt idx="148">
                  <c:v>0.75392920317767798</c:v>
                </c:pt>
                <c:pt idx="149">
                  <c:v>0.75558979428734196</c:v>
                </c:pt>
                <c:pt idx="150">
                  <c:v>0.75725806432635001</c:v>
                </c:pt>
                <c:pt idx="151">
                  <c:v>0.75893417154436005</c:v>
                </c:pt>
                <c:pt idx="152">
                  <c:v>0.76061827414508498</c:v>
                </c:pt>
                <c:pt idx="153">
                  <c:v>0.762310530207995</c:v>
                </c:pt>
                <c:pt idx="154">
                  <c:v>0.76401109760594399</c:v>
                </c:pt>
                <c:pt idx="155">
                  <c:v>0.76572013391851201</c:v>
                </c:pt>
                <c:pt idx="156">
                  <c:v>0.76743779634087606</c:v>
                </c:pt>
                <c:pt idx="157">
                  <c:v>0.76916424158801999</c:v>
                </c:pt>
                <c:pt idx="158">
                  <c:v>0.77089962579406301</c:v>
                </c:pt>
                <c:pt idx="159">
                  <c:v>0.77264410440652498</c:v>
                </c:pt>
                <c:pt idx="160">
                  <c:v>0.77439783207528501</c:v>
                </c:pt>
                <c:pt idx="161">
                  <c:v>0.77616096253605904</c:v>
                </c:pt>
                <c:pt idx="162">
                  <c:v>0.77793364848815305</c:v>
                </c:pt>
                <c:pt idx="163">
                  <c:v>0.77971604146629003</c:v>
                </c:pt>
                <c:pt idx="164">
                  <c:v>0.78150829170628899</c:v>
                </c:pt>
                <c:pt idx="165">
                  <c:v>0.78331054800438504</c:v>
                </c:pt>
                <c:pt idx="166">
                  <c:v>0.78512295756997097</c:v>
                </c:pt>
                <c:pt idx="167">
                  <c:v>0.78694566587154602</c:v>
                </c:pt>
                <c:pt idx="168">
                  <c:v>0.78877881647568004</c:v>
                </c:pt>
                <c:pt idx="169">
                  <c:v>0.79062255087875999</c:v>
                </c:pt>
                <c:pt idx="170">
                  <c:v>0.79247700833135404</c:v>
                </c:pt>
                <c:pt idx="171">
                  <c:v>0.79434232565498497</c:v>
                </c:pt>
                <c:pt idx="172">
                  <c:v>0.79621863705114504</c:v>
                </c:pt>
                <c:pt idx="173">
                  <c:v>0.79810607390237398</c:v>
                </c:pt>
                <c:pt idx="174">
                  <c:v>0.80000476456526903</c:v>
                </c:pt>
                <c:pt idx="175">
                  <c:v>0.80191483415527298</c:v>
                </c:pt>
                <c:pt idx="176">
                  <c:v>0.80383640432313397</c:v>
                </c:pt>
                <c:pt idx="177">
                  <c:v>0.80576959302294104</c:v>
                </c:pt>
                <c:pt idx="178">
                  <c:v>0.80771451427166097</c:v>
                </c:pt>
                <c:pt idx="179">
                  <c:v>0.80967127790013904</c:v>
                </c:pt>
                <c:pt idx="180">
                  <c:v>0.81163998929554404</c:v>
                </c:pt>
                <c:pt idx="181">
                  <c:v>0.81362074913528104</c:v>
                </c:pt>
                <c:pt idx="182">
                  <c:v>0.81561365311242195</c:v>
                </c:pt>
                <c:pt idx="183">
                  <c:v>0.81761879165275697</c:v>
                </c:pt>
                <c:pt idx="184">
                  <c:v>0.81963624962358705</c:v>
                </c:pt>
                <c:pt idx="185">
                  <c:v>0.82166610603446499</c:v>
                </c:pt>
                <c:pt idx="186">
                  <c:v>0.82370843373008895</c:v>
                </c:pt>
                <c:pt idx="187">
                  <c:v>0.82576329907565005</c:v>
                </c:pt>
                <c:pt idx="188">
                  <c:v>0.82783076163497105</c:v>
                </c:pt>
                <c:pt idx="189">
                  <c:v>0.82991087384182405</c:v>
                </c:pt>
                <c:pt idx="190">
                  <c:v>0.83200368066489405</c:v>
                </c:pt>
                <c:pt idx="191">
                  <c:v>0.83410921926691395</c:v>
                </c:pt>
                <c:pt idx="192">
                  <c:v>0.83622751865854195</c:v>
                </c:pt>
                <c:pt idx="193">
                  <c:v>0.83835859934765899</c:v>
                </c:pt>
                <c:pt idx="194">
                  <c:v>0.84050247298479597</c:v>
                </c:pt>
                <c:pt idx="195">
                  <c:v>0.84265914200549696</c:v>
                </c:pt>
                <c:pt idx="196">
                  <c:v>0.84482859927048104</c:v>
                </c:pt>
                <c:pt idx="197">
                  <c:v>0.84701082770453895</c:v>
                </c:pt>
                <c:pt idx="198">
                  <c:v>0.84920579993518497</c:v>
                </c:pt>
                <c:pt idx="199">
                  <c:v>0.85141347793212696</c:v>
                </c:pt>
                <c:pt idx="200">
                  <c:v>0.85363381264870897</c:v>
                </c:pt>
                <c:pt idx="201">
                  <c:v>0.85586674366654103</c:v>
                </c:pt>
                <c:pt idx="202">
                  <c:v>0.85811219884456202</c:v>
                </c:pt>
                <c:pt idx="203">
                  <c:v>0.86037009397388597</c:v>
                </c:pt>
                <c:pt idx="204">
                  <c:v>0.86264033243978899</c:v>
                </c:pt>
                <c:pt idx="205">
                  <c:v>0.86492280489225104</c:v>
                </c:pt>
                <c:pt idx="206">
                  <c:v>0.86721738892651201</c:v>
                </c:pt>
                <c:pt idx="207">
                  <c:v>0.86952394877511296</c:v>
                </c:pt>
                <c:pt idx="208">
                  <c:v>0.87184233501291297</c:v>
                </c:pt>
                <c:pt idx="209">
                  <c:v>0.87417238427659205</c:v>
                </c:pt>
                <c:pt idx="210">
                  <c:v>0.87651391900012299</c:v>
                </c:pt>
                <c:pt idx="211">
                  <c:v>0.87886674716770297</c:v>
                </c:pt>
                <c:pt idx="212">
                  <c:v>0.88123066208559098</c:v>
                </c:pt>
                <c:pt idx="213">
                  <c:v>0.88360544217426695</c:v>
                </c:pt>
                <c:pt idx="214">
                  <c:v>0.88599085078225903</c:v>
                </c:pt>
                <c:pt idx="215">
                  <c:v>0.88838663602294798</c:v>
                </c:pt>
                <c:pt idx="216">
                  <c:v>0.89079253063553399</c:v>
                </c:pt>
                <c:pt idx="217">
                  <c:v>0.89320825187131203</c:v>
                </c:pt>
                <c:pt idx="218">
                  <c:v>0.89563350140624698</c:v>
                </c:pt>
                <c:pt idx="219">
                  <c:v>0.89806796528075195</c:v>
                </c:pt>
                <c:pt idx="220">
                  <c:v>0.90051131386744199</c:v>
                </c:pt>
                <c:pt idx="221">
                  <c:v>0.90296320186748702</c:v>
                </c:pt>
                <c:pt idx="222">
                  <c:v>0.90542326833605902</c:v>
                </c:pt>
                <c:pt idx="223">
                  <c:v>0.90789113673718702</c:v>
                </c:pt>
                <c:pt idx="224">
                  <c:v>0.91036641502821603</c:v>
                </c:pt>
                <c:pt idx="225">
                  <c:v>0.91284869577384897</c:v>
                </c:pt>
                <c:pt idx="226">
                  <c:v>0.91533755628963698</c:v>
                </c:pt>
                <c:pt idx="227">
                  <c:v>0.91783255881457704</c:v>
                </c:pt>
                <c:pt idx="228">
                  <c:v>0.92033325071233296</c:v>
                </c:pt>
                <c:pt idx="229">
                  <c:v>0.92283916470041205</c:v>
                </c:pt>
                <c:pt idx="230">
                  <c:v>0.92534981910650704</c:v>
                </c:pt>
                <c:pt idx="231">
                  <c:v>0.92786471815100602</c:v>
                </c:pt>
                <c:pt idx="232">
                  <c:v>0.93038335225459201</c:v>
                </c:pt>
                <c:pt idx="233">
                  <c:v>0.93290519836967201</c:v>
                </c:pt>
                <c:pt idx="234">
                  <c:v>0.93542972033427396</c:v>
                </c:pt>
                <c:pt idx="235">
                  <c:v>0.93795636924694203</c:v>
                </c:pt>
                <c:pt idx="236">
                  <c:v>0.94048458386106604</c:v>
                </c:pt>
                <c:pt idx="237">
                  <c:v>0.94301379099696803</c:v>
                </c:pt>
                <c:pt idx="238">
                  <c:v>0.94554340597007103</c:v>
                </c:pt>
                <c:pt idx="239">
                  <c:v>0.948072833033341</c:v>
                </c:pt>
                <c:pt idx="240">
                  <c:v>0.95060146583223304</c:v>
                </c:pt>
                <c:pt idx="241">
                  <c:v>0.95312868787030502</c:v>
                </c:pt>
                <c:pt idx="242">
                  <c:v>0.95565387298366999</c:v>
                </c:pt>
                <c:pt idx="243">
                  <c:v>0.95817638582249498</c:v>
                </c:pt>
                <c:pt idx="244">
                  <c:v>0.96069558233774699</c:v>
                </c:pt>
                <c:pt idx="245">
                  <c:v>0.96321081027144595</c:v>
                </c:pt>
                <c:pt idx="246">
                  <c:v>0.96572140964872499</c:v>
                </c:pt>
                <c:pt idx="247">
                  <c:v>0.96822671327008403</c:v>
                </c:pt>
                <c:pt idx="248">
                  <c:v>0.97072604720226996</c:v>
                </c:pt>
                <c:pt idx="249">
                  <c:v>0.97321873126631497</c:v>
                </c:pt>
                <c:pt idx="250">
                  <c:v>0.97570407952135896</c:v>
                </c:pt>
                <c:pt idx="251">
                  <c:v>0.978181400742968</c:v>
                </c:pt>
                <c:pt idx="252">
                  <c:v>0.98064999889477</c:v>
                </c:pt>
                <c:pt idx="253">
                  <c:v>0.98310917359233496</c:v>
                </c:pt>
                <c:pt idx="254">
                  <c:v>0.98555822055833497</c:v>
                </c:pt>
                <c:pt idx="255">
                  <c:v>0.98799643206811605</c:v>
                </c:pt>
                <c:pt idx="256">
                  <c:v>0.99042309738495404</c:v>
                </c:pt>
                <c:pt idx="257">
                  <c:v>0.99283750318432595</c:v>
                </c:pt>
                <c:pt idx="258">
                  <c:v>0.99523893396669905</c:v>
                </c:pt>
                <c:pt idx="259">
                  <c:v>0.99762667245836101</c:v>
                </c:pt>
                <c:pt idx="260">
                  <c:v>1</c:v>
                </c:pt>
                <c:pt idx="261">
                  <c:v>1.00474196137573</c:v>
                </c:pt>
                <c:pt idx="262">
                  <c:v>1.0095220437083501</c:v>
                </c:pt>
                <c:pt idx="263">
                  <c:v>1.0143407761032499</c:v>
                </c:pt>
                <c:pt idx="264">
                  <c:v>1.0191986694423001</c:v>
                </c:pt>
                <c:pt idx="265">
                  <c:v>1.0240962170313299</c:v>
                </c:pt>
                <c:pt idx="266">
                  <c:v>1.02903389522997</c:v>
                </c:pt>
                <c:pt idx="267">
                  <c:v>1.0340121640623501</c:v>
                </c:pt>
                <c:pt idx="268">
                  <c:v>1.03903146780735</c:v>
                </c:pt>
                <c:pt idx="269">
                  <c:v>1.04409223556745</c:v>
                </c:pt>
                <c:pt idx="270">
                  <c:v>1.0491948818155299</c:v>
                </c:pt>
                <c:pt idx="271">
                  <c:v>1.0543398069191701</c:v>
                </c:pt>
                <c:pt idx="272">
                  <c:v>1.05952739764218</c:v>
                </c:pt>
                <c:pt idx="273">
                  <c:v>1.06475802762325</c:v>
                </c:pt>
                <c:pt idx="274">
                  <c:v>1.0700320578318301</c:v>
                </c:pt>
                <c:pt idx="275">
                  <c:v>1.07534983700146</c:v>
                </c:pt>
                <c:pt idx="276">
                  <c:v>1.08071170204068</c:v>
                </c:pt>
                <c:pt idx="277">
                  <c:v>1.08611797842213</c:v>
                </c:pt>
                <c:pt idx="278">
                  <c:v>1.0915689805501201</c:v>
                </c:pt>
                <c:pt idx="279">
                  <c:v>1.0970650121071901</c:v>
                </c:pt>
                <c:pt idx="280">
                  <c:v>1.10260636638035</c:v>
                </c:pt>
                <c:pt idx="281">
                  <c:v>1.1081933265674</c:v>
                </c:pt>
                <c:pt idx="282">
                  <c:v>1.11382616606407</c:v>
                </c:pt>
                <c:pt idx="283">
                  <c:v>1.11950514873258</c:v>
                </c:pt>
                <c:pt idx="284">
                  <c:v>1.12523052915219</c:v>
                </c:pt>
                <c:pt idx="285">
                  <c:v>1.1310025528525101</c:v>
                </c:pt>
                <c:pt idx="286">
                  <c:v>1.13682145653012</c:v>
                </c:pt>
                <c:pt idx="287">
                  <c:v>1.1426874682491399</c:v>
                </c:pt>
                <c:pt idx="288">
                  <c:v>1.14860080762644</c:v>
                </c:pt>
                <c:pt idx="289">
                  <c:v>1.15456168600207</c:v>
                </c:pt>
                <c:pt idx="290">
                  <c:v>1.1605703065955</c:v>
                </c:pt>
                <c:pt idx="291">
                  <c:v>1.16662686464833</c:v>
                </c:pt>
                <c:pt idx="292">
                  <c:v>1.1727315475540001</c:v>
                </c:pt>
                <c:pt idx="293">
                  <c:v>1.1788845349750301</c:v>
                </c:pt>
                <c:pt idx="294">
                  <c:v>1.1850859989483999</c:v>
                </c:pt>
                <c:pt idx="295">
                  <c:v>1.19133610397961</c:v>
                </c:pt>
                <c:pt idx="296">
                  <c:v>1.19763500712578</c:v>
                </c:pt>
                <c:pt idx="297">
                  <c:v>1.2039828580685099</c:v>
                </c:pt>
                <c:pt idx="298">
                  <c:v>1.21037979917673</c:v>
                </c:pt>
                <c:pt idx="299">
                  <c:v>1.2168259655601501</c:v>
                </c:pt>
                <c:pt idx="300">
                  <c:v>1.2233214851137399</c:v>
                </c:pt>
              </c:numCache>
            </c:numRef>
          </c:yVal>
          <c:smooth val="1"/>
        </c:ser>
        <c:dLbls>
          <c:showLegendKey val="0"/>
          <c:showVal val="0"/>
          <c:showCatName val="0"/>
          <c:showSerName val="0"/>
          <c:showPercent val="0"/>
          <c:showBubbleSize val="0"/>
        </c:dLbls>
        <c:axId val="519527152"/>
        <c:axId val="519527544"/>
      </c:scatterChart>
      <c:valAx>
        <c:axId val="519527152"/>
        <c:scaling>
          <c:orientation val="minMax"/>
          <c:max val="65"/>
          <c:min val="35"/>
        </c:scaling>
        <c:delete val="0"/>
        <c:axPos val="b"/>
        <c:title>
          <c:tx>
            <c:rich>
              <a:bodyPr/>
              <a:lstStyle/>
              <a:p>
                <a:pPr>
                  <a:defRPr sz="1700"/>
                </a:pPr>
                <a:r>
                  <a:rPr lang="en-US" sz="1700" dirty="0" smtClean="0"/>
                  <a:t>Recipient age</a:t>
                </a:r>
                <a:endParaRPr lang="en-US" sz="1700" dirty="0"/>
              </a:p>
            </c:rich>
          </c:tx>
          <c:layout>
            <c:manualLayout>
              <c:xMode val="edge"/>
              <c:yMode val="edge"/>
              <c:x val="0.45092920353982302"/>
              <c:y val="0.88582020997375333"/>
            </c:manualLayout>
          </c:layout>
          <c:overlay val="0"/>
        </c:title>
        <c:numFmt formatCode="#,##0" sourceLinked="0"/>
        <c:majorTickMark val="out"/>
        <c:minorTickMark val="none"/>
        <c:tickLblPos val="nextTo"/>
        <c:txPr>
          <a:bodyPr rot="0"/>
          <a:lstStyle/>
          <a:p>
            <a:pPr>
              <a:defRPr sz="1500" b="1"/>
            </a:pPr>
            <a:endParaRPr lang="en-US"/>
          </a:p>
        </c:txPr>
        <c:crossAx val="519527544"/>
        <c:crosses val="autoZero"/>
        <c:crossBetween val="midCat"/>
        <c:majorUnit val="5"/>
      </c:valAx>
      <c:valAx>
        <c:axId val="51952754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19527152"/>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Microsoft_Excel_Worksheet2!$A$2:$A$9702</c:f>
              <c:numCache>
                <c:formatCode>General</c:formatCode>
                <c:ptCount val="9701"/>
                <c:pt idx="0">
                  <c:v>15</c:v>
                </c:pt>
                <c:pt idx="1">
                  <c:v>15.1</c:v>
                </c:pt>
                <c:pt idx="2">
                  <c:v>15.2</c:v>
                </c:pt>
                <c:pt idx="3">
                  <c:v>15.3</c:v>
                </c:pt>
                <c:pt idx="4">
                  <c:v>15.4</c:v>
                </c:pt>
                <c:pt idx="5">
                  <c:v>15.5</c:v>
                </c:pt>
                <c:pt idx="6">
                  <c:v>15.6</c:v>
                </c:pt>
                <c:pt idx="7">
                  <c:v>15.7</c:v>
                </c:pt>
                <c:pt idx="8">
                  <c:v>15.8</c:v>
                </c:pt>
                <c:pt idx="9">
                  <c:v>15.9</c:v>
                </c:pt>
                <c:pt idx="10">
                  <c:v>16</c:v>
                </c:pt>
                <c:pt idx="11">
                  <c:v>16.100000000000001</c:v>
                </c:pt>
                <c:pt idx="12">
                  <c:v>16.2</c:v>
                </c:pt>
                <c:pt idx="13">
                  <c:v>16.3</c:v>
                </c:pt>
                <c:pt idx="14">
                  <c:v>16.399999999999999</c:v>
                </c:pt>
                <c:pt idx="15">
                  <c:v>16.5</c:v>
                </c:pt>
                <c:pt idx="16">
                  <c:v>16.600000000000001</c:v>
                </c:pt>
                <c:pt idx="17">
                  <c:v>16.7</c:v>
                </c:pt>
                <c:pt idx="18">
                  <c:v>16.8</c:v>
                </c:pt>
                <c:pt idx="19">
                  <c:v>16.899999999999999</c:v>
                </c:pt>
                <c:pt idx="20">
                  <c:v>17</c:v>
                </c:pt>
                <c:pt idx="21">
                  <c:v>17.100000000000001</c:v>
                </c:pt>
                <c:pt idx="22">
                  <c:v>17.2</c:v>
                </c:pt>
                <c:pt idx="23">
                  <c:v>17.3</c:v>
                </c:pt>
                <c:pt idx="24">
                  <c:v>17.399999999999999</c:v>
                </c:pt>
                <c:pt idx="25">
                  <c:v>17.5</c:v>
                </c:pt>
                <c:pt idx="26">
                  <c:v>17.600000000000001</c:v>
                </c:pt>
                <c:pt idx="27">
                  <c:v>17.7</c:v>
                </c:pt>
                <c:pt idx="28">
                  <c:v>17.8</c:v>
                </c:pt>
                <c:pt idx="29">
                  <c:v>17.899999999999999</c:v>
                </c:pt>
                <c:pt idx="30">
                  <c:v>18</c:v>
                </c:pt>
                <c:pt idx="31">
                  <c:v>18.100000000000001</c:v>
                </c:pt>
                <c:pt idx="32">
                  <c:v>18.2</c:v>
                </c:pt>
                <c:pt idx="33">
                  <c:v>18.3</c:v>
                </c:pt>
                <c:pt idx="34">
                  <c:v>18.399999999999999</c:v>
                </c:pt>
                <c:pt idx="35">
                  <c:v>18.5</c:v>
                </c:pt>
                <c:pt idx="36">
                  <c:v>18.600000000000001</c:v>
                </c:pt>
                <c:pt idx="37">
                  <c:v>18.7</c:v>
                </c:pt>
                <c:pt idx="38">
                  <c:v>18.8</c:v>
                </c:pt>
                <c:pt idx="39">
                  <c:v>18.899999999999999</c:v>
                </c:pt>
                <c:pt idx="40">
                  <c:v>19</c:v>
                </c:pt>
                <c:pt idx="41">
                  <c:v>19.100000000000001</c:v>
                </c:pt>
                <c:pt idx="42">
                  <c:v>19.2</c:v>
                </c:pt>
                <c:pt idx="43">
                  <c:v>19.3</c:v>
                </c:pt>
                <c:pt idx="44">
                  <c:v>19.399999999999999</c:v>
                </c:pt>
                <c:pt idx="45">
                  <c:v>19.5</c:v>
                </c:pt>
                <c:pt idx="46">
                  <c:v>19.600000000000001</c:v>
                </c:pt>
                <c:pt idx="47">
                  <c:v>19.7</c:v>
                </c:pt>
                <c:pt idx="48">
                  <c:v>19.8</c:v>
                </c:pt>
                <c:pt idx="49">
                  <c:v>19.899999999999999</c:v>
                </c:pt>
                <c:pt idx="50">
                  <c:v>20</c:v>
                </c:pt>
                <c:pt idx="51">
                  <c:v>20.100000000000001</c:v>
                </c:pt>
                <c:pt idx="52">
                  <c:v>20.2</c:v>
                </c:pt>
                <c:pt idx="53">
                  <c:v>20.3</c:v>
                </c:pt>
                <c:pt idx="54">
                  <c:v>20.399999999999999</c:v>
                </c:pt>
                <c:pt idx="55">
                  <c:v>20.5</c:v>
                </c:pt>
                <c:pt idx="56">
                  <c:v>20.6</c:v>
                </c:pt>
                <c:pt idx="57">
                  <c:v>20.7</c:v>
                </c:pt>
                <c:pt idx="58">
                  <c:v>20.8</c:v>
                </c:pt>
                <c:pt idx="59">
                  <c:v>20.9</c:v>
                </c:pt>
                <c:pt idx="60">
                  <c:v>21</c:v>
                </c:pt>
                <c:pt idx="61">
                  <c:v>21.1</c:v>
                </c:pt>
                <c:pt idx="62">
                  <c:v>21.2</c:v>
                </c:pt>
                <c:pt idx="63">
                  <c:v>21.3</c:v>
                </c:pt>
                <c:pt idx="64">
                  <c:v>21.4</c:v>
                </c:pt>
                <c:pt idx="65">
                  <c:v>21.5</c:v>
                </c:pt>
                <c:pt idx="66">
                  <c:v>21.6</c:v>
                </c:pt>
                <c:pt idx="67">
                  <c:v>21.7</c:v>
                </c:pt>
                <c:pt idx="68">
                  <c:v>21.8</c:v>
                </c:pt>
                <c:pt idx="69">
                  <c:v>21.9</c:v>
                </c:pt>
                <c:pt idx="70">
                  <c:v>22</c:v>
                </c:pt>
                <c:pt idx="71">
                  <c:v>22.1</c:v>
                </c:pt>
                <c:pt idx="72">
                  <c:v>22.2</c:v>
                </c:pt>
                <c:pt idx="73">
                  <c:v>22.3</c:v>
                </c:pt>
                <c:pt idx="74">
                  <c:v>22.4</c:v>
                </c:pt>
                <c:pt idx="75">
                  <c:v>22.5</c:v>
                </c:pt>
                <c:pt idx="76">
                  <c:v>22.6</c:v>
                </c:pt>
                <c:pt idx="77">
                  <c:v>22.7</c:v>
                </c:pt>
                <c:pt idx="78">
                  <c:v>22.8</c:v>
                </c:pt>
                <c:pt idx="79">
                  <c:v>22.9</c:v>
                </c:pt>
                <c:pt idx="80">
                  <c:v>23</c:v>
                </c:pt>
                <c:pt idx="81">
                  <c:v>23.1</c:v>
                </c:pt>
                <c:pt idx="82">
                  <c:v>23.2</c:v>
                </c:pt>
                <c:pt idx="83">
                  <c:v>23.3</c:v>
                </c:pt>
                <c:pt idx="84">
                  <c:v>23.4</c:v>
                </c:pt>
                <c:pt idx="85">
                  <c:v>23.5</c:v>
                </c:pt>
                <c:pt idx="86">
                  <c:v>23.6</c:v>
                </c:pt>
                <c:pt idx="87">
                  <c:v>23.7</c:v>
                </c:pt>
                <c:pt idx="88">
                  <c:v>23.8</c:v>
                </c:pt>
                <c:pt idx="89">
                  <c:v>23.9</c:v>
                </c:pt>
                <c:pt idx="90">
                  <c:v>24</c:v>
                </c:pt>
                <c:pt idx="91">
                  <c:v>24.1</c:v>
                </c:pt>
                <c:pt idx="92">
                  <c:v>24.2</c:v>
                </c:pt>
                <c:pt idx="93">
                  <c:v>24.3</c:v>
                </c:pt>
                <c:pt idx="94">
                  <c:v>24.4</c:v>
                </c:pt>
                <c:pt idx="95">
                  <c:v>24.5</c:v>
                </c:pt>
                <c:pt idx="96">
                  <c:v>24.6</c:v>
                </c:pt>
                <c:pt idx="97">
                  <c:v>24.7</c:v>
                </c:pt>
                <c:pt idx="98">
                  <c:v>24.8</c:v>
                </c:pt>
                <c:pt idx="99">
                  <c:v>24.9</c:v>
                </c:pt>
                <c:pt idx="100">
                  <c:v>25</c:v>
                </c:pt>
                <c:pt idx="101">
                  <c:v>25.1</c:v>
                </c:pt>
                <c:pt idx="102">
                  <c:v>25.2</c:v>
                </c:pt>
                <c:pt idx="103">
                  <c:v>25.3</c:v>
                </c:pt>
                <c:pt idx="104">
                  <c:v>25.4</c:v>
                </c:pt>
                <c:pt idx="105">
                  <c:v>25.5</c:v>
                </c:pt>
                <c:pt idx="106">
                  <c:v>25.6</c:v>
                </c:pt>
                <c:pt idx="107">
                  <c:v>25.7</c:v>
                </c:pt>
                <c:pt idx="108">
                  <c:v>25.8</c:v>
                </c:pt>
                <c:pt idx="109">
                  <c:v>25.9</c:v>
                </c:pt>
                <c:pt idx="110">
                  <c:v>26</c:v>
                </c:pt>
                <c:pt idx="111">
                  <c:v>26.1</c:v>
                </c:pt>
                <c:pt idx="112">
                  <c:v>26.2</c:v>
                </c:pt>
                <c:pt idx="113">
                  <c:v>26.3</c:v>
                </c:pt>
                <c:pt idx="114">
                  <c:v>26.4</c:v>
                </c:pt>
                <c:pt idx="115">
                  <c:v>26.5</c:v>
                </c:pt>
                <c:pt idx="116">
                  <c:v>26.6</c:v>
                </c:pt>
                <c:pt idx="117">
                  <c:v>26.7</c:v>
                </c:pt>
                <c:pt idx="118">
                  <c:v>26.8</c:v>
                </c:pt>
                <c:pt idx="119">
                  <c:v>26.9</c:v>
                </c:pt>
                <c:pt idx="120">
                  <c:v>27</c:v>
                </c:pt>
                <c:pt idx="121">
                  <c:v>27.1</c:v>
                </c:pt>
                <c:pt idx="122">
                  <c:v>27.2</c:v>
                </c:pt>
                <c:pt idx="123">
                  <c:v>27.3</c:v>
                </c:pt>
                <c:pt idx="124">
                  <c:v>27.4</c:v>
                </c:pt>
                <c:pt idx="125">
                  <c:v>27.5</c:v>
                </c:pt>
                <c:pt idx="126">
                  <c:v>27.6</c:v>
                </c:pt>
                <c:pt idx="127">
                  <c:v>27.7</c:v>
                </c:pt>
                <c:pt idx="128">
                  <c:v>27.8</c:v>
                </c:pt>
                <c:pt idx="129">
                  <c:v>27.9</c:v>
                </c:pt>
                <c:pt idx="130">
                  <c:v>28</c:v>
                </c:pt>
                <c:pt idx="131">
                  <c:v>28.1</c:v>
                </c:pt>
                <c:pt idx="132">
                  <c:v>28.2</c:v>
                </c:pt>
                <c:pt idx="133">
                  <c:v>28.3</c:v>
                </c:pt>
                <c:pt idx="134">
                  <c:v>28.4</c:v>
                </c:pt>
                <c:pt idx="135">
                  <c:v>28.5</c:v>
                </c:pt>
                <c:pt idx="136">
                  <c:v>28.6</c:v>
                </c:pt>
                <c:pt idx="137">
                  <c:v>28.7</c:v>
                </c:pt>
                <c:pt idx="138">
                  <c:v>28.8</c:v>
                </c:pt>
                <c:pt idx="139">
                  <c:v>28.9</c:v>
                </c:pt>
                <c:pt idx="140">
                  <c:v>29</c:v>
                </c:pt>
                <c:pt idx="141">
                  <c:v>29.1</c:v>
                </c:pt>
                <c:pt idx="142">
                  <c:v>29.2</c:v>
                </c:pt>
                <c:pt idx="143">
                  <c:v>29.3</c:v>
                </c:pt>
                <c:pt idx="144">
                  <c:v>29.4</c:v>
                </c:pt>
                <c:pt idx="145">
                  <c:v>29.5</c:v>
                </c:pt>
                <c:pt idx="146">
                  <c:v>29.6</c:v>
                </c:pt>
                <c:pt idx="147">
                  <c:v>29.7</c:v>
                </c:pt>
                <c:pt idx="148">
                  <c:v>29.8</c:v>
                </c:pt>
                <c:pt idx="149">
                  <c:v>29.9</c:v>
                </c:pt>
                <c:pt idx="150">
                  <c:v>30</c:v>
                </c:pt>
                <c:pt idx="151">
                  <c:v>30.1</c:v>
                </c:pt>
                <c:pt idx="152">
                  <c:v>30.2</c:v>
                </c:pt>
                <c:pt idx="153">
                  <c:v>30.3</c:v>
                </c:pt>
                <c:pt idx="154">
                  <c:v>30.4</c:v>
                </c:pt>
                <c:pt idx="155">
                  <c:v>30.5</c:v>
                </c:pt>
                <c:pt idx="156">
                  <c:v>30.6</c:v>
                </c:pt>
                <c:pt idx="157">
                  <c:v>30.7</c:v>
                </c:pt>
                <c:pt idx="158">
                  <c:v>30.8</c:v>
                </c:pt>
                <c:pt idx="159">
                  <c:v>30.9</c:v>
                </c:pt>
                <c:pt idx="160">
                  <c:v>31</c:v>
                </c:pt>
                <c:pt idx="161">
                  <c:v>31.1</c:v>
                </c:pt>
                <c:pt idx="162">
                  <c:v>31.2</c:v>
                </c:pt>
                <c:pt idx="163">
                  <c:v>31.3</c:v>
                </c:pt>
                <c:pt idx="164">
                  <c:v>31.4</c:v>
                </c:pt>
                <c:pt idx="165">
                  <c:v>31.5</c:v>
                </c:pt>
                <c:pt idx="166">
                  <c:v>31.6</c:v>
                </c:pt>
                <c:pt idx="167">
                  <c:v>31.7</c:v>
                </c:pt>
                <c:pt idx="168">
                  <c:v>31.8</c:v>
                </c:pt>
                <c:pt idx="169">
                  <c:v>31.9</c:v>
                </c:pt>
                <c:pt idx="170">
                  <c:v>32</c:v>
                </c:pt>
                <c:pt idx="171">
                  <c:v>32.1</c:v>
                </c:pt>
                <c:pt idx="172">
                  <c:v>32.200000000000003</c:v>
                </c:pt>
                <c:pt idx="173">
                  <c:v>32.299999999999997</c:v>
                </c:pt>
                <c:pt idx="174">
                  <c:v>32.4</c:v>
                </c:pt>
                <c:pt idx="175">
                  <c:v>32.5</c:v>
                </c:pt>
                <c:pt idx="176">
                  <c:v>32.6</c:v>
                </c:pt>
                <c:pt idx="177">
                  <c:v>32.700000000000003</c:v>
                </c:pt>
                <c:pt idx="178">
                  <c:v>32.799999999999997</c:v>
                </c:pt>
                <c:pt idx="179">
                  <c:v>32.9</c:v>
                </c:pt>
                <c:pt idx="180">
                  <c:v>33</c:v>
                </c:pt>
                <c:pt idx="181">
                  <c:v>33.1</c:v>
                </c:pt>
                <c:pt idx="182">
                  <c:v>33.200000000000003</c:v>
                </c:pt>
                <c:pt idx="183">
                  <c:v>33.299999999999997</c:v>
                </c:pt>
                <c:pt idx="184">
                  <c:v>33.4</c:v>
                </c:pt>
                <c:pt idx="185">
                  <c:v>33.5</c:v>
                </c:pt>
                <c:pt idx="186">
                  <c:v>33.6</c:v>
                </c:pt>
                <c:pt idx="187">
                  <c:v>33.700000000000003</c:v>
                </c:pt>
                <c:pt idx="188">
                  <c:v>33.799999999999997</c:v>
                </c:pt>
                <c:pt idx="189">
                  <c:v>33.9</c:v>
                </c:pt>
                <c:pt idx="190">
                  <c:v>34</c:v>
                </c:pt>
                <c:pt idx="191">
                  <c:v>34.1</c:v>
                </c:pt>
                <c:pt idx="192">
                  <c:v>34.200000000000003</c:v>
                </c:pt>
                <c:pt idx="193">
                  <c:v>34.299999999999997</c:v>
                </c:pt>
                <c:pt idx="194">
                  <c:v>34.4</c:v>
                </c:pt>
                <c:pt idx="195">
                  <c:v>34.5</c:v>
                </c:pt>
                <c:pt idx="196">
                  <c:v>34.6</c:v>
                </c:pt>
                <c:pt idx="197">
                  <c:v>34.700000000000003</c:v>
                </c:pt>
                <c:pt idx="198">
                  <c:v>34.799999999999997</c:v>
                </c:pt>
                <c:pt idx="199">
                  <c:v>34.9</c:v>
                </c:pt>
                <c:pt idx="200">
                  <c:v>35</c:v>
                </c:pt>
                <c:pt idx="201">
                  <c:v>35.1</c:v>
                </c:pt>
                <c:pt idx="202">
                  <c:v>35.200000000000003</c:v>
                </c:pt>
                <c:pt idx="203">
                  <c:v>35.299999999999997</c:v>
                </c:pt>
                <c:pt idx="204">
                  <c:v>35.4</c:v>
                </c:pt>
                <c:pt idx="205">
                  <c:v>35.5</c:v>
                </c:pt>
                <c:pt idx="206">
                  <c:v>35.6</c:v>
                </c:pt>
                <c:pt idx="207">
                  <c:v>35.700000000000003</c:v>
                </c:pt>
                <c:pt idx="208">
                  <c:v>35.799999999999997</c:v>
                </c:pt>
                <c:pt idx="209">
                  <c:v>35.9</c:v>
                </c:pt>
                <c:pt idx="210">
                  <c:v>36</c:v>
                </c:pt>
                <c:pt idx="211">
                  <c:v>36.1</c:v>
                </c:pt>
                <c:pt idx="212">
                  <c:v>36.200000000000003</c:v>
                </c:pt>
                <c:pt idx="213">
                  <c:v>36.299999999999997</c:v>
                </c:pt>
                <c:pt idx="214">
                  <c:v>36.4</c:v>
                </c:pt>
                <c:pt idx="215">
                  <c:v>36.5</c:v>
                </c:pt>
                <c:pt idx="216">
                  <c:v>36.6</c:v>
                </c:pt>
                <c:pt idx="217">
                  <c:v>36.700000000000003</c:v>
                </c:pt>
                <c:pt idx="218">
                  <c:v>36.799999999999997</c:v>
                </c:pt>
                <c:pt idx="219">
                  <c:v>36.9</c:v>
                </c:pt>
                <c:pt idx="220">
                  <c:v>37</c:v>
                </c:pt>
                <c:pt idx="221">
                  <c:v>37.1</c:v>
                </c:pt>
                <c:pt idx="222">
                  <c:v>37.200000000000003</c:v>
                </c:pt>
                <c:pt idx="223">
                  <c:v>37.299999999999997</c:v>
                </c:pt>
                <c:pt idx="224">
                  <c:v>37.4</c:v>
                </c:pt>
                <c:pt idx="225">
                  <c:v>37.5</c:v>
                </c:pt>
                <c:pt idx="226">
                  <c:v>37.6</c:v>
                </c:pt>
                <c:pt idx="227">
                  <c:v>37.700000000000003</c:v>
                </c:pt>
                <c:pt idx="228">
                  <c:v>37.799999999999997</c:v>
                </c:pt>
                <c:pt idx="229">
                  <c:v>37.9</c:v>
                </c:pt>
                <c:pt idx="230">
                  <c:v>38</c:v>
                </c:pt>
                <c:pt idx="231">
                  <c:v>38.1</c:v>
                </c:pt>
                <c:pt idx="232">
                  <c:v>38.200000000000003</c:v>
                </c:pt>
                <c:pt idx="233">
                  <c:v>38.299999999999997</c:v>
                </c:pt>
                <c:pt idx="234">
                  <c:v>38.4</c:v>
                </c:pt>
                <c:pt idx="235">
                  <c:v>38.5</c:v>
                </c:pt>
                <c:pt idx="236">
                  <c:v>38.6</c:v>
                </c:pt>
                <c:pt idx="237">
                  <c:v>38.700000000000003</c:v>
                </c:pt>
                <c:pt idx="238">
                  <c:v>38.799999999999997</c:v>
                </c:pt>
                <c:pt idx="239">
                  <c:v>38.9</c:v>
                </c:pt>
                <c:pt idx="240">
                  <c:v>39</c:v>
                </c:pt>
                <c:pt idx="241">
                  <c:v>39.1</c:v>
                </c:pt>
                <c:pt idx="242">
                  <c:v>39.200000000000003</c:v>
                </c:pt>
                <c:pt idx="243">
                  <c:v>39.299999999999997</c:v>
                </c:pt>
                <c:pt idx="244">
                  <c:v>39.4</c:v>
                </c:pt>
                <c:pt idx="245">
                  <c:v>39.5</c:v>
                </c:pt>
                <c:pt idx="246">
                  <c:v>39.6</c:v>
                </c:pt>
                <c:pt idx="247">
                  <c:v>39.700000000000003</c:v>
                </c:pt>
                <c:pt idx="248">
                  <c:v>39.799999999999997</c:v>
                </c:pt>
                <c:pt idx="249">
                  <c:v>39.9</c:v>
                </c:pt>
                <c:pt idx="250">
                  <c:v>40</c:v>
                </c:pt>
                <c:pt idx="251">
                  <c:v>40.1</c:v>
                </c:pt>
                <c:pt idx="252">
                  <c:v>40.200000000000003</c:v>
                </c:pt>
                <c:pt idx="253">
                  <c:v>40.299999999999997</c:v>
                </c:pt>
                <c:pt idx="254">
                  <c:v>40.4</c:v>
                </c:pt>
                <c:pt idx="255">
                  <c:v>40.5</c:v>
                </c:pt>
                <c:pt idx="256">
                  <c:v>40.6</c:v>
                </c:pt>
                <c:pt idx="257">
                  <c:v>40.700000000000003</c:v>
                </c:pt>
                <c:pt idx="258">
                  <c:v>40.799999999999997</c:v>
                </c:pt>
                <c:pt idx="259">
                  <c:v>40.9</c:v>
                </c:pt>
                <c:pt idx="260">
                  <c:v>41</c:v>
                </c:pt>
                <c:pt idx="261">
                  <c:v>41.1</c:v>
                </c:pt>
                <c:pt idx="262">
                  <c:v>41.2</c:v>
                </c:pt>
                <c:pt idx="263">
                  <c:v>41.3</c:v>
                </c:pt>
                <c:pt idx="264">
                  <c:v>41.4</c:v>
                </c:pt>
                <c:pt idx="265">
                  <c:v>41.5</c:v>
                </c:pt>
                <c:pt idx="266">
                  <c:v>41.6</c:v>
                </c:pt>
                <c:pt idx="267">
                  <c:v>41.7</c:v>
                </c:pt>
                <c:pt idx="268">
                  <c:v>41.8</c:v>
                </c:pt>
                <c:pt idx="269">
                  <c:v>41.9</c:v>
                </c:pt>
                <c:pt idx="270">
                  <c:v>42</c:v>
                </c:pt>
                <c:pt idx="271">
                  <c:v>42.1</c:v>
                </c:pt>
                <c:pt idx="272">
                  <c:v>42.2</c:v>
                </c:pt>
                <c:pt idx="273">
                  <c:v>42.3</c:v>
                </c:pt>
                <c:pt idx="274">
                  <c:v>42.4</c:v>
                </c:pt>
                <c:pt idx="275">
                  <c:v>42.5</c:v>
                </c:pt>
                <c:pt idx="276">
                  <c:v>42.6</c:v>
                </c:pt>
                <c:pt idx="277">
                  <c:v>42.7</c:v>
                </c:pt>
                <c:pt idx="278">
                  <c:v>42.8</c:v>
                </c:pt>
                <c:pt idx="279">
                  <c:v>42.9</c:v>
                </c:pt>
                <c:pt idx="280">
                  <c:v>43</c:v>
                </c:pt>
                <c:pt idx="281">
                  <c:v>43.1</c:v>
                </c:pt>
                <c:pt idx="282">
                  <c:v>43.2</c:v>
                </c:pt>
                <c:pt idx="283">
                  <c:v>43.3</c:v>
                </c:pt>
                <c:pt idx="284">
                  <c:v>43.4</c:v>
                </c:pt>
                <c:pt idx="285">
                  <c:v>43.5</c:v>
                </c:pt>
                <c:pt idx="286">
                  <c:v>43.6</c:v>
                </c:pt>
                <c:pt idx="287">
                  <c:v>43.7</c:v>
                </c:pt>
                <c:pt idx="288">
                  <c:v>43.8</c:v>
                </c:pt>
                <c:pt idx="289">
                  <c:v>43.9</c:v>
                </c:pt>
                <c:pt idx="290">
                  <c:v>44</c:v>
                </c:pt>
                <c:pt idx="291">
                  <c:v>44.1</c:v>
                </c:pt>
                <c:pt idx="292">
                  <c:v>44.2</c:v>
                </c:pt>
                <c:pt idx="293">
                  <c:v>44.3</c:v>
                </c:pt>
                <c:pt idx="294">
                  <c:v>44.4</c:v>
                </c:pt>
                <c:pt idx="295">
                  <c:v>44.5</c:v>
                </c:pt>
                <c:pt idx="296">
                  <c:v>44.6</c:v>
                </c:pt>
                <c:pt idx="297">
                  <c:v>44.7</c:v>
                </c:pt>
                <c:pt idx="298">
                  <c:v>44.8</c:v>
                </c:pt>
                <c:pt idx="299">
                  <c:v>44.9</c:v>
                </c:pt>
                <c:pt idx="300">
                  <c:v>45</c:v>
                </c:pt>
                <c:pt idx="301">
                  <c:v>45.1</c:v>
                </c:pt>
                <c:pt idx="302">
                  <c:v>45.2</c:v>
                </c:pt>
                <c:pt idx="303">
                  <c:v>45.3</c:v>
                </c:pt>
                <c:pt idx="304">
                  <c:v>45.4</c:v>
                </c:pt>
                <c:pt idx="305">
                  <c:v>45.5</c:v>
                </c:pt>
                <c:pt idx="306">
                  <c:v>45.6</c:v>
                </c:pt>
                <c:pt idx="307">
                  <c:v>45.7</c:v>
                </c:pt>
                <c:pt idx="308">
                  <c:v>45.8</c:v>
                </c:pt>
                <c:pt idx="309">
                  <c:v>45.9</c:v>
                </c:pt>
                <c:pt idx="310">
                  <c:v>46</c:v>
                </c:pt>
                <c:pt idx="311">
                  <c:v>46.1</c:v>
                </c:pt>
                <c:pt idx="312">
                  <c:v>46.2</c:v>
                </c:pt>
                <c:pt idx="313">
                  <c:v>46.3</c:v>
                </c:pt>
                <c:pt idx="314">
                  <c:v>46.4</c:v>
                </c:pt>
                <c:pt idx="315">
                  <c:v>46.5</c:v>
                </c:pt>
                <c:pt idx="316">
                  <c:v>46.6</c:v>
                </c:pt>
                <c:pt idx="317">
                  <c:v>46.7</c:v>
                </c:pt>
                <c:pt idx="318">
                  <c:v>46.8</c:v>
                </c:pt>
                <c:pt idx="319">
                  <c:v>46.9</c:v>
                </c:pt>
                <c:pt idx="320">
                  <c:v>47</c:v>
                </c:pt>
                <c:pt idx="321">
                  <c:v>47.1</c:v>
                </c:pt>
                <c:pt idx="322">
                  <c:v>47.2</c:v>
                </c:pt>
                <c:pt idx="323">
                  <c:v>47.3</c:v>
                </c:pt>
                <c:pt idx="324">
                  <c:v>47.4</c:v>
                </c:pt>
                <c:pt idx="325">
                  <c:v>47.5</c:v>
                </c:pt>
                <c:pt idx="326">
                  <c:v>47.6</c:v>
                </c:pt>
                <c:pt idx="327">
                  <c:v>47.7</c:v>
                </c:pt>
                <c:pt idx="328">
                  <c:v>47.8</c:v>
                </c:pt>
                <c:pt idx="329">
                  <c:v>47.9</c:v>
                </c:pt>
                <c:pt idx="330">
                  <c:v>48</c:v>
                </c:pt>
                <c:pt idx="331">
                  <c:v>48.1</c:v>
                </c:pt>
                <c:pt idx="332">
                  <c:v>48.2</c:v>
                </c:pt>
                <c:pt idx="333">
                  <c:v>48.3</c:v>
                </c:pt>
                <c:pt idx="334">
                  <c:v>48.4</c:v>
                </c:pt>
                <c:pt idx="335">
                  <c:v>48.5</c:v>
                </c:pt>
                <c:pt idx="336">
                  <c:v>48.6</c:v>
                </c:pt>
                <c:pt idx="337">
                  <c:v>48.7</c:v>
                </c:pt>
                <c:pt idx="338">
                  <c:v>48.8</c:v>
                </c:pt>
                <c:pt idx="339">
                  <c:v>48.9</c:v>
                </c:pt>
                <c:pt idx="340">
                  <c:v>49</c:v>
                </c:pt>
                <c:pt idx="341">
                  <c:v>49.1</c:v>
                </c:pt>
                <c:pt idx="342">
                  <c:v>49.2</c:v>
                </c:pt>
                <c:pt idx="343">
                  <c:v>49.3</c:v>
                </c:pt>
                <c:pt idx="344">
                  <c:v>49.4</c:v>
                </c:pt>
                <c:pt idx="345">
                  <c:v>49.5</c:v>
                </c:pt>
                <c:pt idx="346">
                  <c:v>49.6</c:v>
                </c:pt>
                <c:pt idx="347">
                  <c:v>49.7</c:v>
                </c:pt>
                <c:pt idx="348">
                  <c:v>49.8</c:v>
                </c:pt>
                <c:pt idx="349">
                  <c:v>49.9</c:v>
                </c:pt>
                <c:pt idx="350">
                  <c:v>50</c:v>
                </c:pt>
                <c:pt idx="351">
                  <c:v>50.1</c:v>
                </c:pt>
                <c:pt idx="352">
                  <c:v>50.2</c:v>
                </c:pt>
                <c:pt idx="353">
                  <c:v>50.3</c:v>
                </c:pt>
                <c:pt idx="354">
                  <c:v>50.4</c:v>
                </c:pt>
                <c:pt idx="355">
                  <c:v>50.5</c:v>
                </c:pt>
                <c:pt idx="356">
                  <c:v>50.6</c:v>
                </c:pt>
                <c:pt idx="357">
                  <c:v>50.7</c:v>
                </c:pt>
                <c:pt idx="358">
                  <c:v>50.8</c:v>
                </c:pt>
                <c:pt idx="359">
                  <c:v>50.9</c:v>
                </c:pt>
                <c:pt idx="360">
                  <c:v>51</c:v>
                </c:pt>
                <c:pt idx="361">
                  <c:v>51.1</c:v>
                </c:pt>
                <c:pt idx="362">
                  <c:v>51.2</c:v>
                </c:pt>
                <c:pt idx="363">
                  <c:v>51.3</c:v>
                </c:pt>
                <c:pt idx="364">
                  <c:v>51.4</c:v>
                </c:pt>
                <c:pt idx="365">
                  <c:v>51.5</c:v>
                </c:pt>
                <c:pt idx="366">
                  <c:v>51.6</c:v>
                </c:pt>
                <c:pt idx="367">
                  <c:v>51.7</c:v>
                </c:pt>
                <c:pt idx="368">
                  <c:v>51.8</c:v>
                </c:pt>
                <c:pt idx="369">
                  <c:v>51.9</c:v>
                </c:pt>
                <c:pt idx="370">
                  <c:v>52</c:v>
                </c:pt>
                <c:pt idx="371">
                  <c:v>52.1</c:v>
                </c:pt>
                <c:pt idx="372">
                  <c:v>52.2</c:v>
                </c:pt>
                <c:pt idx="373">
                  <c:v>52.3</c:v>
                </c:pt>
                <c:pt idx="374">
                  <c:v>52.4</c:v>
                </c:pt>
                <c:pt idx="375">
                  <c:v>52.5</c:v>
                </c:pt>
                <c:pt idx="376">
                  <c:v>52.6</c:v>
                </c:pt>
                <c:pt idx="377">
                  <c:v>52.7</c:v>
                </c:pt>
                <c:pt idx="378">
                  <c:v>52.8</c:v>
                </c:pt>
                <c:pt idx="379">
                  <c:v>52.9</c:v>
                </c:pt>
                <c:pt idx="380">
                  <c:v>53</c:v>
                </c:pt>
                <c:pt idx="381">
                  <c:v>53.1</c:v>
                </c:pt>
                <c:pt idx="382">
                  <c:v>53.2</c:v>
                </c:pt>
                <c:pt idx="383">
                  <c:v>53.3</c:v>
                </c:pt>
                <c:pt idx="384">
                  <c:v>53.4</c:v>
                </c:pt>
                <c:pt idx="385">
                  <c:v>53.5</c:v>
                </c:pt>
                <c:pt idx="386">
                  <c:v>53.6</c:v>
                </c:pt>
                <c:pt idx="387">
                  <c:v>53.7</c:v>
                </c:pt>
                <c:pt idx="388">
                  <c:v>53.8</c:v>
                </c:pt>
                <c:pt idx="389">
                  <c:v>53.9</c:v>
                </c:pt>
                <c:pt idx="390">
                  <c:v>54</c:v>
                </c:pt>
                <c:pt idx="391">
                  <c:v>54.1</c:v>
                </c:pt>
                <c:pt idx="392">
                  <c:v>54.2</c:v>
                </c:pt>
                <c:pt idx="393">
                  <c:v>54.3</c:v>
                </c:pt>
                <c:pt idx="394">
                  <c:v>54.4</c:v>
                </c:pt>
                <c:pt idx="395">
                  <c:v>54.5</c:v>
                </c:pt>
                <c:pt idx="396">
                  <c:v>54.6</c:v>
                </c:pt>
                <c:pt idx="397">
                  <c:v>54.7</c:v>
                </c:pt>
                <c:pt idx="398">
                  <c:v>54.8</c:v>
                </c:pt>
                <c:pt idx="399">
                  <c:v>54.9</c:v>
                </c:pt>
                <c:pt idx="400">
                  <c:v>55</c:v>
                </c:pt>
              </c:numCache>
            </c:numRef>
          </c:xVal>
          <c:yVal>
            <c:numRef>
              <c:f>Microsoft_Excel_Worksheet2!$B$2:$B$9702</c:f>
              <c:numCache>
                <c:formatCode>General</c:formatCode>
                <c:ptCount val="9701"/>
                <c:pt idx="0">
                  <c:v>1.1028681728746501</c:v>
                </c:pt>
                <c:pt idx="1">
                  <c:v>1.1019930261574</c:v>
                </c:pt>
                <c:pt idx="2">
                  <c:v>1.10111857388559</c:v>
                </c:pt>
                <c:pt idx="3">
                  <c:v>1.1002448155081599</c:v>
                </c:pt>
                <c:pt idx="4">
                  <c:v>1.0993717504745</c:v>
                </c:pt>
                <c:pt idx="5">
                  <c:v>1.0984993782344401</c:v>
                </c:pt>
                <c:pt idx="6">
                  <c:v>1.09762769823821</c:v>
                </c:pt>
                <c:pt idx="7">
                  <c:v>1.0967567099365201</c:v>
                </c:pt>
                <c:pt idx="8">
                  <c:v>1.0958864127804899</c:v>
                </c:pt>
                <c:pt idx="9">
                  <c:v>1.0950168062216901</c:v>
                </c:pt>
                <c:pt idx="10">
                  <c:v>1.0941478897121</c:v>
                </c:pt>
                <c:pt idx="11">
                  <c:v>1.0932796627041801</c:v>
                </c:pt>
                <c:pt idx="12">
                  <c:v>1.0924121246507701</c:v>
                </c:pt>
                <c:pt idx="13">
                  <c:v>1.0915452750051899</c:v>
                </c:pt>
                <c:pt idx="14">
                  <c:v>1.0906791132211699</c:v>
                </c:pt>
                <c:pt idx="15">
                  <c:v>1.0898136387528801</c:v>
                </c:pt>
                <c:pt idx="16">
                  <c:v>1.0889488510549199</c:v>
                </c:pt>
                <c:pt idx="17">
                  <c:v>1.08808474958233</c:v>
                </c:pt>
                <c:pt idx="18">
                  <c:v>1.0872213337905601</c:v>
                </c:pt>
                <c:pt idx="19">
                  <c:v>1.0863586031355299</c:v>
                </c:pt>
                <c:pt idx="20">
                  <c:v>1.08549655707357</c:v>
                </c:pt>
                <c:pt idx="21">
                  <c:v>1.0846351950614199</c:v>
                </c:pt>
                <c:pt idx="22">
                  <c:v>1.0837745165563</c:v>
                </c:pt>
                <c:pt idx="23">
                  <c:v>1.08291452101582</c:v>
                </c:pt>
                <c:pt idx="24">
                  <c:v>1.0820552078980401</c:v>
                </c:pt>
                <c:pt idx="25">
                  <c:v>1.08119657666144</c:v>
                </c:pt>
                <c:pt idx="26">
                  <c:v>1.08033862676494</c:v>
                </c:pt>
                <c:pt idx="27">
                  <c:v>1.0794813576678799</c:v>
                </c:pt>
                <c:pt idx="28">
                  <c:v>1.0786247688300299</c:v>
                </c:pt>
                <c:pt idx="29">
                  <c:v>1.0777688597116</c:v>
                </c:pt>
                <c:pt idx="30">
                  <c:v>1.07691362977321</c:v>
                </c:pt>
                <c:pt idx="31">
                  <c:v>1.0760590930002001</c:v>
                </c:pt>
                <c:pt idx="32">
                  <c:v>1.0752053213831601</c:v>
                </c:pt>
                <c:pt idx="33">
                  <c:v>1.0743524011841701</c:v>
                </c:pt>
                <c:pt idx="34">
                  <c:v>1.0735004183900001</c:v>
                </c:pt>
                <c:pt idx="35">
                  <c:v>1.0726494587129001</c:v>
                </c:pt>
                <c:pt idx="36">
                  <c:v>1.07179960759139</c:v>
                </c:pt>
                <c:pt idx="37">
                  <c:v>1.0709509501910801</c:v>
                </c:pt>
                <c:pt idx="38">
                  <c:v>1.0701035714056299</c:v>
                </c:pt>
                <c:pt idx="39">
                  <c:v>1.06925755585773</c:v>
                </c:pt>
                <c:pt idx="40">
                  <c:v>1.06841298790017</c:v>
                </c:pt>
                <c:pt idx="41">
                  <c:v>1.0675699516169701</c:v>
                </c:pt>
                <c:pt idx="42">
                  <c:v>1.06672853082455</c:v>
                </c:pt>
                <c:pt idx="43">
                  <c:v>1.0658888090730301</c:v>
                </c:pt>
                <c:pt idx="44">
                  <c:v>1.0650508696475101</c:v>
                </c:pt>
                <c:pt idx="45">
                  <c:v>1.06421479556952</c:v>
                </c:pt>
                <c:pt idx="46">
                  <c:v>1.06338066959841</c:v>
                </c:pt>
                <c:pt idx="47">
                  <c:v>1.0625485742329099</c:v>
                </c:pt>
                <c:pt idx="48">
                  <c:v>1.0617185917127301</c:v>
                </c:pt>
                <c:pt idx="49">
                  <c:v>1.0608908040201499</c:v>
                </c:pt>
                <c:pt idx="50">
                  <c:v>1.0600652928818</c:v>
                </c:pt>
                <c:pt idx="51">
                  <c:v>1.05924213977038</c:v>
                </c:pt>
                <c:pt idx="52">
                  <c:v>1.0584214259065201</c:v>
                </c:pt>
                <c:pt idx="53">
                  <c:v>1.0576032322607001</c:v>
                </c:pt>
                <c:pt idx="54">
                  <c:v>1.0567876395551601</c:v>
                </c:pt>
                <c:pt idx="55">
                  <c:v>1.0559747282659899</c:v>
                </c:pt>
                <c:pt idx="56">
                  <c:v>1.05516457862516</c:v>
                </c:pt>
                <c:pt idx="57">
                  <c:v>1.05435727062269</c:v>
                </c:pt>
                <c:pt idx="58">
                  <c:v>1.05355288400884</c:v>
                </c:pt>
                <c:pt idx="59">
                  <c:v>1.0527514982964301</c:v>
                </c:pt>
                <c:pt idx="60">
                  <c:v>1.0519531927630801</c:v>
                </c:pt>
                <c:pt idx="61">
                  <c:v>1.0511580464536701</c:v>
                </c:pt>
                <c:pt idx="62">
                  <c:v>1.05036613818278</c:v>
                </c:pt>
                <c:pt idx="63">
                  <c:v>1.04957754653715</c:v>
                </c:pt>
                <c:pt idx="64">
                  <c:v>1.0487923498782801</c:v>
                </c:pt>
                <c:pt idx="65">
                  <c:v>1.0480106263450599</c:v>
                </c:pt>
                <c:pt idx="66">
                  <c:v>1.0472324538564299</c:v>
                </c:pt>
                <c:pt idx="67">
                  <c:v>1.04645791011413</c:v>
                </c:pt>
                <c:pt idx="68">
                  <c:v>1.0456870726055101</c:v>
                </c:pt>
                <c:pt idx="69">
                  <c:v>1.0449200186063601</c:v>
                </c:pt>
                <c:pt idx="70">
                  <c:v>1.04415682518384</c:v>
                </c:pt>
                <c:pt idx="71">
                  <c:v>1.0433975691994599</c:v>
                </c:pt>
                <c:pt idx="72">
                  <c:v>1.04264232731208</c:v>
                </c:pt>
                <c:pt idx="73">
                  <c:v>1.0418911759810201</c:v>
                </c:pt>
                <c:pt idx="74">
                  <c:v>1.0411441914691899</c:v>
                </c:pt>
                <c:pt idx="75">
                  <c:v>1.0404014498462799</c:v>
                </c:pt>
                <c:pt idx="76">
                  <c:v>1.03966302699201</c:v>
                </c:pt>
                <c:pt idx="77">
                  <c:v>1.0389289985994701</c:v>
                </c:pt>
                <c:pt idx="78">
                  <c:v>1.03819944017844</c:v>
                </c:pt>
                <c:pt idx="79">
                  <c:v>1.0374744270588401</c:v>
                </c:pt>
                <c:pt idx="80">
                  <c:v>1.0367540343942001</c:v>
                </c:pt>
                <c:pt idx="81">
                  <c:v>1.03603833716516</c:v>
                </c:pt>
                <c:pt idx="82">
                  <c:v>1.03532741018312</c:v>
                </c:pt>
                <c:pt idx="83">
                  <c:v>1.0346213280937899</c:v>
                </c:pt>
                <c:pt idx="84">
                  <c:v>1.03392016538098</c:v>
                </c:pt>
                <c:pt idx="85">
                  <c:v>1.0332239963702601</c:v>
                </c:pt>
                <c:pt idx="86">
                  <c:v>1.0325328952328201</c:v>
                </c:pt>
                <c:pt idx="87">
                  <c:v>1.0318469359893201</c:v>
                </c:pt>
                <c:pt idx="88">
                  <c:v>1.0311661925137601</c:v>
                </c:pt>
                <c:pt idx="89">
                  <c:v>1.0304907385375099</c:v>
                </c:pt>
                <c:pt idx="90">
                  <c:v>1.0298206476532801</c:v>
                </c:pt>
                <c:pt idx="91">
                  <c:v>1.0291559933191901</c:v>
                </c:pt>
                <c:pt idx="92">
                  <c:v>1.02849684886292</c:v>
                </c:pt>
                <c:pt idx="93">
                  <c:v>1.02784328748591</c:v>
                </c:pt>
                <c:pt idx="94">
                  <c:v>1.0271953822675099</c:v>
                </c:pt>
                <c:pt idx="95">
                  <c:v>1.0265532061693701</c:v>
                </c:pt>
                <c:pt idx="96">
                  <c:v>1.0259168320397101</c:v>
                </c:pt>
                <c:pt idx="97">
                  <c:v>1.0252863326177299</c:v>
                </c:pt>
                <c:pt idx="98">
                  <c:v>1.02466178053807</c:v>
                </c:pt>
                <c:pt idx="99">
                  <c:v>1.0240432483352799</c:v>
                </c:pt>
                <c:pt idx="100">
                  <c:v>1.02343080844843</c:v>
                </c:pt>
                <c:pt idx="101">
                  <c:v>1.02282453322564</c:v>
                </c:pt>
                <c:pt idx="102">
                  <c:v>1.02222449492881</c:v>
                </c:pt>
                <c:pt idx="103">
                  <c:v>1.0216307657382899</c:v>
                </c:pt>
                <c:pt idx="104">
                  <c:v>1.02104341775765</c:v>
                </c:pt>
                <c:pt idx="105">
                  <c:v>1.02046252301852</c:v>
                </c:pt>
                <c:pt idx="106">
                  <c:v>1.01988815348547</c:v>
                </c:pt>
                <c:pt idx="107">
                  <c:v>1.01932038106088</c:v>
                </c:pt>
                <c:pt idx="108">
                  <c:v>1.0187592775899901</c:v>
                </c:pt>
                <c:pt idx="109">
                  <c:v>1.01820491486589</c:v>
                </c:pt>
                <c:pt idx="110">
                  <c:v>1.0176573646346201</c:v>
                </c:pt>
                <c:pt idx="111">
                  <c:v>1.0171166986003199</c:v>
                </c:pt>
                <c:pt idx="112">
                  <c:v>1.0165829884304201</c:v>
                </c:pt>
                <c:pt idx="113">
                  <c:v>1.01605630576088</c:v>
                </c:pt>
                <c:pt idx="114">
                  <c:v>1.0155367222014999</c:v>
                </c:pt>
                <c:pt idx="115">
                  <c:v>1.0150243093412901</c:v>
                </c:pt>
                <c:pt idx="116">
                  <c:v>1.0145191387538699</c:v>
                </c:pt>
                <c:pt idx="117">
                  <c:v>1.01402128200292</c:v>
                </c:pt>
                <c:pt idx="118">
                  <c:v>1.0135308106477601</c:v>
                </c:pt>
                <c:pt idx="119">
                  <c:v>1.01304779624886</c:v>
                </c:pt>
                <c:pt idx="120">
                  <c:v>1.0125723103735</c:v>
                </c:pt>
                <c:pt idx="121">
                  <c:v>1.0121044246014801</c:v>
                </c:pt>
                <c:pt idx="122">
                  <c:v>1.0116442105308301</c:v>
                </c:pt>
                <c:pt idx="123">
                  <c:v>1.0111917397836301</c:v>
                </c:pt>
                <c:pt idx="124">
                  <c:v>1.01074708401185</c:v>
                </c:pt>
                <c:pt idx="125">
                  <c:v>1.0103103149032799</c:v>
                </c:pt>
                <c:pt idx="126">
                  <c:v>1.00988150418749</c:v>
                </c:pt>
                <c:pt idx="127">
                  <c:v>1.00946072364185</c:v>
                </c:pt>
                <c:pt idx="128">
                  <c:v>1.00904804509764</c:v>
                </c:pt>
                <c:pt idx="129">
                  <c:v>1.00864354044614</c:v>
                </c:pt>
                <c:pt idx="130">
                  <c:v>1.00824728164488</c:v>
                </c:pt>
                <c:pt idx="131">
                  <c:v>1.0078593407238901</c:v>
                </c:pt>
                <c:pt idx="132">
                  <c:v>1.0074797897919801</c:v>
                </c:pt>
                <c:pt idx="133">
                  <c:v>1.0071087010431501</c:v>
                </c:pt>
                <c:pt idx="134">
                  <c:v>1.0067461467630301</c:v>
                </c:pt>
                <c:pt idx="135">
                  <c:v>1.00639219933534</c:v>
                </c:pt>
                <c:pt idx="136">
                  <c:v>1.0060469312484699</c:v>
                </c:pt>
                <c:pt idx="137">
                  <c:v>1.0057104151020999</c:v>
                </c:pt>
                <c:pt idx="138">
                  <c:v>1.0053827236138499</c:v>
                </c:pt>
                <c:pt idx="139">
                  <c:v>1.00506392962605</c:v>
                </c:pt>
                <c:pt idx="140">
                  <c:v>1.00475410611253</c:v>
                </c:pt>
                <c:pt idx="141">
                  <c:v>1.00445332618547</c:v>
                </c:pt>
                <c:pt idx="142">
                  <c:v>1.00416166310234</c:v>
                </c:pt>
                <c:pt idx="143">
                  <c:v>1.0038791902728901</c:v>
                </c:pt>
                <c:pt idx="144">
                  <c:v>1.0036059812661999</c:v>
                </c:pt>
                <c:pt idx="145">
                  <c:v>1.0033421098177999</c:v>
                </c:pt>
                <c:pt idx="146">
                  <c:v>1.0030876498368499</c:v>
                </c:pt>
                <c:pt idx="147">
                  <c:v>1.0028426754133899</c:v>
                </c:pt>
                <c:pt idx="148">
                  <c:v>1.00260726082568</c:v>
                </c:pt>
                <c:pt idx="149">
                  <c:v>1.0023814805475499</c:v>
                </c:pt>
                <c:pt idx="150">
                  <c:v>1.0021654092558701</c:v>
                </c:pt>
                <c:pt idx="151">
                  <c:v>1.0019591218380599</c:v>
                </c:pt>
                <c:pt idx="152">
                  <c:v>1.0017626933996799</c:v>
                </c:pt>
                <c:pt idx="153">
                  <c:v>1.0015761992721199</c:v>
                </c:pt>
                <c:pt idx="154">
                  <c:v>1.00139971502028</c:v>
                </c:pt>
                <c:pt idx="155">
                  <c:v>1.0012333164503799</c:v>
                </c:pt>
                <c:pt idx="156">
                  <c:v>1.0010770796178701</c:v>
                </c:pt>
                <c:pt idx="157">
                  <c:v>1.00093108083535</c:v>
                </c:pt>
                <c:pt idx="158">
                  <c:v>1.0007953966805501</c:v>
                </c:pt>
                <c:pt idx="159">
                  <c:v>1.0006701040045101</c:v>
                </c:pt>
                <c:pt idx="160">
                  <c:v>1.00055527993965</c:v>
                </c:pt>
                <c:pt idx="161">
                  <c:v>1.0004510019080901</c:v>
                </c:pt>
                <c:pt idx="162">
                  <c:v>1.0003573476299401</c:v>
                </c:pt>
                <c:pt idx="163">
                  <c:v>1.0002743951316699</c:v>
                </c:pt>
                <c:pt idx="164">
                  <c:v>1.0002022227546501</c:v>
                </c:pt>
                <c:pt idx="165">
                  <c:v>1.00014090916363</c:v>
                </c:pt>
                <c:pt idx="166">
                  <c:v>1.0000905333554599</c:v>
                </c:pt>
                <c:pt idx="167">
                  <c:v>1.0000511746677101</c:v>
                </c:pt>
                <c:pt idx="168">
                  <c:v>1.0000229127875699</c:v>
                </c:pt>
                <c:pt idx="169">
                  <c:v>1.0000058277606501</c:v>
                </c:pt>
                <c:pt idx="170">
                  <c:v>1</c:v>
                </c:pt>
                <c:pt idx="171">
                  <c:v>1.00000551029513</c:v>
                </c:pt>
                <c:pt idx="172">
                  <c:v>1.0000224398211599</c:v>
                </c:pt>
                <c:pt idx="173">
                  <c:v>1.0000508701480599</c:v>
                </c:pt>
                <c:pt idx="174">
                  <c:v>1.00009088324994</c:v>
                </c:pt>
                <c:pt idx="175">
                  <c:v>1.0001425615144801</c:v>
                </c:pt>
                <c:pt idx="176">
                  <c:v>1.0002059877523899</c:v>
                </c:pt>
                <c:pt idx="177">
                  <c:v>1.00028124520703</c:v>
                </c:pt>
                <c:pt idx="178">
                  <c:v>1.0003684175640899</c:v>
                </c:pt>
                <c:pt idx="179">
                  <c:v>1.0004675889613199</c:v>
                </c:pt>
                <c:pt idx="180">
                  <c:v>1.00057884399846</c:v>
                </c:pt>
                <c:pt idx="181">
                  <c:v>1.00070224503065</c:v>
                </c:pt>
                <c:pt idx="182">
                  <c:v>1.00083776400427</c:v>
                </c:pt>
                <c:pt idx="183">
                  <c:v>1.0009853505661199</c:v>
                </c:pt>
                <c:pt idx="184">
                  <c:v>1.00114495476828</c:v>
                </c:pt>
                <c:pt idx="185">
                  <c:v>1.0013165270617399</c:v>
                </c:pt>
                <c:pt idx="186">
                  <c:v>1.0015000182901299</c:v>
                </c:pt>
                <c:pt idx="187">
                  <c:v>1.00169537968349</c:v>
                </c:pt>
                <c:pt idx="188">
                  <c:v>1.0019025628521001</c:v>
                </c:pt>
                <c:pt idx="189">
                  <c:v>1.0021215197803399</c:v>
                </c:pt>
                <c:pt idx="190">
                  <c:v>1.00235220282061</c:v>
                </c:pt>
                <c:pt idx="191">
                  <c:v>1.00259456468726</c:v>
                </c:pt>
                <c:pt idx="192">
                  <c:v>1.0028485584506399</c:v>
                </c:pt>
                <c:pt idx="193">
                  <c:v>1.0031141375311201</c:v>
                </c:pt>
                <c:pt idx="194">
                  <c:v>1.0033912556932401</c:v>
                </c:pt>
                <c:pt idx="195">
                  <c:v>1.00367986703975</c:v>
                </c:pt>
                <c:pt idx="196">
                  <c:v>1.0039799260058999</c:v>
                </c:pt>
                <c:pt idx="197">
                  <c:v>1.0042913873536099</c:v>
                </c:pt>
                <c:pt idx="198">
                  <c:v>1.0046142061657299</c:v>
                </c:pt>
                <c:pt idx="199">
                  <c:v>1.00494833784041</c:v>
                </c:pt>
                <c:pt idx="200">
                  <c:v>1.0052937380853699</c:v>
                </c:pt>
                <c:pt idx="201">
                  <c:v>1.0056503629123399</c:v>
                </c:pt>
                <c:pt idx="202">
                  <c:v>1.00601816863149</c:v>
                </c:pt>
                <c:pt idx="203">
                  <c:v>1.0063971118458701</c:v>
                </c:pt>
                <c:pt idx="204">
                  <c:v>1.0067871494459499</c:v>
                </c:pt>
                <c:pt idx="205">
                  <c:v>1.00718823860413</c:v>
                </c:pt>
                <c:pt idx="206">
                  <c:v>1.00760033676935</c:v>
                </c:pt>
                <c:pt idx="207">
                  <c:v>1.00802340166169</c:v>
                </c:pt>
                <c:pt idx="208">
                  <c:v>1.0084573912670201</c:v>
                </c:pt>
                <c:pt idx="209">
                  <c:v>1.00890226383171</c:v>
                </c:pt>
                <c:pt idx="210">
                  <c:v>1.0093579778573301</c:v>
                </c:pt>
                <c:pt idx="211">
                  <c:v>1.00982449209542</c:v>
                </c:pt>
                <c:pt idx="212">
                  <c:v>1.0103017655422699</c:v>
                </c:pt>
                <c:pt idx="213">
                  <c:v>1.0107897574337601</c:v>
                </c:pt>
                <c:pt idx="214">
                  <c:v>1.0112884272402201</c:v>
                </c:pt>
                <c:pt idx="215">
                  <c:v>1.0117977346612801</c:v>
                </c:pt>
                <c:pt idx="216">
                  <c:v>1.01231763962084</c:v>
                </c:pt>
                <c:pt idx="217">
                  <c:v>1.0128481022619999</c:v>
                </c:pt>
                <c:pt idx="218">
                  <c:v>1.01338908294203</c:v>
                </c:pt>
                <c:pt idx="219">
                  <c:v>1.0139405422273999</c:v>
                </c:pt>
                <c:pt idx="220">
                  <c:v>1.0145024408888399</c:v>
                </c:pt>
                <c:pt idx="221">
                  <c:v>1.01507473989636</c:v>
                </c:pt>
                <c:pt idx="222">
                  <c:v>1.0156574004143899</c:v>
                </c:pt>
                <c:pt idx="223">
                  <c:v>1.0162503837969199</c:v>
                </c:pt>
                <c:pt idx="224">
                  <c:v>1.0168536515826101</c:v>
                </c:pt>
                <c:pt idx="225">
                  <c:v>1.01746716549003</c:v>
                </c:pt>
                <c:pt idx="226">
                  <c:v>1.0180908874128201</c:v>
                </c:pt>
                <c:pt idx="227">
                  <c:v>1.0187247794149701</c:v>
                </c:pt>
                <c:pt idx="228">
                  <c:v>1.01936880372606</c:v>
                </c:pt>
                <c:pt idx="229">
                  <c:v>1.02002292273657</c:v>
                </c:pt>
                <c:pt idx="230">
                  <c:v>1.02068709899318</c:v>
                </c:pt>
                <c:pt idx="231">
                  <c:v>1.02136129519411</c:v>
                </c:pt>
                <c:pt idx="232">
                  <c:v>1.02204547418451</c:v>
                </c:pt>
                <c:pt idx="233">
                  <c:v>1.02273959895182</c:v>
                </c:pt>
                <c:pt idx="234">
                  <c:v>1.02344363262121</c:v>
                </c:pt>
                <c:pt idx="235">
                  <c:v>1.02415753845102</c:v>
                </c:pt>
                <c:pt idx="236">
                  <c:v>1.0248812798281699</c:v>
                </c:pt>
                <c:pt idx="237">
                  <c:v>1.0256148202637401</c:v>
                </c:pt>
                <c:pt idx="238">
                  <c:v>1.0263581233883901</c:v>
                </c:pt>
                <c:pt idx="239">
                  <c:v>1.02711115294793</c:v>
                </c:pt>
                <c:pt idx="240">
                  <c:v>1.0278738727988701</c:v>
                </c:pt>
                <c:pt idx="241">
                  <c:v>1.0286462469039901</c:v>
                </c:pt>
                <c:pt idx="242">
                  <c:v>1.0294282393279299</c:v>
                </c:pt>
                <c:pt idx="243">
                  <c:v>1.0302198142328201</c:v>
                </c:pt>
                <c:pt idx="244">
                  <c:v>1.03102093587391</c:v>
                </c:pt>
                <c:pt idx="245">
                  <c:v>1.03183156859521</c:v>
                </c:pt>
                <c:pt idx="246">
                  <c:v>1.0326516768251901</c:v>
                </c:pt>
                <c:pt idx="247">
                  <c:v>1.0334812250724901</c:v>
                </c:pt>
                <c:pt idx="248">
                  <c:v>1.0343201779216</c:v>
                </c:pt>
                <c:pt idx="249">
                  <c:v>1.0351685000286199</c:v>
                </c:pt>
                <c:pt idx="250">
                  <c:v>1.0360261561170201</c:v>
                </c:pt>
                <c:pt idx="251">
                  <c:v>1.0368931109733901</c:v>
                </c:pt>
                <c:pt idx="252">
                  <c:v>1.0377693294432699</c:v>
                </c:pt>
                <c:pt idx="253">
                  <c:v>1.0386547764269201</c:v>
                </c:pt>
                <c:pt idx="254">
                  <c:v>1.0395494168752</c:v>
                </c:pt>
                <c:pt idx="255">
                  <c:v>1.0404532157853701</c:v>
                </c:pt>
                <c:pt idx="256">
                  <c:v>1.0413661381969599</c:v>
                </c:pt>
                <c:pt idx="257">
                  <c:v>1.0422881491877201</c:v>
                </c:pt>
                <c:pt idx="258">
                  <c:v>1.0432192138694101</c:v>
                </c:pt>
                <c:pt idx="259">
                  <c:v>1.0441592973838001</c:v>
                </c:pt>
                <c:pt idx="260">
                  <c:v>1.0451083648985999</c:v>
                </c:pt>
                <c:pt idx="261">
                  <c:v>1.04606638160336</c:v>
                </c:pt>
                <c:pt idx="262">
                  <c:v>1.0470333127054801</c:v>
                </c:pt>
                <c:pt idx="263">
                  <c:v>1.0480091234261799</c:v>
                </c:pt>
                <c:pt idx="264">
                  <c:v>1.04899377899649</c:v>
                </c:pt>
                <c:pt idx="265">
                  <c:v>1.0499872446533001</c:v>
                </c:pt>
                <c:pt idx="266">
                  <c:v>1.0509894856353299</c:v>
                </c:pt>
                <c:pt idx="267">
                  <c:v>1.05200046717925</c:v>
                </c:pt>
                <c:pt idx="268">
                  <c:v>1.0530201545156801</c:v>
                </c:pt>
                <c:pt idx="269">
                  <c:v>1.0540485128653101</c:v>
                </c:pt>
                <c:pt idx="270">
                  <c:v>1.0550855074349399</c:v>
                </c:pt>
                <c:pt idx="271">
                  <c:v>1.05613110341366</c:v>
                </c:pt>
                <c:pt idx="272">
                  <c:v>1.05718526596891</c:v>
                </c:pt>
                <c:pt idx="273">
                  <c:v>1.05824796024265</c:v>
                </c:pt>
                <c:pt idx="274">
                  <c:v>1.05931915134748</c:v>
                </c:pt>
                <c:pt idx="275">
                  <c:v>1.06039880436286</c:v>
                </c:pt>
                <c:pt idx="276">
                  <c:v>1.06148688433121</c:v>
                </c:pt>
                <c:pt idx="277">
                  <c:v>1.06258335625419</c:v>
                </c:pt>
                <c:pt idx="278">
                  <c:v>1.06368818508884</c:v>
                </c:pt>
                <c:pt idx="279">
                  <c:v>1.06480133574383</c:v>
                </c:pt>
                <c:pt idx="280">
                  <c:v>1.0659227730756999</c:v>
                </c:pt>
                <c:pt idx="281">
                  <c:v>1.06705246188511</c:v>
                </c:pt>
                <c:pt idx="282">
                  <c:v>1.0681903669130799</c:v>
                </c:pt>
                <c:pt idx="283">
                  <c:v>1.06933645283727</c:v>
                </c:pt>
                <c:pt idx="284">
                  <c:v>1.0704906842683199</c:v>
                </c:pt>
                <c:pt idx="285">
                  <c:v>1.0716530257460799</c:v>
                </c:pt>
                <c:pt idx="286">
                  <c:v>1.0728234417359701</c:v>
                </c:pt>
                <c:pt idx="287">
                  <c:v>1.07400189662531</c:v>
                </c:pt>
                <c:pt idx="288">
                  <c:v>1.0751883547196299</c:v>
                </c:pt>
                <c:pt idx="289">
                  <c:v>1.07638278023907</c:v>
                </c:pt>
                <c:pt idx="290">
                  <c:v>1.07758513731473</c:v>
                </c:pt>
                <c:pt idx="291">
                  <c:v>1.07879538998503</c:v>
                </c:pt>
                <c:pt idx="292">
                  <c:v>1.08001350219214</c:v>
                </c:pt>
                <c:pt idx="293">
                  <c:v>1.0812394377783801</c:v>
                </c:pt>
                <c:pt idx="294">
                  <c:v>1.0824731604826101</c:v>
                </c:pt>
                <c:pt idx="295">
                  <c:v>1.0837146339367001</c:v>
                </c:pt>
                <c:pt idx="296">
                  <c:v>1.0849638216619799</c:v>
                </c:pt>
                <c:pt idx="297">
                  <c:v>1.0862206870656601</c:v>
                </c:pt>
                <c:pt idx="298">
                  <c:v>1.08748519343734</c:v>
                </c:pt>
                <c:pt idx="299">
                  <c:v>1.0887573039454801</c:v>
                </c:pt>
                <c:pt idx="300">
                  <c:v>1.09003698163388</c:v>
                </c:pt>
                <c:pt idx="301">
                  <c:v>1.0913241894182399</c:v>
                </c:pt>
                <c:pt idx="302">
                  <c:v>1.0926188900826299</c:v>
                </c:pt>
                <c:pt idx="303">
                  <c:v>1.09392104627606</c:v>
                </c:pt>
                <c:pt idx="304">
                  <c:v>1.0952306205090101</c:v>
                </c:pt>
                <c:pt idx="305">
                  <c:v>1.09654757515</c:v>
                </c:pt>
                <c:pt idx="306">
                  <c:v>1.0978718724221701</c:v>
                </c:pt>
                <c:pt idx="307">
                  <c:v>1.09920347439987</c:v>
                </c:pt>
                <c:pt idx="308">
                  <c:v>1.1005423430052199</c:v>
                </c:pt>
                <c:pt idx="309">
                  <c:v>1.1018884400047899</c:v>
                </c:pt>
                <c:pt idx="310">
                  <c:v>1.1032417270061701</c:v>
                </c:pt>
                <c:pt idx="311">
                  <c:v>1.1046021654546401</c:v>
                </c:pt>
                <c:pt idx="312">
                  <c:v>1.1059697166298199</c:v>
                </c:pt>
                <c:pt idx="313">
                  <c:v>1.1073443416423101</c:v>
                </c:pt>
                <c:pt idx="314">
                  <c:v>1.1087260014303999</c:v>
                </c:pt>
                <c:pt idx="315">
                  <c:v>1.1101146567567599</c:v>
                </c:pt>
                <c:pt idx="316">
                  <c:v>1.1115102682050999</c:v>
                </c:pt>
                <c:pt idx="317">
                  <c:v>1.11291279617696</c:v>
                </c:pt>
                <c:pt idx="318">
                  <c:v>1.11432220088838</c:v>
                </c:pt>
                <c:pt idx="319">
                  <c:v>1.1157384423666801</c:v>
                </c:pt>
                <c:pt idx="320">
                  <c:v>1.1171614804472101</c:v>
                </c:pt>
                <c:pt idx="321">
                  <c:v>1.1185912747701201</c:v>
                </c:pt>
                <c:pt idx="322">
                  <c:v>1.12002778477716</c:v>
                </c:pt>
                <c:pt idx="323">
                  <c:v>1.12147096970844</c:v>
                </c:pt>
                <c:pt idx="324">
                  <c:v>1.12292078859929</c:v>
                </c:pt>
                <c:pt idx="325">
                  <c:v>1.12437720027709</c:v>
                </c:pt>
                <c:pt idx="326">
                  <c:v>1.1258401633580599</c:v>
                </c:pt>
                <c:pt idx="327">
                  <c:v>1.1273096362441799</c:v>
                </c:pt>
                <c:pt idx="328">
                  <c:v>1.1287855771200099</c:v>
                </c:pt>
                <c:pt idx="329">
                  <c:v>1.1302679439496099</c:v>
                </c:pt>
                <c:pt idx="330">
                  <c:v>1.1317566944734201</c:v>
                </c:pt>
                <c:pt idx="331">
                  <c:v>1.1332517862052001</c:v>
                </c:pt>
                <c:pt idx="332">
                  <c:v>1.13475317642892</c:v>
                </c:pt>
                <c:pt idx="333">
                  <c:v>1.13626082219576</c:v>
                </c:pt>
                <c:pt idx="334">
                  <c:v>1.137774680321</c:v>
                </c:pt>
                <c:pt idx="335">
                  <c:v>1.13929470738107</c:v>
                </c:pt>
                <c:pt idx="336">
                  <c:v>1.1408208597104901</c:v>
                </c:pt>
                <c:pt idx="337">
                  <c:v>1.1423530933988899</c:v>
                </c:pt>
                <c:pt idx="338">
                  <c:v>1.1438913642880399</c:v>
                </c:pt>
                <c:pt idx="339">
                  <c:v>1.14543562796888</c:v>
                </c:pt>
                <c:pt idx="340">
                  <c:v>1.1469858397785899</c:v>
                </c:pt>
                <c:pt idx="341">
                  <c:v>1.1485419547976401</c:v>
                </c:pt>
                <c:pt idx="342">
                  <c:v>1.1501039278468801</c:v>
                </c:pt>
                <c:pt idx="343">
                  <c:v>1.1516717134846799</c:v>
                </c:pt>
                <c:pt idx="344">
                  <c:v>1.15324526600397</c:v>
                </c:pt>
                <c:pt idx="345">
                  <c:v>1.15482453942949</c:v>
                </c:pt>
                <c:pt idx="346">
                  <c:v>1.1564094875148401</c:v>
                </c:pt>
                <c:pt idx="347">
                  <c:v>1.1580000637397201</c:v>
                </c:pt>
                <c:pt idx="348">
                  <c:v>1.1595962213070901</c:v>
                </c:pt>
                <c:pt idx="349">
                  <c:v>1.16119791314038</c:v>
                </c:pt>
                <c:pt idx="350">
                  <c:v>1.16280509188073</c:v>
                </c:pt>
                <c:pt idx="351">
                  <c:v>1.1644177098842201</c:v>
                </c:pt>
                <c:pt idx="352">
                  <c:v>1.16603571921914</c:v>
                </c:pt>
                <c:pt idx="353">
                  <c:v>1.16765907166328</c:v>
                </c:pt>
                <c:pt idx="354">
                  <c:v>1.1692877187011901</c:v>
                </c:pt>
                <c:pt idx="355">
                  <c:v>1.1709216115215599</c:v>
                </c:pt>
                <c:pt idx="356">
                  <c:v>1.1725607010145001</c:v>
                </c:pt>
                <c:pt idx="357">
                  <c:v>1.1742049377689501</c:v>
                </c:pt>
                <c:pt idx="358">
                  <c:v>1.17585427207</c:v>
                </c:pt>
                <c:pt idx="359">
                  <c:v>1.17750865389635</c:v>
                </c:pt>
                <c:pt idx="360">
                  <c:v>1.1791680329176799</c:v>
                </c:pt>
                <c:pt idx="361">
                  <c:v>1.1808323584921101</c:v>
                </c:pt>
                <c:pt idx="362">
                  <c:v>1.18250157966366</c:v>
                </c:pt>
                <c:pt idx="363">
                  <c:v>1.1841756451597201</c:v>
                </c:pt>
                <c:pt idx="364">
                  <c:v>1.1858545033885599</c:v>
                </c:pt>
                <c:pt idx="365">
                  <c:v>1.1875381024368501</c:v>
                </c:pt>
                <c:pt idx="366">
                  <c:v>1.18922639006721</c:v>
                </c:pt>
                <c:pt idx="367">
                  <c:v>1.1909193137157501</c:v>
                </c:pt>
                <c:pt idx="368">
                  <c:v>1.1926168204897201</c:v>
                </c:pt>
                <c:pt idx="369">
                  <c:v>1.19431885716505</c:v>
                </c:pt>
                <c:pt idx="370">
                  <c:v>1.19602537018403</c:v>
                </c:pt>
                <c:pt idx="371">
                  <c:v>1.19773630565296</c:v>
                </c:pt>
                <c:pt idx="372">
                  <c:v>1.19945160933982</c:v>
                </c:pt>
                <c:pt idx="373">
                  <c:v>1.2011712266719901</c:v>
                </c:pt>
                <c:pt idx="374">
                  <c:v>1.20289510273397</c:v>
                </c:pt>
                <c:pt idx="375">
                  <c:v>1.2046231822651301</c:v>
                </c:pt>
                <c:pt idx="376">
                  <c:v>1.2063554096575</c:v>
                </c:pt>
                <c:pt idx="377">
                  <c:v>1.20809172895357</c:v>
                </c:pt>
                <c:pt idx="378">
                  <c:v>1.2098320838441099</c:v>
                </c:pt>
                <c:pt idx="379">
                  <c:v>1.21157641766603</c:v>
                </c:pt>
                <c:pt idx="380">
                  <c:v>1.2133246734002601</c:v>
                </c:pt>
                <c:pt idx="381">
                  <c:v>1.21507679366966</c:v>
                </c:pt>
                <c:pt idx="382">
                  <c:v>1.21683272073694</c:v>
                </c:pt>
                <c:pt idx="383">
                  <c:v>1.21859239650263</c:v>
                </c:pt>
                <c:pt idx="384">
                  <c:v>1.2203557625030801</c:v>
                </c:pt>
                <c:pt idx="385">
                  <c:v>1.2221227599084199</c:v>
                </c:pt>
                <c:pt idx="386">
                  <c:v>1.22389332952069</c:v>
                </c:pt>
                <c:pt idx="387">
                  <c:v>1.22566741177182</c:v>
                </c:pt>
                <c:pt idx="388">
                  <c:v>1.2274449467217901</c:v>
                </c:pt>
                <c:pt idx="389">
                  <c:v>1.2292258740567199</c:v>
                </c:pt>
                <c:pt idx="390">
                  <c:v>1.23101013308706</c:v>
                </c:pt>
                <c:pt idx="391">
                  <c:v>1.23279766274574</c:v>
                </c:pt>
                <c:pt idx="392">
                  <c:v>1.2345884015864299</c:v>
                </c:pt>
                <c:pt idx="393">
                  <c:v>1.2363822877817401</c:v>
                </c:pt>
                <c:pt idx="394">
                  <c:v>1.2381792591215099</c:v>
                </c:pt>
                <c:pt idx="395">
                  <c:v>1.23997925301115</c:v>
                </c:pt>
                <c:pt idx="396">
                  <c:v>1.24178220646993</c:v>
                </c:pt>
                <c:pt idx="397">
                  <c:v>1.2435880561293799</c:v>
                </c:pt>
                <c:pt idx="398">
                  <c:v>1.2453967382317099</c:v>
                </c:pt>
                <c:pt idx="399">
                  <c:v>1.2472081886281801</c:v>
                </c:pt>
                <c:pt idx="400">
                  <c:v>1.2490223427776499</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Microsoft_Excel_Worksheet2!$A$2:$A$9702</c:f>
              <c:numCache>
                <c:formatCode>General</c:formatCode>
                <c:ptCount val="9701"/>
                <c:pt idx="0">
                  <c:v>15</c:v>
                </c:pt>
                <c:pt idx="1">
                  <c:v>15.1</c:v>
                </c:pt>
                <c:pt idx="2">
                  <c:v>15.2</c:v>
                </c:pt>
                <c:pt idx="3">
                  <c:v>15.3</c:v>
                </c:pt>
                <c:pt idx="4">
                  <c:v>15.4</c:v>
                </c:pt>
                <c:pt idx="5">
                  <c:v>15.5</c:v>
                </c:pt>
                <c:pt idx="6">
                  <c:v>15.6</c:v>
                </c:pt>
                <c:pt idx="7">
                  <c:v>15.7</c:v>
                </c:pt>
                <c:pt idx="8">
                  <c:v>15.8</c:v>
                </c:pt>
                <c:pt idx="9">
                  <c:v>15.9</c:v>
                </c:pt>
                <c:pt idx="10">
                  <c:v>16</c:v>
                </c:pt>
                <c:pt idx="11">
                  <c:v>16.100000000000001</c:v>
                </c:pt>
                <c:pt idx="12">
                  <c:v>16.2</c:v>
                </c:pt>
                <c:pt idx="13">
                  <c:v>16.3</c:v>
                </c:pt>
                <c:pt idx="14">
                  <c:v>16.399999999999999</c:v>
                </c:pt>
                <c:pt idx="15">
                  <c:v>16.5</c:v>
                </c:pt>
                <c:pt idx="16">
                  <c:v>16.600000000000001</c:v>
                </c:pt>
                <c:pt idx="17">
                  <c:v>16.7</c:v>
                </c:pt>
                <c:pt idx="18">
                  <c:v>16.8</c:v>
                </c:pt>
                <c:pt idx="19">
                  <c:v>16.899999999999999</c:v>
                </c:pt>
                <c:pt idx="20">
                  <c:v>17</c:v>
                </c:pt>
                <c:pt idx="21">
                  <c:v>17.100000000000001</c:v>
                </c:pt>
                <c:pt idx="22">
                  <c:v>17.2</c:v>
                </c:pt>
                <c:pt idx="23">
                  <c:v>17.3</c:v>
                </c:pt>
                <c:pt idx="24">
                  <c:v>17.399999999999999</c:v>
                </c:pt>
                <c:pt idx="25">
                  <c:v>17.5</c:v>
                </c:pt>
                <c:pt idx="26">
                  <c:v>17.600000000000001</c:v>
                </c:pt>
                <c:pt idx="27">
                  <c:v>17.7</c:v>
                </c:pt>
                <c:pt idx="28">
                  <c:v>17.8</c:v>
                </c:pt>
                <c:pt idx="29">
                  <c:v>17.899999999999999</c:v>
                </c:pt>
                <c:pt idx="30">
                  <c:v>18</c:v>
                </c:pt>
                <c:pt idx="31">
                  <c:v>18.100000000000001</c:v>
                </c:pt>
                <c:pt idx="32">
                  <c:v>18.2</c:v>
                </c:pt>
                <c:pt idx="33">
                  <c:v>18.3</c:v>
                </c:pt>
                <c:pt idx="34">
                  <c:v>18.399999999999999</c:v>
                </c:pt>
                <c:pt idx="35">
                  <c:v>18.5</c:v>
                </c:pt>
                <c:pt idx="36">
                  <c:v>18.600000000000001</c:v>
                </c:pt>
                <c:pt idx="37">
                  <c:v>18.7</c:v>
                </c:pt>
                <c:pt idx="38">
                  <c:v>18.8</c:v>
                </c:pt>
                <c:pt idx="39">
                  <c:v>18.899999999999999</c:v>
                </c:pt>
                <c:pt idx="40">
                  <c:v>19</c:v>
                </c:pt>
                <c:pt idx="41">
                  <c:v>19.100000000000001</c:v>
                </c:pt>
                <c:pt idx="42">
                  <c:v>19.2</c:v>
                </c:pt>
                <c:pt idx="43">
                  <c:v>19.3</c:v>
                </c:pt>
                <c:pt idx="44">
                  <c:v>19.399999999999999</c:v>
                </c:pt>
                <c:pt idx="45">
                  <c:v>19.5</c:v>
                </c:pt>
                <c:pt idx="46">
                  <c:v>19.600000000000001</c:v>
                </c:pt>
                <c:pt idx="47">
                  <c:v>19.7</c:v>
                </c:pt>
                <c:pt idx="48">
                  <c:v>19.8</c:v>
                </c:pt>
                <c:pt idx="49">
                  <c:v>19.899999999999999</c:v>
                </c:pt>
                <c:pt idx="50">
                  <c:v>20</c:v>
                </c:pt>
                <c:pt idx="51">
                  <c:v>20.100000000000001</c:v>
                </c:pt>
                <c:pt idx="52">
                  <c:v>20.2</c:v>
                </c:pt>
                <c:pt idx="53">
                  <c:v>20.3</c:v>
                </c:pt>
                <c:pt idx="54">
                  <c:v>20.399999999999999</c:v>
                </c:pt>
                <c:pt idx="55">
                  <c:v>20.5</c:v>
                </c:pt>
                <c:pt idx="56">
                  <c:v>20.6</c:v>
                </c:pt>
                <c:pt idx="57">
                  <c:v>20.7</c:v>
                </c:pt>
                <c:pt idx="58">
                  <c:v>20.8</c:v>
                </c:pt>
                <c:pt idx="59">
                  <c:v>20.9</c:v>
                </c:pt>
                <c:pt idx="60">
                  <c:v>21</c:v>
                </c:pt>
                <c:pt idx="61">
                  <c:v>21.1</c:v>
                </c:pt>
                <c:pt idx="62">
                  <c:v>21.2</c:v>
                </c:pt>
                <c:pt idx="63">
                  <c:v>21.3</c:v>
                </c:pt>
                <c:pt idx="64">
                  <c:v>21.4</c:v>
                </c:pt>
                <c:pt idx="65">
                  <c:v>21.5</c:v>
                </c:pt>
                <c:pt idx="66">
                  <c:v>21.6</c:v>
                </c:pt>
                <c:pt idx="67">
                  <c:v>21.7</c:v>
                </c:pt>
                <c:pt idx="68">
                  <c:v>21.8</c:v>
                </c:pt>
                <c:pt idx="69">
                  <c:v>21.9</c:v>
                </c:pt>
                <c:pt idx="70">
                  <c:v>22</c:v>
                </c:pt>
                <c:pt idx="71">
                  <c:v>22.1</c:v>
                </c:pt>
                <c:pt idx="72">
                  <c:v>22.2</c:v>
                </c:pt>
                <c:pt idx="73">
                  <c:v>22.3</c:v>
                </c:pt>
                <c:pt idx="74">
                  <c:v>22.4</c:v>
                </c:pt>
                <c:pt idx="75">
                  <c:v>22.5</c:v>
                </c:pt>
                <c:pt idx="76">
                  <c:v>22.6</c:v>
                </c:pt>
                <c:pt idx="77">
                  <c:v>22.7</c:v>
                </c:pt>
                <c:pt idx="78">
                  <c:v>22.8</c:v>
                </c:pt>
                <c:pt idx="79">
                  <c:v>22.9</c:v>
                </c:pt>
                <c:pt idx="80">
                  <c:v>23</c:v>
                </c:pt>
                <c:pt idx="81">
                  <c:v>23.1</c:v>
                </c:pt>
                <c:pt idx="82">
                  <c:v>23.2</c:v>
                </c:pt>
                <c:pt idx="83">
                  <c:v>23.3</c:v>
                </c:pt>
                <c:pt idx="84">
                  <c:v>23.4</c:v>
                </c:pt>
                <c:pt idx="85">
                  <c:v>23.5</c:v>
                </c:pt>
                <c:pt idx="86">
                  <c:v>23.6</c:v>
                </c:pt>
                <c:pt idx="87">
                  <c:v>23.7</c:v>
                </c:pt>
                <c:pt idx="88">
                  <c:v>23.8</c:v>
                </c:pt>
                <c:pt idx="89">
                  <c:v>23.9</c:v>
                </c:pt>
                <c:pt idx="90">
                  <c:v>24</c:v>
                </c:pt>
                <c:pt idx="91">
                  <c:v>24.1</c:v>
                </c:pt>
                <c:pt idx="92">
                  <c:v>24.2</c:v>
                </c:pt>
                <c:pt idx="93">
                  <c:v>24.3</c:v>
                </c:pt>
                <c:pt idx="94">
                  <c:v>24.4</c:v>
                </c:pt>
                <c:pt idx="95">
                  <c:v>24.5</c:v>
                </c:pt>
                <c:pt idx="96">
                  <c:v>24.6</c:v>
                </c:pt>
                <c:pt idx="97">
                  <c:v>24.7</c:v>
                </c:pt>
                <c:pt idx="98">
                  <c:v>24.8</c:v>
                </c:pt>
                <c:pt idx="99">
                  <c:v>24.9</c:v>
                </c:pt>
                <c:pt idx="100">
                  <c:v>25</c:v>
                </c:pt>
                <c:pt idx="101">
                  <c:v>25.1</c:v>
                </c:pt>
                <c:pt idx="102">
                  <c:v>25.2</c:v>
                </c:pt>
                <c:pt idx="103">
                  <c:v>25.3</c:v>
                </c:pt>
                <c:pt idx="104">
                  <c:v>25.4</c:v>
                </c:pt>
                <c:pt idx="105">
                  <c:v>25.5</c:v>
                </c:pt>
                <c:pt idx="106">
                  <c:v>25.6</c:v>
                </c:pt>
                <c:pt idx="107">
                  <c:v>25.7</c:v>
                </c:pt>
                <c:pt idx="108">
                  <c:v>25.8</c:v>
                </c:pt>
                <c:pt idx="109">
                  <c:v>25.9</c:v>
                </c:pt>
                <c:pt idx="110">
                  <c:v>26</c:v>
                </c:pt>
                <c:pt idx="111">
                  <c:v>26.1</c:v>
                </c:pt>
                <c:pt idx="112">
                  <c:v>26.2</c:v>
                </c:pt>
                <c:pt idx="113">
                  <c:v>26.3</c:v>
                </c:pt>
                <c:pt idx="114">
                  <c:v>26.4</c:v>
                </c:pt>
                <c:pt idx="115">
                  <c:v>26.5</c:v>
                </c:pt>
                <c:pt idx="116">
                  <c:v>26.6</c:v>
                </c:pt>
                <c:pt idx="117">
                  <c:v>26.7</c:v>
                </c:pt>
                <c:pt idx="118">
                  <c:v>26.8</c:v>
                </c:pt>
                <c:pt idx="119">
                  <c:v>26.9</c:v>
                </c:pt>
                <c:pt idx="120">
                  <c:v>27</c:v>
                </c:pt>
                <c:pt idx="121">
                  <c:v>27.1</c:v>
                </c:pt>
                <c:pt idx="122">
                  <c:v>27.2</c:v>
                </c:pt>
                <c:pt idx="123">
                  <c:v>27.3</c:v>
                </c:pt>
                <c:pt idx="124">
                  <c:v>27.4</c:v>
                </c:pt>
                <c:pt idx="125">
                  <c:v>27.5</c:v>
                </c:pt>
                <c:pt idx="126">
                  <c:v>27.6</c:v>
                </c:pt>
                <c:pt idx="127">
                  <c:v>27.7</c:v>
                </c:pt>
                <c:pt idx="128">
                  <c:v>27.8</c:v>
                </c:pt>
                <c:pt idx="129">
                  <c:v>27.9</c:v>
                </c:pt>
                <c:pt idx="130">
                  <c:v>28</c:v>
                </c:pt>
                <c:pt idx="131">
                  <c:v>28.1</c:v>
                </c:pt>
                <c:pt idx="132">
                  <c:v>28.2</c:v>
                </c:pt>
                <c:pt idx="133">
                  <c:v>28.3</c:v>
                </c:pt>
                <c:pt idx="134">
                  <c:v>28.4</c:v>
                </c:pt>
                <c:pt idx="135">
                  <c:v>28.5</c:v>
                </c:pt>
                <c:pt idx="136">
                  <c:v>28.6</c:v>
                </c:pt>
                <c:pt idx="137">
                  <c:v>28.7</c:v>
                </c:pt>
                <c:pt idx="138">
                  <c:v>28.8</c:v>
                </c:pt>
                <c:pt idx="139">
                  <c:v>28.9</c:v>
                </c:pt>
                <c:pt idx="140">
                  <c:v>29</c:v>
                </c:pt>
                <c:pt idx="141">
                  <c:v>29.1</c:v>
                </c:pt>
                <c:pt idx="142">
                  <c:v>29.2</c:v>
                </c:pt>
                <c:pt idx="143">
                  <c:v>29.3</c:v>
                </c:pt>
                <c:pt idx="144">
                  <c:v>29.4</c:v>
                </c:pt>
                <c:pt idx="145">
                  <c:v>29.5</c:v>
                </c:pt>
                <c:pt idx="146">
                  <c:v>29.6</c:v>
                </c:pt>
                <c:pt idx="147">
                  <c:v>29.7</c:v>
                </c:pt>
                <c:pt idx="148">
                  <c:v>29.8</c:v>
                </c:pt>
                <c:pt idx="149">
                  <c:v>29.9</c:v>
                </c:pt>
                <c:pt idx="150">
                  <c:v>30</c:v>
                </c:pt>
                <c:pt idx="151">
                  <c:v>30.1</c:v>
                </c:pt>
                <c:pt idx="152">
                  <c:v>30.2</c:v>
                </c:pt>
                <c:pt idx="153">
                  <c:v>30.3</c:v>
                </c:pt>
                <c:pt idx="154">
                  <c:v>30.4</c:v>
                </c:pt>
                <c:pt idx="155">
                  <c:v>30.5</c:v>
                </c:pt>
                <c:pt idx="156">
                  <c:v>30.6</c:v>
                </c:pt>
                <c:pt idx="157">
                  <c:v>30.7</c:v>
                </c:pt>
                <c:pt idx="158">
                  <c:v>30.8</c:v>
                </c:pt>
                <c:pt idx="159">
                  <c:v>30.9</c:v>
                </c:pt>
                <c:pt idx="160">
                  <c:v>31</c:v>
                </c:pt>
                <c:pt idx="161">
                  <c:v>31.1</c:v>
                </c:pt>
                <c:pt idx="162">
                  <c:v>31.2</c:v>
                </c:pt>
                <c:pt idx="163">
                  <c:v>31.3</c:v>
                </c:pt>
                <c:pt idx="164">
                  <c:v>31.4</c:v>
                </c:pt>
                <c:pt idx="165">
                  <c:v>31.5</c:v>
                </c:pt>
                <c:pt idx="166">
                  <c:v>31.6</c:v>
                </c:pt>
                <c:pt idx="167">
                  <c:v>31.7</c:v>
                </c:pt>
                <c:pt idx="168">
                  <c:v>31.8</c:v>
                </c:pt>
                <c:pt idx="169">
                  <c:v>31.9</c:v>
                </c:pt>
                <c:pt idx="170">
                  <c:v>32</c:v>
                </c:pt>
                <c:pt idx="171">
                  <c:v>32.1</c:v>
                </c:pt>
                <c:pt idx="172">
                  <c:v>32.200000000000003</c:v>
                </c:pt>
                <c:pt idx="173">
                  <c:v>32.299999999999997</c:v>
                </c:pt>
                <c:pt idx="174">
                  <c:v>32.4</c:v>
                </c:pt>
                <c:pt idx="175">
                  <c:v>32.5</c:v>
                </c:pt>
                <c:pt idx="176">
                  <c:v>32.6</c:v>
                </c:pt>
                <c:pt idx="177">
                  <c:v>32.700000000000003</c:v>
                </c:pt>
                <c:pt idx="178">
                  <c:v>32.799999999999997</c:v>
                </c:pt>
                <c:pt idx="179">
                  <c:v>32.9</c:v>
                </c:pt>
                <c:pt idx="180">
                  <c:v>33</c:v>
                </c:pt>
                <c:pt idx="181">
                  <c:v>33.1</c:v>
                </c:pt>
                <c:pt idx="182">
                  <c:v>33.200000000000003</c:v>
                </c:pt>
                <c:pt idx="183">
                  <c:v>33.299999999999997</c:v>
                </c:pt>
                <c:pt idx="184">
                  <c:v>33.4</c:v>
                </c:pt>
                <c:pt idx="185">
                  <c:v>33.5</c:v>
                </c:pt>
                <c:pt idx="186">
                  <c:v>33.6</c:v>
                </c:pt>
                <c:pt idx="187">
                  <c:v>33.700000000000003</c:v>
                </c:pt>
                <c:pt idx="188">
                  <c:v>33.799999999999997</c:v>
                </c:pt>
                <c:pt idx="189">
                  <c:v>33.9</c:v>
                </c:pt>
                <c:pt idx="190">
                  <c:v>34</c:v>
                </c:pt>
                <c:pt idx="191">
                  <c:v>34.1</c:v>
                </c:pt>
                <c:pt idx="192">
                  <c:v>34.200000000000003</c:v>
                </c:pt>
                <c:pt idx="193">
                  <c:v>34.299999999999997</c:v>
                </c:pt>
                <c:pt idx="194">
                  <c:v>34.4</c:v>
                </c:pt>
                <c:pt idx="195">
                  <c:v>34.5</c:v>
                </c:pt>
                <c:pt idx="196">
                  <c:v>34.6</c:v>
                </c:pt>
                <c:pt idx="197">
                  <c:v>34.700000000000003</c:v>
                </c:pt>
                <c:pt idx="198">
                  <c:v>34.799999999999997</c:v>
                </c:pt>
                <c:pt idx="199">
                  <c:v>34.9</c:v>
                </c:pt>
                <c:pt idx="200">
                  <c:v>35</c:v>
                </c:pt>
                <c:pt idx="201">
                  <c:v>35.1</c:v>
                </c:pt>
                <c:pt idx="202">
                  <c:v>35.200000000000003</c:v>
                </c:pt>
                <c:pt idx="203">
                  <c:v>35.299999999999997</c:v>
                </c:pt>
                <c:pt idx="204">
                  <c:v>35.4</c:v>
                </c:pt>
                <c:pt idx="205">
                  <c:v>35.5</c:v>
                </c:pt>
                <c:pt idx="206">
                  <c:v>35.6</c:v>
                </c:pt>
                <c:pt idx="207">
                  <c:v>35.700000000000003</c:v>
                </c:pt>
                <c:pt idx="208">
                  <c:v>35.799999999999997</c:v>
                </c:pt>
                <c:pt idx="209">
                  <c:v>35.9</c:v>
                </c:pt>
                <c:pt idx="210">
                  <c:v>36</c:v>
                </c:pt>
                <c:pt idx="211">
                  <c:v>36.1</c:v>
                </c:pt>
                <c:pt idx="212">
                  <c:v>36.200000000000003</c:v>
                </c:pt>
                <c:pt idx="213">
                  <c:v>36.299999999999997</c:v>
                </c:pt>
                <c:pt idx="214">
                  <c:v>36.4</c:v>
                </c:pt>
                <c:pt idx="215">
                  <c:v>36.5</c:v>
                </c:pt>
                <c:pt idx="216">
                  <c:v>36.6</c:v>
                </c:pt>
                <c:pt idx="217">
                  <c:v>36.700000000000003</c:v>
                </c:pt>
                <c:pt idx="218">
                  <c:v>36.799999999999997</c:v>
                </c:pt>
                <c:pt idx="219">
                  <c:v>36.9</c:v>
                </c:pt>
                <c:pt idx="220">
                  <c:v>37</c:v>
                </c:pt>
                <c:pt idx="221">
                  <c:v>37.1</c:v>
                </c:pt>
                <c:pt idx="222">
                  <c:v>37.200000000000003</c:v>
                </c:pt>
                <c:pt idx="223">
                  <c:v>37.299999999999997</c:v>
                </c:pt>
                <c:pt idx="224">
                  <c:v>37.4</c:v>
                </c:pt>
                <c:pt idx="225">
                  <c:v>37.5</c:v>
                </c:pt>
                <c:pt idx="226">
                  <c:v>37.6</c:v>
                </c:pt>
                <c:pt idx="227">
                  <c:v>37.700000000000003</c:v>
                </c:pt>
                <c:pt idx="228">
                  <c:v>37.799999999999997</c:v>
                </c:pt>
                <c:pt idx="229">
                  <c:v>37.9</c:v>
                </c:pt>
                <c:pt idx="230">
                  <c:v>38</c:v>
                </c:pt>
                <c:pt idx="231">
                  <c:v>38.1</c:v>
                </c:pt>
                <c:pt idx="232">
                  <c:v>38.200000000000003</c:v>
                </c:pt>
                <c:pt idx="233">
                  <c:v>38.299999999999997</c:v>
                </c:pt>
                <c:pt idx="234">
                  <c:v>38.4</c:v>
                </c:pt>
                <c:pt idx="235">
                  <c:v>38.5</c:v>
                </c:pt>
                <c:pt idx="236">
                  <c:v>38.6</c:v>
                </c:pt>
                <c:pt idx="237">
                  <c:v>38.700000000000003</c:v>
                </c:pt>
                <c:pt idx="238">
                  <c:v>38.799999999999997</c:v>
                </c:pt>
                <c:pt idx="239">
                  <c:v>38.9</c:v>
                </c:pt>
                <c:pt idx="240">
                  <c:v>39</c:v>
                </c:pt>
                <c:pt idx="241">
                  <c:v>39.1</c:v>
                </c:pt>
                <c:pt idx="242">
                  <c:v>39.200000000000003</c:v>
                </c:pt>
                <c:pt idx="243">
                  <c:v>39.299999999999997</c:v>
                </c:pt>
                <c:pt idx="244">
                  <c:v>39.4</c:v>
                </c:pt>
                <c:pt idx="245">
                  <c:v>39.5</c:v>
                </c:pt>
                <c:pt idx="246">
                  <c:v>39.6</c:v>
                </c:pt>
                <c:pt idx="247">
                  <c:v>39.700000000000003</c:v>
                </c:pt>
                <c:pt idx="248">
                  <c:v>39.799999999999997</c:v>
                </c:pt>
                <c:pt idx="249">
                  <c:v>39.9</c:v>
                </c:pt>
                <c:pt idx="250">
                  <c:v>40</c:v>
                </c:pt>
                <c:pt idx="251">
                  <c:v>40.1</c:v>
                </c:pt>
                <c:pt idx="252">
                  <c:v>40.200000000000003</c:v>
                </c:pt>
                <c:pt idx="253">
                  <c:v>40.299999999999997</c:v>
                </c:pt>
                <c:pt idx="254">
                  <c:v>40.4</c:v>
                </c:pt>
                <c:pt idx="255">
                  <c:v>40.5</c:v>
                </c:pt>
                <c:pt idx="256">
                  <c:v>40.6</c:v>
                </c:pt>
                <c:pt idx="257">
                  <c:v>40.700000000000003</c:v>
                </c:pt>
                <c:pt idx="258">
                  <c:v>40.799999999999997</c:v>
                </c:pt>
                <c:pt idx="259">
                  <c:v>40.9</c:v>
                </c:pt>
                <c:pt idx="260">
                  <c:v>41</c:v>
                </c:pt>
                <c:pt idx="261">
                  <c:v>41.1</c:v>
                </c:pt>
                <c:pt idx="262">
                  <c:v>41.2</c:v>
                </c:pt>
                <c:pt idx="263">
                  <c:v>41.3</c:v>
                </c:pt>
                <c:pt idx="264">
                  <c:v>41.4</c:v>
                </c:pt>
                <c:pt idx="265">
                  <c:v>41.5</c:v>
                </c:pt>
                <c:pt idx="266">
                  <c:v>41.6</c:v>
                </c:pt>
                <c:pt idx="267">
                  <c:v>41.7</c:v>
                </c:pt>
                <c:pt idx="268">
                  <c:v>41.8</c:v>
                </c:pt>
                <c:pt idx="269">
                  <c:v>41.9</c:v>
                </c:pt>
                <c:pt idx="270">
                  <c:v>42</c:v>
                </c:pt>
                <c:pt idx="271">
                  <c:v>42.1</c:v>
                </c:pt>
                <c:pt idx="272">
                  <c:v>42.2</c:v>
                </c:pt>
                <c:pt idx="273">
                  <c:v>42.3</c:v>
                </c:pt>
                <c:pt idx="274">
                  <c:v>42.4</c:v>
                </c:pt>
                <c:pt idx="275">
                  <c:v>42.5</c:v>
                </c:pt>
                <c:pt idx="276">
                  <c:v>42.6</c:v>
                </c:pt>
                <c:pt idx="277">
                  <c:v>42.7</c:v>
                </c:pt>
                <c:pt idx="278">
                  <c:v>42.8</c:v>
                </c:pt>
                <c:pt idx="279">
                  <c:v>42.9</c:v>
                </c:pt>
                <c:pt idx="280">
                  <c:v>43</c:v>
                </c:pt>
                <c:pt idx="281">
                  <c:v>43.1</c:v>
                </c:pt>
                <c:pt idx="282">
                  <c:v>43.2</c:v>
                </c:pt>
                <c:pt idx="283">
                  <c:v>43.3</c:v>
                </c:pt>
                <c:pt idx="284">
                  <c:v>43.4</c:v>
                </c:pt>
                <c:pt idx="285">
                  <c:v>43.5</c:v>
                </c:pt>
                <c:pt idx="286">
                  <c:v>43.6</c:v>
                </c:pt>
                <c:pt idx="287">
                  <c:v>43.7</c:v>
                </c:pt>
                <c:pt idx="288">
                  <c:v>43.8</c:v>
                </c:pt>
                <c:pt idx="289">
                  <c:v>43.9</c:v>
                </c:pt>
                <c:pt idx="290">
                  <c:v>44</c:v>
                </c:pt>
                <c:pt idx="291">
                  <c:v>44.1</c:v>
                </c:pt>
                <c:pt idx="292">
                  <c:v>44.2</c:v>
                </c:pt>
                <c:pt idx="293">
                  <c:v>44.3</c:v>
                </c:pt>
                <c:pt idx="294">
                  <c:v>44.4</c:v>
                </c:pt>
                <c:pt idx="295">
                  <c:v>44.5</c:v>
                </c:pt>
                <c:pt idx="296">
                  <c:v>44.6</c:v>
                </c:pt>
                <c:pt idx="297">
                  <c:v>44.7</c:v>
                </c:pt>
                <c:pt idx="298">
                  <c:v>44.8</c:v>
                </c:pt>
                <c:pt idx="299">
                  <c:v>44.9</c:v>
                </c:pt>
                <c:pt idx="300">
                  <c:v>45</c:v>
                </c:pt>
                <c:pt idx="301">
                  <c:v>45.1</c:v>
                </c:pt>
                <c:pt idx="302">
                  <c:v>45.2</c:v>
                </c:pt>
                <c:pt idx="303">
                  <c:v>45.3</c:v>
                </c:pt>
                <c:pt idx="304">
                  <c:v>45.4</c:v>
                </c:pt>
                <c:pt idx="305">
                  <c:v>45.5</c:v>
                </c:pt>
                <c:pt idx="306">
                  <c:v>45.6</c:v>
                </c:pt>
                <c:pt idx="307">
                  <c:v>45.7</c:v>
                </c:pt>
                <c:pt idx="308">
                  <c:v>45.8</c:v>
                </c:pt>
                <c:pt idx="309">
                  <c:v>45.9</c:v>
                </c:pt>
                <c:pt idx="310">
                  <c:v>46</c:v>
                </c:pt>
                <c:pt idx="311">
                  <c:v>46.1</c:v>
                </c:pt>
                <c:pt idx="312">
                  <c:v>46.2</c:v>
                </c:pt>
                <c:pt idx="313">
                  <c:v>46.3</c:v>
                </c:pt>
                <c:pt idx="314">
                  <c:v>46.4</c:v>
                </c:pt>
                <c:pt idx="315">
                  <c:v>46.5</c:v>
                </c:pt>
                <c:pt idx="316">
                  <c:v>46.6</c:v>
                </c:pt>
                <c:pt idx="317">
                  <c:v>46.7</c:v>
                </c:pt>
                <c:pt idx="318">
                  <c:v>46.8</c:v>
                </c:pt>
                <c:pt idx="319">
                  <c:v>46.9</c:v>
                </c:pt>
                <c:pt idx="320">
                  <c:v>47</c:v>
                </c:pt>
                <c:pt idx="321">
                  <c:v>47.1</c:v>
                </c:pt>
                <c:pt idx="322">
                  <c:v>47.2</c:v>
                </c:pt>
                <c:pt idx="323">
                  <c:v>47.3</c:v>
                </c:pt>
                <c:pt idx="324">
                  <c:v>47.4</c:v>
                </c:pt>
                <c:pt idx="325">
                  <c:v>47.5</c:v>
                </c:pt>
                <c:pt idx="326">
                  <c:v>47.6</c:v>
                </c:pt>
                <c:pt idx="327">
                  <c:v>47.7</c:v>
                </c:pt>
                <c:pt idx="328">
                  <c:v>47.8</c:v>
                </c:pt>
                <c:pt idx="329">
                  <c:v>47.9</c:v>
                </c:pt>
                <c:pt idx="330">
                  <c:v>48</c:v>
                </c:pt>
                <c:pt idx="331">
                  <c:v>48.1</c:v>
                </c:pt>
                <c:pt idx="332">
                  <c:v>48.2</c:v>
                </c:pt>
                <c:pt idx="333">
                  <c:v>48.3</c:v>
                </c:pt>
                <c:pt idx="334">
                  <c:v>48.4</c:v>
                </c:pt>
                <c:pt idx="335">
                  <c:v>48.5</c:v>
                </c:pt>
                <c:pt idx="336">
                  <c:v>48.6</c:v>
                </c:pt>
                <c:pt idx="337">
                  <c:v>48.7</c:v>
                </c:pt>
                <c:pt idx="338">
                  <c:v>48.8</c:v>
                </c:pt>
                <c:pt idx="339">
                  <c:v>48.9</c:v>
                </c:pt>
                <c:pt idx="340">
                  <c:v>49</c:v>
                </c:pt>
                <c:pt idx="341">
                  <c:v>49.1</c:v>
                </c:pt>
                <c:pt idx="342">
                  <c:v>49.2</c:v>
                </c:pt>
                <c:pt idx="343">
                  <c:v>49.3</c:v>
                </c:pt>
                <c:pt idx="344">
                  <c:v>49.4</c:v>
                </c:pt>
                <c:pt idx="345">
                  <c:v>49.5</c:v>
                </c:pt>
                <c:pt idx="346">
                  <c:v>49.6</c:v>
                </c:pt>
                <c:pt idx="347">
                  <c:v>49.7</c:v>
                </c:pt>
                <c:pt idx="348">
                  <c:v>49.8</c:v>
                </c:pt>
                <c:pt idx="349">
                  <c:v>49.9</c:v>
                </c:pt>
                <c:pt idx="350">
                  <c:v>50</c:v>
                </c:pt>
                <c:pt idx="351">
                  <c:v>50.1</c:v>
                </c:pt>
                <c:pt idx="352">
                  <c:v>50.2</c:v>
                </c:pt>
                <c:pt idx="353">
                  <c:v>50.3</c:v>
                </c:pt>
                <c:pt idx="354">
                  <c:v>50.4</c:v>
                </c:pt>
                <c:pt idx="355">
                  <c:v>50.5</c:v>
                </c:pt>
                <c:pt idx="356">
                  <c:v>50.6</c:v>
                </c:pt>
                <c:pt idx="357">
                  <c:v>50.7</c:v>
                </c:pt>
                <c:pt idx="358">
                  <c:v>50.8</c:v>
                </c:pt>
                <c:pt idx="359">
                  <c:v>50.9</c:v>
                </c:pt>
                <c:pt idx="360">
                  <c:v>51</c:v>
                </c:pt>
                <c:pt idx="361">
                  <c:v>51.1</c:v>
                </c:pt>
                <c:pt idx="362">
                  <c:v>51.2</c:v>
                </c:pt>
                <c:pt idx="363">
                  <c:v>51.3</c:v>
                </c:pt>
                <c:pt idx="364">
                  <c:v>51.4</c:v>
                </c:pt>
                <c:pt idx="365">
                  <c:v>51.5</c:v>
                </c:pt>
                <c:pt idx="366">
                  <c:v>51.6</c:v>
                </c:pt>
                <c:pt idx="367">
                  <c:v>51.7</c:v>
                </c:pt>
                <c:pt idx="368">
                  <c:v>51.8</c:v>
                </c:pt>
                <c:pt idx="369">
                  <c:v>51.9</c:v>
                </c:pt>
                <c:pt idx="370">
                  <c:v>52</c:v>
                </c:pt>
                <c:pt idx="371">
                  <c:v>52.1</c:v>
                </c:pt>
                <c:pt idx="372">
                  <c:v>52.2</c:v>
                </c:pt>
                <c:pt idx="373">
                  <c:v>52.3</c:v>
                </c:pt>
                <c:pt idx="374">
                  <c:v>52.4</c:v>
                </c:pt>
                <c:pt idx="375">
                  <c:v>52.5</c:v>
                </c:pt>
                <c:pt idx="376">
                  <c:v>52.6</c:v>
                </c:pt>
                <c:pt idx="377">
                  <c:v>52.7</c:v>
                </c:pt>
                <c:pt idx="378">
                  <c:v>52.8</c:v>
                </c:pt>
                <c:pt idx="379">
                  <c:v>52.9</c:v>
                </c:pt>
                <c:pt idx="380">
                  <c:v>53</c:v>
                </c:pt>
                <c:pt idx="381">
                  <c:v>53.1</c:v>
                </c:pt>
                <c:pt idx="382">
                  <c:v>53.2</c:v>
                </c:pt>
                <c:pt idx="383">
                  <c:v>53.3</c:v>
                </c:pt>
                <c:pt idx="384">
                  <c:v>53.4</c:v>
                </c:pt>
                <c:pt idx="385">
                  <c:v>53.5</c:v>
                </c:pt>
                <c:pt idx="386">
                  <c:v>53.6</c:v>
                </c:pt>
                <c:pt idx="387">
                  <c:v>53.7</c:v>
                </c:pt>
                <c:pt idx="388">
                  <c:v>53.8</c:v>
                </c:pt>
                <c:pt idx="389">
                  <c:v>53.9</c:v>
                </c:pt>
                <c:pt idx="390">
                  <c:v>54</c:v>
                </c:pt>
                <c:pt idx="391">
                  <c:v>54.1</c:v>
                </c:pt>
                <c:pt idx="392">
                  <c:v>54.2</c:v>
                </c:pt>
                <c:pt idx="393">
                  <c:v>54.3</c:v>
                </c:pt>
                <c:pt idx="394">
                  <c:v>54.4</c:v>
                </c:pt>
                <c:pt idx="395">
                  <c:v>54.5</c:v>
                </c:pt>
                <c:pt idx="396">
                  <c:v>54.6</c:v>
                </c:pt>
                <c:pt idx="397">
                  <c:v>54.7</c:v>
                </c:pt>
                <c:pt idx="398">
                  <c:v>54.8</c:v>
                </c:pt>
                <c:pt idx="399">
                  <c:v>54.9</c:v>
                </c:pt>
                <c:pt idx="400">
                  <c:v>55</c:v>
                </c:pt>
              </c:numCache>
            </c:numRef>
          </c:xVal>
          <c:yVal>
            <c:numRef>
              <c:f>Microsoft_Excel_Worksheet2!$C$2:$C$9702</c:f>
              <c:numCache>
                <c:formatCode>General</c:formatCode>
                <c:ptCount val="9701"/>
                <c:pt idx="0">
                  <c:v>0.90817814965202903</c:v>
                </c:pt>
                <c:pt idx="1">
                  <c:v>0.90868497213649402</c:v>
                </c:pt>
                <c:pt idx="2">
                  <c:v>0.90919203743630705</c:v>
                </c:pt>
                <c:pt idx="3">
                  <c:v>0.90969934478838299</c:v>
                </c:pt>
                <c:pt idx="4">
                  <c:v>0.91020689340331395</c:v>
                </c:pt>
                <c:pt idx="5">
                  <c:v>0.91071468246442</c:v>
                </c:pt>
                <c:pt idx="6">
                  <c:v>0.91122271112675701</c:v>
                </c:pt>
                <c:pt idx="7">
                  <c:v>0.91173097851608498</c:v>
                </c:pt>
                <c:pt idx="8">
                  <c:v>0.91223948372778696</c:v>
                </c:pt>
                <c:pt idx="9">
                  <c:v>0.912748225825737</c:v>
                </c:pt>
                <c:pt idx="10">
                  <c:v>0.91325720384112996</c:v>
                </c:pt>
                <c:pt idx="11">
                  <c:v>0.91376641677124604</c:v>
                </c:pt>
                <c:pt idx="12">
                  <c:v>0.91427586357816304</c:v>
                </c:pt>
                <c:pt idx="13">
                  <c:v>0.91478554318741201</c:v>
                </c:pt>
                <c:pt idx="14">
                  <c:v>0.91529545448656902</c:v>
                </c:pt>
                <c:pt idx="15">
                  <c:v>0.915805596323784</c:v>
                </c:pt>
                <c:pt idx="16">
                  <c:v>0.91631596750623501</c:v>
                </c:pt>
                <c:pt idx="17">
                  <c:v>0.91682656679851504</c:v>
                </c:pt>
                <c:pt idx="18">
                  <c:v>0.91733739292094496</c:v>
                </c:pt>
                <c:pt idx="19">
                  <c:v>0.91784844454779402</c:v>
                </c:pt>
                <c:pt idx="20">
                  <c:v>0.91835972030542601</c:v>
                </c:pt>
                <c:pt idx="21">
                  <c:v>0.91887121877035105</c:v>
                </c:pt>
                <c:pt idx="22">
                  <c:v>0.919382938467184</c:v>
                </c:pt>
                <c:pt idx="23">
                  <c:v>0.91989487786649404</c:v>
                </c:pt>
                <c:pt idx="24">
                  <c:v>0.92040703538255697</c:v>
                </c:pt>
                <c:pt idx="25">
                  <c:v>0.92091940937099104</c:v>
                </c:pt>
                <c:pt idx="26">
                  <c:v>0.92143199812627097</c:v>
                </c:pt>
                <c:pt idx="27">
                  <c:v>0.92194479987911804</c:v>
                </c:pt>
                <c:pt idx="28">
                  <c:v>0.92245781279374905</c:v>
                </c:pt>
                <c:pt idx="29">
                  <c:v>0.922971034964996</c:v>
                </c:pt>
                <c:pt idx="30">
                  <c:v>0.92348446441526</c:v>
                </c:pt>
                <c:pt idx="31">
                  <c:v>0.92399809968471003</c:v>
                </c:pt>
                <c:pt idx="32">
                  <c:v>0.92451194164454198</c:v>
                </c:pt>
                <c:pt idx="33">
                  <c:v>0.92502599177931499</c:v>
                </c:pt>
                <c:pt idx="34">
                  <c:v>0.92554025160400399</c:v>
                </c:pt>
                <c:pt idx="35">
                  <c:v>0.92605472266561495</c:v>
                </c:pt>
                <c:pt idx="36">
                  <c:v>0.92656940654484199</c:v>
                </c:pt>
                <c:pt idx="37">
                  <c:v>0.92708430485775495</c:v>
                </c:pt>
                <c:pt idx="38">
                  <c:v>0.92759941925752099</c:v>
                </c:pt>
                <c:pt idx="39">
                  <c:v>0.92811475143616196</c:v>
                </c:pt>
                <c:pt idx="40">
                  <c:v>0.92863030312635397</c:v>
                </c:pt>
                <c:pt idx="41">
                  <c:v>0.92914607610326305</c:v>
                </c:pt>
                <c:pt idx="42">
                  <c:v>0.92966207218641495</c:v>
                </c:pt>
                <c:pt idx="43">
                  <c:v>0.93017829324161905</c:v>
                </c:pt>
                <c:pt idx="44">
                  <c:v>0.93069474118292495</c:v>
                </c:pt>
                <c:pt idx="45">
                  <c:v>0.93121141797463303</c:v>
                </c:pt>
                <c:pt idx="46">
                  <c:v>0.93172832563334196</c:v>
                </c:pt>
                <c:pt idx="47">
                  <c:v>0.932245466230053</c:v>
                </c:pt>
                <c:pt idx="48">
                  <c:v>0.93276284189231995</c:v>
                </c:pt>
                <c:pt idx="49">
                  <c:v>0.93328045480645205</c:v>
                </c:pt>
                <c:pt idx="50">
                  <c:v>0.93379830721977397</c:v>
                </c:pt>
                <c:pt idx="51">
                  <c:v>0.93431640144293404</c:v>
                </c:pt>
                <c:pt idx="52">
                  <c:v>0.93483473985227905</c:v>
                </c:pt>
                <c:pt idx="53">
                  <c:v>0.93535332489227896</c:v>
                </c:pt>
                <c:pt idx="54">
                  <c:v>0.93587215907802901</c:v>
                </c:pt>
                <c:pt idx="55">
                  <c:v>0.93639124499779602</c:v>
                </c:pt>
                <c:pt idx="56">
                  <c:v>0.93691058531565297</c:v>
                </c:pt>
                <c:pt idx="57">
                  <c:v>0.93743018277416001</c:v>
                </c:pt>
                <c:pt idx="58">
                  <c:v>0.93795004019714001</c:v>
                </c:pt>
                <c:pt idx="59">
                  <c:v>0.93847016049250898</c:v>
                </c:pt>
                <c:pt idx="60">
                  <c:v>0.93899054665519599</c:v>
                </c:pt>
                <c:pt idx="61">
                  <c:v>0.93951120177013503</c:v>
                </c:pt>
                <c:pt idx="62">
                  <c:v>0.94003212901534405</c:v>
                </c:pt>
                <c:pt idx="63">
                  <c:v>0.94055333166508903</c:v>
                </c:pt>
                <c:pt idx="64">
                  <c:v>0.94107481309313501</c:v>
                </c:pt>
                <c:pt idx="65">
                  <c:v>0.94159657677608599</c:v>
                </c:pt>
                <c:pt idx="66">
                  <c:v>0.94211862629683096</c:v>
                </c:pt>
                <c:pt idx="67">
                  <c:v>0.94264096534807296</c:v>
                </c:pt>
                <c:pt idx="68">
                  <c:v>0.94316359773597402</c:v>
                </c:pt>
                <c:pt idx="69">
                  <c:v>0.94368652738390002</c:v>
                </c:pt>
                <c:pt idx="70">
                  <c:v>0.94420975833627596</c:v>
                </c:pt>
                <c:pt idx="71">
                  <c:v>0.94473329476255197</c:v>
                </c:pt>
                <c:pt idx="72">
                  <c:v>0.94525714096129898</c:v>
                </c:pt>
                <c:pt idx="73">
                  <c:v>0.94578130136441096</c:v>
                </c:pt>
                <c:pt idx="74">
                  <c:v>0.94630578054144499</c:v>
                </c:pt>
                <c:pt idx="75">
                  <c:v>0.94683058320409097</c:v>
                </c:pt>
                <c:pt idx="76">
                  <c:v>0.94735571421077902</c:v>
                </c:pt>
                <c:pt idx="77">
                  <c:v>0.94788117857142096</c:v>
                </c:pt>
                <c:pt idx="78">
                  <c:v>0.94840698145231295</c:v>
                </c:pt>
                <c:pt idx="79">
                  <c:v>0.94893312818117304</c:v>
                </c:pt>
                <c:pt idx="80">
                  <c:v>0.94945962425235797</c:v>
                </c:pt>
                <c:pt idx="81">
                  <c:v>0.94998647533222202</c:v>
                </c:pt>
                <c:pt idx="82">
                  <c:v>0.95051368726466501</c:v>
                </c:pt>
                <c:pt idx="83">
                  <c:v>0.95104126607684303</c:v>
                </c:pt>
                <c:pt idx="84">
                  <c:v>0.95156921798507499</c:v>
                </c:pt>
                <c:pt idx="85">
                  <c:v>0.95209754940093205</c:v>
                </c:pt>
                <c:pt idx="86">
                  <c:v>0.95262626693752495</c:v>
                </c:pt>
                <c:pt idx="87">
                  <c:v>0.95315537741600198</c:v>
                </c:pt>
                <c:pt idx="88">
                  <c:v>0.95368488787225503</c:v>
                </c:pt>
                <c:pt idx="89">
                  <c:v>0.95421480556385296</c:v>
                </c:pt>
                <c:pt idx="90">
                  <c:v>0.95474513797719596</c:v>
                </c:pt>
                <c:pt idx="91">
                  <c:v>0.95527589283492098</c:v>
                </c:pt>
                <c:pt idx="92">
                  <c:v>0.95580707810354704</c:v>
                </c:pt>
                <c:pt idx="93">
                  <c:v>0.95633870200138205</c:v>
                </c:pt>
                <c:pt idx="94">
                  <c:v>0.95687077300669598</c:v>
                </c:pt>
                <c:pt idx="95">
                  <c:v>0.95740329986617501</c:v>
                </c:pt>
                <c:pt idx="96">
                  <c:v>0.957936291603664</c:v>
                </c:pt>
                <c:pt idx="97">
                  <c:v>0.95846975752920904</c:v>
                </c:pt>
                <c:pt idx="98">
                  <c:v>0.95900370724841999</c:v>
                </c:pt>
                <c:pt idx="99">
                  <c:v>0.95953815067214498</c:v>
                </c:pt>
                <c:pt idx="100">
                  <c:v>0.96007309802649998</c:v>
                </c:pt>
                <c:pt idx="101">
                  <c:v>0.96060855986323601</c:v>
                </c:pt>
                <c:pt idx="102">
                  <c:v>0.96114454707048202</c:v>
                </c:pt>
                <c:pt idx="103">
                  <c:v>0.96168107088386201</c:v>
                </c:pt>
                <c:pt idx="104">
                  <c:v>0.96221814289801699</c:v>
                </c:pt>
                <c:pt idx="105">
                  <c:v>0.96275577507852705</c:v>
                </c:pt>
                <c:pt idx="106">
                  <c:v>0.963293979774276</c:v>
                </c:pt>
                <c:pt idx="107">
                  <c:v>0.96383276973024801</c:v>
                </c:pt>
                <c:pt idx="108">
                  <c:v>0.96437215810080301</c:v>
                </c:pt>
                <c:pt idx="109">
                  <c:v>0.96491215846342604</c:v>
                </c:pt>
                <c:pt idx="110">
                  <c:v>0.96545278483298103</c:v>
                </c:pt>
                <c:pt idx="111">
                  <c:v>0.96599405167649399</c:v>
                </c:pt>
                <c:pt idx="112">
                  <c:v>0.96653597392847401</c:v>
                </c:pt>
                <c:pt idx="113">
                  <c:v>0.96707856700681405</c:v>
                </c:pt>
                <c:pt idx="114">
                  <c:v>0.967621846829265</c:v>
                </c:pt>
                <c:pt idx="115">
                  <c:v>0.968165829830547</c:v>
                </c:pt>
                <c:pt idx="116">
                  <c:v>0.96871053298008802</c:v>
                </c:pt>
                <c:pt idx="117">
                  <c:v>0.96925597380043305</c:v>
                </c:pt>
                <c:pt idx="118">
                  <c:v>0.96980217038635896</c:v>
                </c:pt>
                <c:pt idx="119">
                  <c:v>0.97034914142470197</c:v>
                </c:pt>
                <c:pt idx="120">
                  <c:v>0.97089690621495195</c:v>
                </c:pt>
                <c:pt idx="121">
                  <c:v>0.97144548469062897</c:v>
                </c:pt>
                <c:pt idx="122">
                  <c:v>0.97199489744147805</c:v>
                </c:pt>
                <c:pt idx="123">
                  <c:v>0.97254516573653105</c:v>
                </c:pt>
                <c:pt idx="124">
                  <c:v>0.97309631154804799</c:v>
                </c:pt>
                <c:pt idx="125">
                  <c:v>0.97364835757639401</c:v>
                </c:pt>
                <c:pt idx="126">
                  <c:v>0.97420132727588205</c:v>
                </c:pt>
                <c:pt idx="127">
                  <c:v>0.97475524488163201</c:v>
                </c:pt>
                <c:pt idx="128">
                  <c:v>0.97531013543747203</c:v>
                </c:pt>
                <c:pt idx="129">
                  <c:v>0.975866024824949</c:v>
                </c:pt>
                <c:pt idx="130">
                  <c:v>0.97642293979347194</c:v>
                </c:pt>
                <c:pt idx="131">
                  <c:v>0.97698090799165804</c:v>
                </c:pt>
                <c:pt idx="132">
                  <c:v>0.977539957999915</c:v>
                </c:pt>
                <c:pt idx="133">
                  <c:v>0.97810011936432495</c:v>
                </c:pt>
                <c:pt idx="134">
                  <c:v>0.97866142263187195</c:v>
                </c:pt>
                <c:pt idx="135">
                  <c:v>0.97922389938709398</c:v>
                </c:pt>
                <c:pt idx="136">
                  <c:v>0.97978758229018303</c:v>
                </c:pt>
                <c:pt idx="137">
                  <c:v>0.98035250511663496</c:v>
                </c:pt>
                <c:pt idx="138">
                  <c:v>0.98091870279848703</c:v>
                </c:pt>
                <c:pt idx="139">
                  <c:v>0.98148621146721704</c:v>
                </c:pt>
                <c:pt idx="140">
                  <c:v>0.98205506849838498</c:v>
                </c:pt>
                <c:pt idx="141">
                  <c:v>0.98262531255807495</c:v>
                </c:pt>
                <c:pt idx="142">
                  <c:v>0.98319698365122499</c:v>
                </c:pt>
                <c:pt idx="143">
                  <c:v>0.98377012317191703</c:v>
                </c:pt>
                <c:pt idx="144">
                  <c:v>0.98434477395571596</c:v>
                </c:pt>
                <c:pt idx="145">
                  <c:v>0.984920980334134</c:v>
                </c:pt>
                <c:pt idx="146">
                  <c:v>0.98549878819132097</c:v>
                </c:pt>
                <c:pt idx="147">
                  <c:v>0.98607824502305597</c:v>
                </c:pt>
                <c:pt idx="148">
                  <c:v>0.98665939999815799</c:v>
                </c:pt>
                <c:pt idx="149">
                  <c:v>0.987242304022386</c:v>
                </c:pt>
                <c:pt idx="150">
                  <c:v>0.98782700980496496</c:v>
                </c:pt>
                <c:pt idx="151">
                  <c:v>0.98841357192780299</c:v>
                </c:pt>
                <c:pt idx="152">
                  <c:v>0.98900204691754601</c:v>
                </c:pt>
                <c:pt idx="153">
                  <c:v>0.98959249332056098</c:v>
                </c:pt>
                <c:pt idx="154">
                  <c:v>0.99018497178096399</c:v>
                </c:pt>
                <c:pt idx="155">
                  <c:v>0.99077954512182298</c:v>
                </c:pt>
                <c:pt idx="156">
                  <c:v>0.99137627842964704</c:v>
                </c:pt>
                <c:pt idx="157">
                  <c:v>0.99197523914229502</c:v>
                </c:pt>
                <c:pt idx="158">
                  <c:v>0.99257649714042895</c:v>
                </c:pt>
                <c:pt idx="159">
                  <c:v>0.99318012484263896</c:v>
                </c:pt>
                <c:pt idx="160">
                  <c:v>0.99378619730439199</c:v>
                </c:pt>
                <c:pt idx="161">
                  <c:v>0.99439479232090799</c:v>
                </c:pt>
                <c:pt idx="162">
                  <c:v>0.99500599053414496</c:v>
                </c:pt>
                <c:pt idx="163">
                  <c:v>0.99561987554399201</c:v>
                </c:pt>
                <c:pt idx="164">
                  <c:v>0.99623653402384504</c:v>
                </c:pt>
                <c:pt idx="165">
                  <c:v>0.99685605584068604</c:v>
                </c:pt>
                <c:pt idx="166">
                  <c:v>0.99747853417981802</c:v>
                </c:pt>
                <c:pt idx="167">
                  <c:v>0.99810406567440502</c:v>
                </c:pt>
                <c:pt idx="168">
                  <c:v>0.99873275053993804</c:v>
                </c:pt>
                <c:pt idx="169">
                  <c:v>0.99936469271379502</c:v>
                </c:pt>
                <c:pt idx="170">
                  <c:v>1</c:v>
                </c:pt>
                <c:pt idx="171">
                  <c:v>0.99937263715075397</c:v>
                </c:pt>
                <c:pt idx="172">
                  <c:v>0.99876530062999302</c:v>
                </c:pt>
                <c:pt idx="173">
                  <c:v>0.99817800256799905</c:v>
                </c:pt>
                <c:pt idx="174">
                  <c:v>0.99761075203981198</c:v>
                </c:pt>
                <c:pt idx="175">
                  <c:v>0.99706355492903798</c:v>
                </c:pt>
                <c:pt idx="176">
                  <c:v>0.996536413786137</c:v>
                </c:pt>
                <c:pt idx="177">
                  <c:v>0.99602932768113905</c:v>
                </c:pt>
                <c:pt idx="178">
                  <c:v>0.99554229205071298</c:v>
                </c:pt>
                <c:pt idx="179">
                  <c:v>0.99507529853957</c:v>
                </c:pt>
                <c:pt idx="180">
                  <c:v>0.99462833483617497</c:v>
                </c:pt>
                <c:pt idx="181">
                  <c:v>0.99420134691424</c:v>
                </c:pt>
                <c:pt idx="182">
                  <c:v>0.99379412742000495</c:v>
                </c:pt>
                <c:pt idx="183">
                  <c:v>0.99340643065289802</c:v>
                </c:pt>
                <c:pt idx="184">
                  <c:v>0.99303801045099904</c:v>
                </c:pt>
                <c:pt idx="185">
                  <c:v>0.99268862016181003</c:v>
                </c:pt>
                <c:pt idx="186">
                  <c:v>0.99235801261337697</c:v>
                </c:pt>
                <c:pt idx="187">
                  <c:v>0.99204594008709301</c:v>
                </c:pt>
                <c:pt idx="188">
                  <c:v>0.99175215429299801</c:v>
                </c:pt>
                <c:pt idx="189">
                  <c:v>0.99147640634810896</c:v>
                </c:pt>
                <c:pt idx="190">
                  <c:v>0.99121844675817805</c:v>
                </c:pt>
                <c:pt idx="191">
                  <c:v>0.99097802540316904</c:v>
                </c:pt>
                <c:pt idx="192">
                  <c:v>0.99075489152670704</c:v>
                </c:pt>
                <c:pt idx="193">
                  <c:v>0.99054879372971505</c:v>
                </c:pt>
                <c:pt idx="194">
                  <c:v>0.990359479968418</c:v>
                </c:pt>
                <c:pt idx="195">
                  <c:v>0.99018669755689503</c:v>
                </c:pt>
                <c:pt idx="196">
                  <c:v>0.99003019317433505</c:v>
                </c:pt>
                <c:pt idx="197">
                  <c:v>0.98988971287712801</c:v>
                </c:pt>
                <c:pt idx="198">
                  <c:v>0.98976500211593399</c:v>
                </c:pt>
                <c:pt idx="199">
                  <c:v>0.98965580575783596</c:v>
                </c:pt>
                <c:pt idx="200">
                  <c:v>0.98956186811367897</c:v>
                </c:pt>
                <c:pt idx="201">
                  <c:v>0.98948293297069001</c:v>
                </c:pt>
                <c:pt idx="202">
                  <c:v>0.98941874363043902</c:v>
                </c:pt>
                <c:pt idx="203">
                  <c:v>0.98936904295218797</c:v>
                </c:pt>
                <c:pt idx="204">
                  <c:v>0.98933357340169303</c:v>
                </c:pt>
                <c:pt idx="205">
                  <c:v>0.98931207710543001</c:v>
                </c:pt>
                <c:pt idx="206">
                  <c:v>0.98930429591027602</c:v>
                </c:pt>
                <c:pt idx="207">
                  <c:v>0.989309971448603</c:v>
                </c:pt>
                <c:pt idx="208">
                  <c:v>0.98932884520872899</c:v>
                </c:pt>
                <c:pt idx="209">
                  <c:v>0.98936065861066502</c:v>
                </c:pt>
                <c:pt idx="210">
                  <c:v>0.98940515308705401</c:v>
                </c:pt>
                <c:pt idx="211">
                  <c:v>0.98946207016917198</c:v>
                </c:pt>
                <c:pt idx="212">
                  <c:v>0.98953115157785798</c:v>
                </c:pt>
                <c:pt idx="213">
                  <c:v>0.98961213931917702</c:v>
                </c:pt>
                <c:pt idx="214">
                  <c:v>0.989704775784639</c:v>
                </c:pt>
                <c:pt idx="215">
                  <c:v>0.989808803855728</c:v>
                </c:pt>
                <c:pt idx="216">
                  <c:v>0.98992396701249297</c:v>
                </c:pt>
                <c:pt idx="217">
                  <c:v>0.99005000944593502</c:v>
                </c:pt>
                <c:pt idx="218">
                  <c:v>0.99018667617387002</c:v>
                </c:pt>
                <c:pt idx="219">
                  <c:v>0.99033371315995899</c:v>
                </c:pt>
                <c:pt idx="220">
                  <c:v>0.99049086743554204</c:v>
                </c:pt>
                <c:pt idx="221">
                  <c:v>0.990657887223927</c:v>
                </c:pt>
                <c:pt idx="222">
                  <c:v>0.99083452206672495</c:v>
                </c:pt>
                <c:pt idx="223">
                  <c:v>0.99102052295184295</c:v>
                </c:pt>
                <c:pt idx="224">
                  <c:v>0.99121564244271598</c:v>
                </c:pt>
                <c:pt idx="225">
                  <c:v>0.99141963480832396</c:v>
                </c:pt>
                <c:pt idx="226">
                  <c:v>0.99163225615358797</c:v>
                </c:pt>
                <c:pt idx="227">
                  <c:v>0.99185326454965606</c:v>
                </c:pt>
                <c:pt idx="228">
                  <c:v>0.992082420163659</c:v>
                </c:pt>
                <c:pt idx="229">
                  <c:v>0.99231948538745196</c:v>
                </c:pt>
                <c:pt idx="230">
                  <c:v>0.99256422496490504</c:v>
                </c:pt>
                <c:pt idx="231">
                  <c:v>0.99281640611727495</c:v>
                </c:pt>
                <c:pt idx="232">
                  <c:v>0.99307579866622497</c:v>
                </c:pt>
                <c:pt idx="233">
                  <c:v>0.99334217515405498</c:v>
                </c:pt>
                <c:pt idx="234">
                  <c:v>0.99361531096070099</c:v>
                </c:pt>
                <c:pt idx="235">
                  <c:v>0.99389498441713098</c:v>
                </c:pt>
                <c:pt idx="236">
                  <c:v>0.99418097691470397</c:v>
                </c:pt>
                <c:pt idx="237">
                  <c:v>0.99447307301016297</c:v>
                </c:pt>
                <c:pt idx="238">
                  <c:v>0.99477106052588005</c:v>
                </c:pt>
                <c:pt idx="239">
                  <c:v>0.99507473064506102</c:v>
                </c:pt>
                <c:pt idx="240">
                  <c:v>0.995383878001592</c:v>
                </c:pt>
                <c:pt idx="241">
                  <c:v>0.99569830076427102</c:v>
                </c:pt>
                <c:pt idx="242">
                  <c:v>0.99601780071518697</c:v>
                </c:pt>
                <c:pt idx="243">
                  <c:v>0.99634218332203495</c:v>
                </c:pt>
                <c:pt idx="244">
                  <c:v>0.99667125780420296</c:v>
                </c:pt>
                <c:pt idx="245">
                  <c:v>0.99700483719247401</c:v>
                </c:pt>
                <c:pt idx="246">
                  <c:v>0.99734273838224397</c:v>
                </c:pt>
                <c:pt idx="247">
                  <c:v>0.99768478218017698</c:v>
                </c:pt>
                <c:pt idx="248">
                  <c:v>0.99803079334424905</c:v>
                </c:pt>
                <c:pt idx="249">
                  <c:v>0.99838060061716905</c:v>
                </c:pt>
                <c:pt idx="250">
                  <c:v>0.99873403675319405</c:v>
                </c:pt>
                <c:pt idx="251">
                  <c:v>0.99909093853839404</c:v>
                </c:pt>
                <c:pt idx="252">
                  <c:v>0.99945114680442504</c:v>
                </c:pt>
                <c:pt idx="253">
                  <c:v>0.99981450643593295</c:v>
                </c:pt>
                <c:pt idx="254">
                  <c:v>1.00018086637171</c:v>
                </c:pt>
                <c:pt idx="255">
                  <c:v>1.00055007959974</c:v>
                </c:pt>
                <c:pt idx="256">
                  <c:v>1.0009220031463499</c:v>
                </c:pt>
                <c:pt idx="257">
                  <c:v>1.0012964980596299</c:v>
                </c:pt>
                <c:pt idx="258">
                  <c:v>1.00167342938731</c:v>
                </c:pt>
                <c:pt idx="259">
                  <c:v>1.0020526661494</c:v>
                </c:pt>
                <c:pt idx="260">
                  <c:v>1.0024340813057699</c:v>
                </c:pt>
                <c:pt idx="261">
                  <c:v>1.0028175517189499</c:v>
                </c:pt>
                <c:pt idx="262">
                  <c:v>1.00320295811239</c:v>
                </c:pt>
                <c:pt idx="263">
                  <c:v>1.0035901850245199</c:v>
                </c:pt>
                <c:pt idx="264">
                  <c:v>1.00397912075879</c:v>
                </c:pt>
                <c:pt idx="265">
                  <c:v>1.00436965733007</c:v>
                </c:pt>
                <c:pt idx="266">
                  <c:v>1.0047616904076</c:v>
                </c:pt>
                <c:pt idx="267">
                  <c:v>1.00515511925488</c:v>
                </c:pt>
                <c:pt idx="268">
                  <c:v>1.0055498466666599</c:v>
                </c:pt>
                <c:pt idx="269">
                  <c:v>1.0059457789034201</c:v>
                </c:pt>
                <c:pt idx="270">
                  <c:v>1.00634282562354</c:v>
                </c:pt>
                <c:pt idx="271">
                  <c:v>1.0067408998135201</c:v>
                </c:pt>
                <c:pt idx="272">
                  <c:v>1.00713991771635</c:v>
                </c:pt>
                <c:pt idx="273">
                  <c:v>1.00753979875848</c:v>
                </c:pt>
                <c:pt idx="274">
                  <c:v>1.0079404654755</c:v>
                </c:pt>
                <c:pt idx="275">
                  <c:v>1.0083418434368501</c:v>
                </c:pt>
                <c:pt idx="276">
                  <c:v>1.0087438611696999</c:v>
                </c:pt>
                <c:pt idx="277">
                  <c:v>1.0091464500823299</c:v>
                </c:pt>
                <c:pt idx="278">
                  <c:v>1.0095495443870901</c:v>
                </c:pt>
                <c:pt idx="279">
                  <c:v>1.00995308102328</c:v>
                </c:pt>
                <c:pt idx="280">
                  <c:v>1.0103569995799799</c:v>
                </c:pt>
                <c:pt idx="281">
                  <c:v>1.0107612422191099</c:v>
                </c:pt>
                <c:pt idx="282">
                  <c:v>1.01116575359889</c:v>
                </c:pt>
                <c:pt idx="283">
                  <c:v>1.0115704807977299</c:v>
                </c:pt>
                <c:pt idx="284">
                  <c:v>1.0119753732388399</c:v>
                </c:pt>
                <c:pt idx="285">
                  <c:v>1.01238038261557</c:v>
                </c:pt>
                <c:pt idx="286">
                  <c:v>1.01278546281765</c:v>
                </c:pt>
                <c:pt idx="287">
                  <c:v>1.01319056985847</c:v>
                </c:pt>
                <c:pt idx="288">
                  <c:v>1.0135956618033599</c:v>
                </c:pt>
                <c:pt idx="289">
                  <c:v>1.0140006986991601</c:v>
                </c:pt>
                <c:pt idx="290">
                  <c:v>1.0144056425049499</c:v>
                </c:pt>
                <c:pt idx="291">
                  <c:v>1.01481045702418</c:v>
                </c:pt>
                <c:pt idx="292">
                  <c:v>1.01521510783808</c:v>
                </c:pt>
                <c:pt idx="293">
                  <c:v>1.0156195622406201</c:v>
                </c:pt>
                <c:pt idx="294">
                  <c:v>1.01602378917485</c:v>
                </c:pt>
                <c:pt idx="295">
                  <c:v>1.01642775917076</c:v>
                </c:pt>
                <c:pt idx="296">
                  <c:v>1.0168314442847</c:v>
                </c:pt>
                <c:pt idx="297">
                  <c:v>1.0172348180403401</c:v>
                </c:pt>
                <c:pt idx="298">
                  <c:v>1.0176378553712</c:v>
                </c:pt>
                <c:pt idx="299">
                  <c:v>1.0180405325647399</c:v>
                </c:pt>
                <c:pt idx="300">
                  <c:v>1.0184428272080599</c:v>
                </c:pt>
                <c:pt idx="301">
                  <c:v>1.0188447181351701</c:v>
                </c:pt>
                <c:pt idx="302">
                  <c:v>1.0192461853758099</c:v>
                </c:pt>
                <c:pt idx="303">
                  <c:v>1.01964721010592</c:v>
                </c:pt>
                <c:pt idx="304">
                  <c:v>1.02004777459955</c:v>
                </c:pt>
                <c:pt idx="305">
                  <c:v>1.02044786218239</c:v>
                </c:pt>
                <c:pt idx="306">
                  <c:v>1.02084745718682</c:v>
                </c:pt>
                <c:pt idx="307">
                  <c:v>1.02124654490842</c:v>
                </c:pt>
                <c:pt idx="308">
                  <c:v>1.02164511156398</c:v>
                </c:pt>
                <c:pt idx="309">
                  <c:v>1.0220431442509601</c:v>
                </c:pt>
                <c:pt idx="310">
                  <c:v>1.02244063090836</c:v>
                </c:pt>
                <c:pt idx="311">
                  <c:v>1.0228375602790201</c:v>
                </c:pt>
                <c:pt idx="312">
                  <c:v>1.02323392187322</c:v>
                </c:pt>
                <c:pt idx="313">
                  <c:v>1.0236297059337001</c:v>
                </c:pt>
                <c:pt idx="314">
                  <c:v>1.02402490340189</c:v>
                </c:pt>
                <c:pt idx="315">
                  <c:v>1.0244195058854699</c:v>
                </c:pt>
                <c:pt idx="316">
                  <c:v>1.0248135056271599</c:v>
                </c:pt>
                <c:pt idx="317">
                  <c:v>1.02520689547466</c:v>
                </c:pt>
                <c:pt idx="318">
                  <c:v>1.0255996688518501</c:v>
                </c:pt>
                <c:pt idx="319">
                  <c:v>1.0259918197310001</c:v>
                </c:pt>
                <c:pt idx="320">
                  <c:v>1.0263833426061999</c:v>
                </c:pt>
                <c:pt idx="321">
                  <c:v>1.02677423246778</c:v>
                </c:pt>
                <c:pt idx="322">
                  <c:v>1.0271644847777801</c:v>
                </c:pt>
                <c:pt idx="323">
                  <c:v>1.0275540954464299</c:v>
                </c:pt>
                <c:pt idx="324">
                  <c:v>1.0279430608096001</c:v>
                </c:pt>
                <c:pt idx="325">
                  <c:v>1.0283313776071299</c:v>
                </c:pt>
                <c:pt idx="326">
                  <c:v>1.02871904296216</c:v>
                </c:pt>
                <c:pt idx="327">
                  <c:v>1.02910605436122</c:v>
                </c:pt>
                <c:pt idx="328">
                  <c:v>1.02949240963522</c:v>
                </c:pt>
                <c:pt idx="329">
                  <c:v>1.0298781069412599</c:v>
                </c:pt>
                <c:pt idx="330">
                  <c:v>1.03026314474518</c:v>
                </c:pt>
                <c:pt idx="331">
                  <c:v>1.0306475218048801</c:v>
                </c:pt>
                <c:pt idx="332">
                  <c:v>1.03103123715434</c:v>
                </c:pt>
                <c:pt idx="333">
                  <c:v>1.03141429008838</c:v>
                </c:pt>
                <c:pt idx="334">
                  <c:v>1.03179668014805</c:v>
                </c:pt>
                <c:pt idx="335">
                  <c:v>1.03217840710667</c:v>
                </c:pt>
                <c:pt idx="336">
                  <c:v>1.03255947095647</c:v>
                </c:pt>
                <c:pt idx="337">
                  <c:v>1.03293987189587</c:v>
                </c:pt>
                <c:pt idx="338">
                  <c:v>1.0333196103172799</c:v>
                </c:pt>
                <c:pt idx="339">
                  <c:v>1.0336986867954601</c:v>
                </c:pt>
                <c:pt idx="340">
                  <c:v>1.0340771020764301</c:v>
                </c:pt>
                <c:pt idx="341">
                  <c:v>1.03445485706681</c:v>
                </c:pt>
                <c:pt idx="342">
                  <c:v>1.03483195282374</c:v>
                </c:pt>
                <c:pt idx="343">
                  <c:v>1.0352083905451701</c:v>
                </c:pt>
                <c:pt idx="344">
                  <c:v>1.03558417156066</c:v>
                </c:pt>
                <c:pt idx="345">
                  <c:v>1.03595929732254</c:v>
                </c:pt>
                <c:pt idx="346">
                  <c:v>1.0363337693975201</c:v>
                </c:pt>
                <c:pt idx="347">
                  <c:v>1.0367075894587101</c:v>
                </c:pt>
                <c:pt idx="348">
                  <c:v>1.0370807592778899</c:v>
                </c:pt>
                <c:pt idx="349">
                  <c:v>1.0374532807183099</c:v>
                </c:pt>
                <c:pt idx="350">
                  <c:v>1.0378251557276801</c:v>
                </c:pt>
                <c:pt idx="351">
                  <c:v>1.03819638633155</c:v>
                </c:pt>
                <c:pt idx="352">
                  <c:v>1.0385669746270201</c:v>
                </c:pt>
                <c:pt idx="353">
                  <c:v>1.0389369227766601</c:v>
                </c:pt>
                <c:pt idx="354">
                  <c:v>1.03930623300285</c:v>
                </c:pt>
                <c:pt idx="355">
                  <c:v>1.03967490758223</c:v>
                </c:pt>
                <c:pt idx="356">
                  <c:v>1.0400429488405201</c:v>
                </c:pt>
                <c:pt idx="357">
                  <c:v>1.0404103591475899</c:v>
                </c:pt>
                <c:pt idx="358">
                  <c:v>1.04077714091267</c:v>
                </c:pt>
                <c:pt idx="359">
                  <c:v>1.0411432965798599</c:v>
                </c:pt>
                <c:pt idx="360">
                  <c:v>1.0415088286238501</c:v>
                </c:pt>
                <c:pt idx="361">
                  <c:v>1.0418737395458499</c:v>
                </c:pt>
                <c:pt idx="362">
                  <c:v>1.04223803186963</c:v>
                </c:pt>
                <c:pt idx="363">
                  <c:v>1.04260170813788</c:v>
                </c:pt>
                <c:pt idx="364">
                  <c:v>1.04296477090863</c:v>
                </c:pt>
                <c:pt idx="365">
                  <c:v>1.0433272227519299</c:v>
                </c:pt>
                <c:pt idx="366">
                  <c:v>1.0436890662466101</c:v>
                </c:pt>
                <c:pt idx="367">
                  <c:v>1.04405030397723</c:v>
                </c:pt>
                <c:pt idx="368">
                  <c:v>1.0444109385312099</c:v>
                </c:pt>
                <c:pt idx="369">
                  <c:v>1.0447709724960299</c:v>
                </c:pt>
                <c:pt idx="370">
                  <c:v>1.04513040845662</c:v>
                </c:pt>
                <c:pt idx="371">
                  <c:v>1.04548924899284</c:v>
                </c:pt>
                <c:pt idx="372">
                  <c:v>1.0458474966770801</c:v>
                </c:pt>
                <c:pt idx="373">
                  <c:v>1.0462051540720201</c:v>
                </c:pt>
                <c:pt idx="374">
                  <c:v>1.04656222372844</c:v>
                </c:pt>
                <c:pt idx="375">
                  <c:v>1.0469187081831399</c:v>
                </c:pt>
                <c:pt idx="376">
                  <c:v>1.04727460995701</c:v>
                </c:pt>
                <c:pt idx="377">
                  <c:v>1.0476299315531501</c:v>
                </c:pt>
                <c:pt idx="378">
                  <c:v>1.0479846754550499</c:v>
                </c:pt>
                <c:pt idx="379">
                  <c:v>1.0483388441249299</c:v>
                </c:pt>
                <c:pt idx="380">
                  <c:v>1.0486924400021</c:v>
                </c:pt>
                <c:pt idx="381">
                  <c:v>1.0490454655014201</c:v>
                </c:pt>
                <c:pt idx="382">
                  <c:v>1.04939792301182</c:v>
                </c:pt>
                <c:pt idx="383">
                  <c:v>1.0497498148948801</c:v>
                </c:pt>
                <c:pt idx="384">
                  <c:v>1.0501011434835199</c:v>
                </c:pt>
                <c:pt idx="385">
                  <c:v>1.05045191108069</c:v>
                </c:pt>
                <c:pt idx="386">
                  <c:v>1.0508021199581501</c:v>
                </c:pt>
                <c:pt idx="387">
                  <c:v>1.0511517723553201</c:v>
                </c:pt>
                <c:pt idx="388">
                  <c:v>1.0515008704781299</c:v>
                </c:pt>
                <c:pt idx="389">
                  <c:v>1.0518494164979699</c:v>
                </c:pt>
                <c:pt idx="390">
                  <c:v>1.0521974125506699</c:v>
                </c:pt>
                <c:pt idx="391">
                  <c:v>1.0525448607354899</c:v>
                </c:pt>
                <c:pt idx="392">
                  <c:v>1.0528917631142201</c:v>
                </c:pt>
                <c:pt idx="393">
                  <c:v>1.05323812171026</c:v>
                </c:pt>
                <c:pt idx="394">
                  <c:v>1.0535839385077601</c:v>
                </c:pt>
                <c:pt idx="395">
                  <c:v>1.05392921545076</c:v>
                </c:pt>
                <c:pt idx="396">
                  <c:v>1.05427395444245</c:v>
                </c:pt>
                <c:pt idx="397">
                  <c:v>1.05461815734436</c:v>
                </c:pt>
                <c:pt idx="398">
                  <c:v>1.0549618259756199</c:v>
                </c:pt>
                <c:pt idx="399">
                  <c:v>1.0553049621122499</c:v>
                </c:pt>
                <c:pt idx="400">
                  <c:v>1.05564756748652</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Microsoft_Excel_Worksheet2!$A$2:$A$9702</c:f>
              <c:numCache>
                <c:formatCode>General</c:formatCode>
                <c:ptCount val="9701"/>
                <c:pt idx="0">
                  <c:v>15</c:v>
                </c:pt>
                <c:pt idx="1">
                  <c:v>15.1</c:v>
                </c:pt>
                <c:pt idx="2">
                  <c:v>15.2</c:v>
                </c:pt>
                <c:pt idx="3">
                  <c:v>15.3</c:v>
                </c:pt>
                <c:pt idx="4">
                  <c:v>15.4</c:v>
                </c:pt>
                <c:pt idx="5">
                  <c:v>15.5</c:v>
                </c:pt>
                <c:pt idx="6">
                  <c:v>15.6</c:v>
                </c:pt>
                <c:pt idx="7">
                  <c:v>15.7</c:v>
                </c:pt>
                <c:pt idx="8">
                  <c:v>15.8</c:v>
                </c:pt>
                <c:pt idx="9">
                  <c:v>15.9</c:v>
                </c:pt>
                <c:pt idx="10">
                  <c:v>16</c:v>
                </c:pt>
                <c:pt idx="11">
                  <c:v>16.100000000000001</c:v>
                </c:pt>
                <c:pt idx="12">
                  <c:v>16.2</c:v>
                </c:pt>
                <c:pt idx="13">
                  <c:v>16.3</c:v>
                </c:pt>
                <c:pt idx="14">
                  <c:v>16.399999999999999</c:v>
                </c:pt>
                <c:pt idx="15">
                  <c:v>16.5</c:v>
                </c:pt>
                <c:pt idx="16">
                  <c:v>16.600000000000001</c:v>
                </c:pt>
                <c:pt idx="17">
                  <c:v>16.7</c:v>
                </c:pt>
                <c:pt idx="18">
                  <c:v>16.8</c:v>
                </c:pt>
                <c:pt idx="19">
                  <c:v>16.899999999999999</c:v>
                </c:pt>
                <c:pt idx="20">
                  <c:v>17</c:v>
                </c:pt>
                <c:pt idx="21">
                  <c:v>17.100000000000001</c:v>
                </c:pt>
                <c:pt idx="22">
                  <c:v>17.2</c:v>
                </c:pt>
                <c:pt idx="23">
                  <c:v>17.3</c:v>
                </c:pt>
                <c:pt idx="24">
                  <c:v>17.399999999999999</c:v>
                </c:pt>
                <c:pt idx="25">
                  <c:v>17.5</c:v>
                </c:pt>
                <c:pt idx="26">
                  <c:v>17.600000000000001</c:v>
                </c:pt>
                <c:pt idx="27">
                  <c:v>17.7</c:v>
                </c:pt>
                <c:pt idx="28">
                  <c:v>17.8</c:v>
                </c:pt>
                <c:pt idx="29">
                  <c:v>17.899999999999999</c:v>
                </c:pt>
                <c:pt idx="30">
                  <c:v>18</c:v>
                </c:pt>
                <c:pt idx="31">
                  <c:v>18.100000000000001</c:v>
                </c:pt>
                <c:pt idx="32">
                  <c:v>18.2</c:v>
                </c:pt>
                <c:pt idx="33">
                  <c:v>18.3</c:v>
                </c:pt>
                <c:pt idx="34">
                  <c:v>18.399999999999999</c:v>
                </c:pt>
                <c:pt idx="35">
                  <c:v>18.5</c:v>
                </c:pt>
                <c:pt idx="36">
                  <c:v>18.600000000000001</c:v>
                </c:pt>
                <c:pt idx="37">
                  <c:v>18.7</c:v>
                </c:pt>
                <c:pt idx="38">
                  <c:v>18.8</c:v>
                </c:pt>
                <c:pt idx="39">
                  <c:v>18.899999999999999</c:v>
                </c:pt>
                <c:pt idx="40">
                  <c:v>19</c:v>
                </c:pt>
                <c:pt idx="41">
                  <c:v>19.100000000000001</c:v>
                </c:pt>
                <c:pt idx="42">
                  <c:v>19.2</c:v>
                </c:pt>
                <c:pt idx="43">
                  <c:v>19.3</c:v>
                </c:pt>
                <c:pt idx="44">
                  <c:v>19.399999999999999</c:v>
                </c:pt>
                <c:pt idx="45">
                  <c:v>19.5</c:v>
                </c:pt>
                <c:pt idx="46">
                  <c:v>19.600000000000001</c:v>
                </c:pt>
                <c:pt idx="47">
                  <c:v>19.7</c:v>
                </c:pt>
                <c:pt idx="48">
                  <c:v>19.8</c:v>
                </c:pt>
                <c:pt idx="49">
                  <c:v>19.899999999999999</c:v>
                </c:pt>
                <c:pt idx="50">
                  <c:v>20</c:v>
                </c:pt>
                <c:pt idx="51">
                  <c:v>20.100000000000001</c:v>
                </c:pt>
                <c:pt idx="52">
                  <c:v>20.2</c:v>
                </c:pt>
                <c:pt idx="53">
                  <c:v>20.3</c:v>
                </c:pt>
                <c:pt idx="54">
                  <c:v>20.399999999999999</c:v>
                </c:pt>
                <c:pt idx="55">
                  <c:v>20.5</c:v>
                </c:pt>
                <c:pt idx="56">
                  <c:v>20.6</c:v>
                </c:pt>
                <c:pt idx="57">
                  <c:v>20.7</c:v>
                </c:pt>
                <c:pt idx="58">
                  <c:v>20.8</c:v>
                </c:pt>
                <c:pt idx="59">
                  <c:v>20.9</c:v>
                </c:pt>
                <c:pt idx="60">
                  <c:v>21</c:v>
                </c:pt>
                <c:pt idx="61">
                  <c:v>21.1</c:v>
                </c:pt>
                <c:pt idx="62">
                  <c:v>21.2</c:v>
                </c:pt>
                <c:pt idx="63">
                  <c:v>21.3</c:v>
                </c:pt>
                <c:pt idx="64">
                  <c:v>21.4</c:v>
                </c:pt>
                <c:pt idx="65">
                  <c:v>21.5</c:v>
                </c:pt>
                <c:pt idx="66">
                  <c:v>21.6</c:v>
                </c:pt>
                <c:pt idx="67">
                  <c:v>21.7</c:v>
                </c:pt>
                <c:pt idx="68">
                  <c:v>21.8</c:v>
                </c:pt>
                <c:pt idx="69">
                  <c:v>21.9</c:v>
                </c:pt>
                <c:pt idx="70">
                  <c:v>22</c:v>
                </c:pt>
                <c:pt idx="71">
                  <c:v>22.1</c:v>
                </c:pt>
                <c:pt idx="72">
                  <c:v>22.2</c:v>
                </c:pt>
                <c:pt idx="73">
                  <c:v>22.3</c:v>
                </c:pt>
                <c:pt idx="74">
                  <c:v>22.4</c:v>
                </c:pt>
                <c:pt idx="75">
                  <c:v>22.5</c:v>
                </c:pt>
                <c:pt idx="76">
                  <c:v>22.6</c:v>
                </c:pt>
                <c:pt idx="77">
                  <c:v>22.7</c:v>
                </c:pt>
                <c:pt idx="78">
                  <c:v>22.8</c:v>
                </c:pt>
                <c:pt idx="79">
                  <c:v>22.9</c:v>
                </c:pt>
                <c:pt idx="80">
                  <c:v>23</c:v>
                </c:pt>
                <c:pt idx="81">
                  <c:v>23.1</c:v>
                </c:pt>
                <c:pt idx="82">
                  <c:v>23.2</c:v>
                </c:pt>
                <c:pt idx="83">
                  <c:v>23.3</c:v>
                </c:pt>
                <c:pt idx="84">
                  <c:v>23.4</c:v>
                </c:pt>
                <c:pt idx="85">
                  <c:v>23.5</c:v>
                </c:pt>
                <c:pt idx="86">
                  <c:v>23.6</c:v>
                </c:pt>
                <c:pt idx="87">
                  <c:v>23.7</c:v>
                </c:pt>
                <c:pt idx="88">
                  <c:v>23.8</c:v>
                </c:pt>
                <c:pt idx="89">
                  <c:v>23.9</c:v>
                </c:pt>
                <c:pt idx="90">
                  <c:v>24</c:v>
                </c:pt>
                <c:pt idx="91">
                  <c:v>24.1</c:v>
                </c:pt>
                <c:pt idx="92">
                  <c:v>24.2</c:v>
                </c:pt>
                <c:pt idx="93">
                  <c:v>24.3</c:v>
                </c:pt>
                <c:pt idx="94">
                  <c:v>24.4</c:v>
                </c:pt>
                <c:pt idx="95">
                  <c:v>24.5</c:v>
                </c:pt>
                <c:pt idx="96">
                  <c:v>24.6</c:v>
                </c:pt>
                <c:pt idx="97">
                  <c:v>24.7</c:v>
                </c:pt>
                <c:pt idx="98">
                  <c:v>24.8</c:v>
                </c:pt>
                <c:pt idx="99">
                  <c:v>24.9</c:v>
                </c:pt>
                <c:pt idx="100">
                  <c:v>25</c:v>
                </c:pt>
                <c:pt idx="101">
                  <c:v>25.1</c:v>
                </c:pt>
                <c:pt idx="102">
                  <c:v>25.2</c:v>
                </c:pt>
                <c:pt idx="103">
                  <c:v>25.3</c:v>
                </c:pt>
                <c:pt idx="104">
                  <c:v>25.4</c:v>
                </c:pt>
                <c:pt idx="105">
                  <c:v>25.5</c:v>
                </c:pt>
                <c:pt idx="106">
                  <c:v>25.6</c:v>
                </c:pt>
                <c:pt idx="107">
                  <c:v>25.7</c:v>
                </c:pt>
                <c:pt idx="108">
                  <c:v>25.8</c:v>
                </c:pt>
                <c:pt idx="109">
                  <c:v>25.9</c:v>
                </c:pt>
                <c:pt idx="110">
                  <c:v>26</c:v>
                </c:pt>
                <c:pt idx="111">
                  <c:v>26.1</c:v>
                </c:pt>
                <c:pt idx="112">
                  <c:v>26.2</c:v>
                </c:pt>
                <c:pt idx="113">
                  <c:v>26.3</c:v>
                </c:pt>
                <c:pt idx="114">
                  <c:v>26.4</c:v>
                </c:pt>
                <c:pt idx="115">
                  <c:v>26.5</c:v>
                </c:pt>
                <c:pt idx="116">
                  <c:v>26.6</c:v>
                </c:pt>
                <c:pt idx="117">
                  <c:v>26.7</c:v>
                </c:pt>
                <c:pt idx="118">
                  <c:v>26.8</c:v>
                </c:pt>
                <c:pt idx="119">
                  <c:v>26.9</c:v>
                </c:pt>
                <c:pt idx="120">
                  <c:v>27</c:v>
                </c:pt>
                <c:pt idx="121">
                  <c:v>27.1</c:v>
                </c:pt>
                <c:pt idx="122">
                  <c:v>27.2</c:v>
                </c:pt>
                <c:pt idx="123">
                  <c:v>27.3</c:v>
                </c:pt>
                <c:pt idx="124">
                  <c:v>27.4</c:v>
                </c:pt>
                <c:pt idx="125">
                  <c:v>27.5</c:v>
                </c:pt>
                <c:pt idx="126">
                  <c:v>27.6</c:v>
                </c:pt>
                <c:pt idx="127">
                  <c:v>27.7</c:v>
                </c:pt>
                <c:pt idx="128">
                  <c:v>27.8</c:v>
                </c:pt>
                <c:pt idx="129">
                  <c:v>27.9</c:v>
                </c:pt>
                <c:pt idx="130">
                  <c:v>28</c:v>
                </c:pt>
                <c:pt idx="131">
                  <c:v>28.1</c:v>
                </c:pt>
                <c:pt idx="132">
                  <c:v>28.2</c:v>
                </c:pt>
                <c:pt idx="133">
                  <c:v>28.3</c:v>
                </c:pt>
                <c:pt idx="134">
                  <c:v>28.4</c:v>
                </c:pt>
                <c:pt idx="135">
                  <c:v>28.5</c:v>
                </c:pt>
                <c:pt idx="136">
                  <c:v>28.6</c:v>
                </c:pt>
                <c:pt idx="137">
                  <c:v>28.7</c:v>
                </c:pt>
                <c:pt idx="138">
                  <c:v>28.8</c:v>
                </c:pt>
                <c:pt idx="139">
                  <c:v>28.9</c:v>
                </c:pt>
                <c:pt idx="140">
                  <c:v>29</c:v>
                </c:pt>
                <c:pt idx="141">
                  <c:v>29.1</c:v>
                </c:pt>
                <c:pt idx="142">
                  <c:v>29.2</c:v>
                </c:pt>
                <c:pt idx="143">
                  <c:v>29.3</c:v>
                </c:pt>
                <c:pt idx="144">
                  <c:v>29.4</c:v>
                </c:pt>
                <c:pt idx="145">
                  <c:v>29.5</c:v>
                </c:pt>
                <c:pt idx="146">
                  <c:v>29.6</c:v>
                </c:pt>
                <c:pt idx="147">
                  <c:v>29.7</c:v>
                </c:pt>
                <c:pt idx="148">
                  <c:v>29.8</c:v>
                </c:pt>
                <c:pt idx="149">
                  <c:v>29.9</c:v>
                </c:pt>
                <c:pt idx="150">
                  <c:v>30</c:v>
                </c:pt>
                <c:pt idx="151">
                  <c:v>30.1</c:v>
                </c:pt>
                <c:pt idx="152">
                  <c:v>30.2</c:v>
                </c:pt>
                <c:pt idx="153">
                  <c:v>30.3</c:v>
                </c:pt>
                <c:pt idx="154">
                  <c:v>30.4</c:v>
                </c:pt>
                <c:pt idx="155">
                  <c:v>30.5</c:v>
                </c:pt>
                <c:pt idx="156">
                  <c:v>30.6</c:v>
                </c:pt>
                <c:pt idx="157">
                  <c:v>30.7</c:v>
                </c:pt>
                <c:pt idx="158">
                  <c:v>30.8</c:v>
                </c:pt>
                <c:pt idx="159">
                  <c:v>30.9</c:v>
                </c:pt>
                <c:pt idx="160">
                  <c:v>31</c:v>
                </c:pt>
                <c:pt idx="161">
                  <c:v>31.1</c:v>
                </c:pt>
                <c:pt idx="162">
                  <c:v>31.2</c:v>
                </c:pt>
                <c:pt idx="163">
                  <c:v>31.3</c:v>
                </c:pt>
                <c:pt idx="164">
                  <c:v>31.4</c:v>
                </c:pt>
                <c:pt idx="165">
                  <c:v>31.5</c:v>
                </c:pt>
                <c:pt idx="166">
                  <c:v>31.6</c:v>
                </c:pt>
                <c:pt idx="167">
                  <c:v>31.7</c:v>
                </c:pt>
                <c:pt idx="168">
                  <c:v>31.8</c:v>
                </c:pt>
                <c:pt idx="169">
                  <c:v>31.9</c:v>
                </c:pt>
                <c:pt idx="170">
                  <c:v>32</c:v>
                </c:pt>
                <c:pt idx="171">
                  <c:v>32.1</c:v>
                </c:pt>
                <c:pt idx="172">
                  <c:v>32.200000000000003</c:v>
                </c:pt>
                <c:pt idx="173">
                  <c:v>32.299999999999997</c:v>
                </c:pt>
                <c:pt idx="174">
                  <c:v>32.4</c:v>
                </c:pt>
                <c:pt idx="175">
                  <c:v>32.5</c:v>
                </c:pt>
                <c:pt idx="176">
                  <c:v>32.6</c:v>
                </c:pt>
                <c:pt idx="177">
                  <c:v>32.700000000000003</c:v>
                </c:pt>
                <c:pt idx="178">
                  <c:v>32.799999999999997</c:v>
                </c:pt>
                <c:pt idx="179">
                  <c:v>32.9</c:v>
                </c:pt>
                <c:pt idx="180">
                  <c:v>33</c:v>
                </c:pt>
                <c:pt idx="181">
                  <c:v>33.1</c:v>
                </c:pt>
                <c:pt idx="182">
                  <c:v>33.200000000000003</c:v>
                </c:pt>
                <c:pt idx="183">
                  <c:v>33.299999999999997</c:v>
                </c:pt>
                <c:pt idx="184">
                  <c:v>33.4</c:v>
                </c:pt>
                <c:pt idx="185">
                  <c:v>33.5</c:v>
                </c:pt>
                <c:pt idx="186">
                  <c:v>33.6</c:v>
                </c:pt>
                <c:pt idx="187">
                  <c:v>33.700000000000003</c:v>
                </c:pt>
                <c:pt idx="188">
                  <c:v>33.799999999999997</c:v>
                </c:pt>
                <c:pt idx="189">
                  <c:v>33.9</c:v>
                </c:pt>
                <c:pt idx="190">
                  <c:v>34</c:v>
                </c:pt>
                <c:pt idx="191">
                  <c:v>34.1</c:v>
                </c:pt>
                <c:pt idx="192">
                  <c:v>34.200000000000003</c:v>
                </c:pt>
                <c:pt idx="193">
                  <c:v>34.299999999999997</c:v>
                </c:pt>
                <c:pt idx="194">
                  <c:v>34.4</c:v>
                </c:pt>
                <c:pt idx="195">
                  <c:v>34.5</c:v>
                </c:pt>
                <c:pt idx="196">
                  <c:v>34.6</c:v>
                </c:pt>
                <c:pt idx="197">
                  <c:v>34.700000000000003</c:v>
                </c:pt>
                <c:pt idx="198">
                  <c:v>34.799999999999997</c:v>
                </c:pt>
                <c:pt idx="199">
                  <c:v>34.9</c:v>
                </c:pt>
                <c:pt idx="200">
                  <c:v>35</c:v>
                </c:pt>
                <c:pt idx="201">
                  <c:v>35.1</c:v>
                </c:pt>
                <c:pt idx="202">
                  <c:v>35.200000000000003</c:v>
                </c:pt>
                <c:pt idx="203">
                  <c:v>35.299999999999997</c:v>
                </c:pt>
                <c:pt idx="204">
                  <c:v>35.4</c:v>
                </c:pt>
                <c:pt idx="205">
                  <c:v>35.5</c:v>
                </c:pt>
                <c:pt idx="206">
                  <c:v>35.6</c:v>
                </c:pt>
                <c:pt idx="207">
                  <c:v>35.700000000000003</c:v>
                </c:pt>
                <c:pt idx="208">
                  <c:v>35.799999999999997</c:v>
                </c:pt>
                <c:pt idx="209">
                  <c:v>35.9</c:v>
                </c:pt>
                <c:pt idx="210">
                  <c:v>36</c:v>
                </c:pt>
                <c:pt idx="211">
                  <c:v>36.1</c:v>
                </c:pt>
                <c:pt idx="212">
                  <c:v>36.200000000000003</c:v>
                </c:pt>
                <c:pt idx="213">
                  <c:v>36.299999999999997</c:v>
                </c:pt>
                <c:pt idx="214">
                  <c:v>36.4</c:v>
                </c:pt>
                <c:pt idx="215">
                  <c:v>36.5</c:v>
                </c:pt>
                <c:pt idx="216">
                  <c:v>36.6</c:v>
                </c:pt>
                <c:pt idx="217">
                  <c:v>36.700000000000003</c:v>
                </c:pt>
                <c:pt idx="218">
                  <c:v>36.799999999999997</c:v>
                </c:pt>
                <c:pt idx="219">
                  <c:v>36.9</c:v>
                </c:pt>
                <c:pt idx="220">
                  <c:v>37</c:v>
                </c:pt>
                <c:pt idx="221">
                  <c:v>37.1</c:v>
                </c:pt>
                <c:pt idx="222">
                  <c:v>37.200000000000003</c:v>
                </c:pt>
                <c:pt idx="223">
                  <c:v>37.299999999999997</c:v>
                </c:pt>
                <c:pt idx="224">
                  <c:v>37.4</c:v>
                </c:pt>
                <c:pt idx="225">
                  <c:v>37.5</c:v>
                </c:pt>
                <c:pt idx="226">
                  <c:v>37.6</c:v>
                </c:pt>
                <c:pt idx="227">
                  <c:v>37.700000000000003</c:v>
                </c:pt>
                <c:pt idx="228">
                  <c:v>37.799999999999997</c:v>
                </c:pt>
                <c:pt idx="229">
                  <c:v>37.9</c:v>
                </c:pt>
                <c:pt idx="230">
                  <c:v>38</c:v>
                </c:pt>
                <c:pt idx="231">
                  <c:v>38.1</c:v>
                </c:pt>
                <c:pt idx="232">
                  <c:v>38.200000000000003</c:v>
                </c:pt>
                <c:pt idx="233">
                  <c:v>38.299999999999997</c:v>
                </c:pt>
                <c:pt idx="234">
                  <c:v>38.4</c:v>
                </c:pt>
                <c:pt idx="235">
                  <c:v>38.5</c:v>
                </c:pt>
                <c:pt idx="236">
                  <c:v>38.6</c:v>
                </c:pt>
                <c:pt idx="237">
                  <c:v>38.700000000000003</c:v>
                </c:pt>
                <c:pt idx="238">
                  <c:v>38.799999999999997</c:v>
                </c:pt>
                <c:pt idx="239">
                  <c:v>38.9</c:v>
                </c:pt>
                <c:pt idx="240">
                  <c:v>39</c:v>
                </c:pt>
                <c:pt idx="241">
                  <c:v>39.1</c:v>
                </c:pt>
                <c:pt idx="242">
                  <c:v>39.200000000000003</c:v>
                </c:pt>
                <c:pt idx="243">
                  <c:v>39.299999999999997</c:v>
                </c:pt>
                <c:pt idx="244">
                  <c:v>39.4</c:v>
                </c:pt>
                <c:pt idx="245">
                  <c:v>39.5</c:v>
                </c:pt>
                <c:pt idx="246">
                  <c:v>39.6</c:v>
                </c:pt>
                <c:pt idx="247">
                  <c:v>39.700000000000003</c:v>
                </c:pt>
                <c:pt idx="248">
                  <c:v>39.799999999999997</c:v>
                </c:pt>
                <c:pt idx="249">
                  <c:v>39.9</c:v>
                </c:pt>
                <c:pt idx="250">
                  <c:v>40</c:v>
                </c:pt>
                <c:pt idx="251">
                  <c:v>40.1</c:v>
                </c:pt>
                <c:pt idx="252">
                  <c:v>40.200000000000003</c:v>
                </c:pt>
                <c:pt idx="253">
                  <c:v>40.299999999999997</c:v>
                </c:pt>
                <c:pt idx="254">
                  <c:v>40.4</c:v>
                </c:pt>
                <c:pt idx="255">
                  <c:v>40.5</c:v>
                </c:pt>
                <c:pt idx="256">
                  <c:v>40.6</c:v>
                </c:pt>
                <c:pt idx="257">
                  <c:v>40.700000000000003</c:v>
                </c:pt>
                <c:pt idx="258">
                  <c:v>40.799999999999997</c:v>
                </c:pt>
                <c:pt idx="259">
                  <c:v>40.9</c:v>
                </c:pt>
                <c:pt idx="260">
                  <c:v>41</c:v>
                </c:pt>
                <c:pt idx="261">
                  <c:v>41.1</c:v>
                </c:pt>
                <c:pt idx="262">
                  <c:v>41.2</c:v>
                </c:pt>
                <c:pt idx="263">
                  <c:v>41.3</c:v>
                </c:pt>
                <c:pt idx="264">
                  <c:v>41.4</c:v>
                </c:pt>
                <c:pt idx="265">
                  <c:v>41.5</c:v>
                </c:pt>
                <c:pt idx="266">
                  <c:v>41.6</c:v>
                </c:pt>
                <c:pt idx="267">
                  <c:v>41.7</c:v>
                </c:pt>
                <c:pt idx="268">
                  <c:v>41.8</c:v>
                </c:pt>
                <c:pt idx="269">
                  <c:v>41.9</c:v>
                </c:pt>
                <c:pt idx="270">
                  <c:v>42</c:v>
                </c:pt>
                <c:pt idx="271">
                  <c:v>42.1</c:v>
                </c:pt>
                <c:pt idx="272">
                  <c:v>42.2</c:v>
                </c:pt>
                <c:pt idx="273">
                  <c:v>42.3</c:v>
                </c:pt>
                <c:pt idx="274">
                  <c:v>42.4</c:v>
                </c:pt>
                <c:pt idx="275">
                  <c:v>42.5</c:v>
                </c:pt>
                <c:pt idx="276">
                  <c:v>42.6</c:v>
                </c:pt>
                <c:pt idx="277">
                  <c:v>42.7</c:v>
                </c:pt>
                <c:pt idx="278">
                  <c:v>42.8</c:v>
                </c:pt>
                <c:pt idx="279">
                  <c:v>42.9</c:v>
                </c:pt>
                <c:pt idx="280">
                  <c:v>43</c:v>
                </c:pt>
                <c:pt idx="281">
                  <c:v>43.1</c:v>
                </c:pt>
                <c:pt idx="282">
                  <c:v>43.2</c:v>
                </c:pt>
                <c:pt idx="283">
                  <c:v>43.3</c:v>
                </c:pt>
                <c:pt idx="284">
                  <c:v>43.4</c:v>
                </c:pt>
                <c:pt idx="285">
                  <c:v>43.5</c:v>
                </c:pt>
                <c:pt idx="286">
                  <c:v>43.6</c:v>
                </c:pt>
                <c:pt idx="287">
                  <c:v>43.7</c:v>
                </c:pt>
                <c:pt idx="288">
                  <c:v>43.8</c:v>
                </c:pt>
                <c:pt idx="289">
                  <c:v>43.9</c:v>
                </c:pt>
                <c:pt idx="290">
                  <c:v>44</c:v>
                </c:pt>
                <c:pt idx="291">
                  <c:v>44.1</c:v>
                </c:pt>
                <c:pt idx="292">
                  <c:v>44.2</c:v>
                </c:pt>
                <c:pt idx="293">
                  <c:v>44.3</c:v>
                </c:pt>
                <c:pt idx="294">
                  <c:v>44.4</c:v>
                </c:pt>
                <c:pt idx="295">
                  <c:v>44.5</c:v>
                </c:pt>
                <c:pt idx="296">
                  <c:v>44.6</c:v>
                </c:pt>
                <c:pt idx="297">
                  <c:v>44.7</c:v>
                </c:pt>
                <c:pt idx="298">
                  <c:v>44.8</c:v>
                </c:pt>
                <c:pt idx="299">
                  <c:v>44.9</c:v>
                </c:pt>
                <c:pt idx="300">
                  <c:v>45</c:v>
                </c:pt>
                <c:pt idx="301">
                  <c:v>45.1</c:v>
                </c:pt>
                <c:pt idx="302">
                  <c:v>45.2</c:v>
                </c:pt>
                <c:pt idx="303">
                  <c:v>45.3</c:v>
                </c:pt>
                <c:pt idx="304">
                  <c:v>45.4</c:v>
                </c:pt>
                <c:pt idx="305">
                  <c:v>45.5</c:v>
                </c:pt>
                <c:pt idx="306">
                  <c:v>45.6</c:v>
                </c:pt>
                <c:pt idx="307">
                  <c:v>45.7</c:v>
                </c:pt>
                <c:pt idx="308">
                  <c:v>45.8</c:v>
                </c:pt>
                <c:pt idx="309">
                  <c:v>45.9</c:v>
                </c:pt>
                <c:pt idx="310">
                  <c:v>46</c:v>
                </c:pt>
                <c:pt idx="311">
                  <c:v>46.1</c:v>
                </c:pt>
                <c:pt idx="312">
                  <c:v>46.2</c:v>
                </c:pt>
                <c:pt idx="313">
                  <c:v>46.3</c:v>
                </c:pt>
                <c:pt idx="314">
                  <c:v>46.4</c:v>
                </c:pt>
                <c:pt idx="315">
                  <c:v>46.5</c:v>
                </c:pt>
                <c:pt idx="316">
                  <c:v>46.6</c:v>
                </c:pt>
                <c:pt idx="317">
                  <c:v>46.7</c:v>
                </c:pt>
                <c:pt idx="318">
                  <c:v>46.8</c:v>
                </c:pt>
                <c:pt idx="319">
                  <c:v>46.9</c:v>
                </c:pt>
                <c:pt idx="320">
                  <c:v>47</c:v>
                </c:pt>
                <c:pt idx="321">
                  <c:v>47.1</c:v>
                </c:pt>
                <c:pt idx="322">
                  <c:v>47.2</c:v>
                </c:pt>
                <c:pt idx="323">
                  <c:v>47.3</c:v>
                </c:pt>
                <c:pt idx="324">
                  <c:v>47.4</c:v>
                </c:pt>
                <c:pt idx="325">
                  <c:v>47.5</c:v>
                </c:pt>
                <c:pt idx="326">
                  <c:v>47.6</c:v>
                </c:pt>
                <c:pt idx="327">
                  <c:v>47.7</c:v>
                </c:pt>
                <c:pt idx="328">
                  <c:v>47.8</c:v>
                </c:pt>
                <c:pt idx="329">
                  <c:v>47.9</c:v>
                </c:pt>
                <c:pt idx="330">
                  <c:v>48</c:v>
                </c:pt>
                <c:pt idx="331">
                  <c:v>48.1</c:v>
                </c:pt>
                <c:pt idx="332">
                  <c:v>48.2</c:v>
                </c:pt>
                <c:pt idx="333">
                  <c:v>48.3</c:v>
                </c:pt>
                <c:pt idx="334">
                  <c:v>48.4</c:v>
                </c:pt>
                <c:pt idx="335">
                  <c:v>48.5</c:v>
                </c:pt>
                <c:pt idx="336">
                  <c:v>48.6</c:v>
                </c:pt>
                <c:pt idx="337">
                  <c:v>48.7</c:v>
                </c:pt>
                <c:pt idx="338">
                  <c:v>48.8</c:v>
                </c:pt>
                <c:pt idx="339">
                  <c:v>48.9</c:v>
                </c:pt>
                <c:pt idx="340">
                  <c:v>49</c:v>
                </c:pt>
                <c:pt idx="341">
                  <c:v>49.1</c:v>
                </c:pt>
                <c:pt idx="342">
                  <c:v>49.2</c:v>
                </c:pt>
                <c:pt idx="343">
                  <c:v>49.3</c:v>
                </c:pt>
                <c:pt idx="344">
                  <c:v>49.4</c:v>
                </c:pt>
                <c:pt idx="345">
                  <c:v>49.5</c:v>
                </c:pt>
                <c:pt idx="346">
                  <c:v>49.6</c:v>
                </c:pt>
                <c:pt idx="347">
                  <c:v>49.7</c:v>
                </c:pt>
                <c:pt idx="348">
                  <c:v>49.8</c:v>
                </c:pt>
                <c:pt idx="349">
                  <c:v>49.9</c:v>
                </c:pt>
                <c:pt idx="350">
                  <c:v>50</c:v>
                </c:pt>
                <c:pt idx="351">
                  <c:v>50.1</c:v>
                </c:pt>
                <c:pt idx="352">
                  <c:v>50.2</c:v>
                </c:pt>
                <c:pt idx="353">
                  <c:v>50.3</c:v>
                </c:pt>
                <c:pt idx="354">
                  <c:v>50.4</c:v>
                </c:pt>
                <c:pt idx="355">
                  <c:v>50.5</c:v>
                </c:pt>
                <c:pt idx="356">
                  <c:v>50.6</c:v>
                </c:pt>
                <c:pt idx="357">
                  <c:v>50.7</c:v>
                </c:pt>
                <c:pt idx="358">
                  <c:v>50.8</c:v>
                </c:pt>
                <c:pt idx="359">
                  <c:v>50.9</c:v>
                </c:pt>
                <c:pt idx="360">
                  <c:v>51</c:v>
                </c:pt>
                <c:pt idx="361">
                  <c:v>51.1</c:v>
                </c:pt>
                <c:pt idx="362">
                  <c:v>51.2</c:v>
                </c:pt>
                <c:pt idx="363">
                  <c:v>51.3</c:v>
                </c:pt>
                <c:pt idx="364">
                  <c:v>51.4</c:v>
                </c:pt>
                <c:pt idx="365">
                  <c:v>51.5</c:v>
                </c:pt>
                <c:pt idx="366">
                  <c:v>51.6</c:v>
                </c:pt>
                <c:pt idx="367">
                  <c:v>51.7</c:v>
                </c:pt>
                <c:pt idx="368">
                  <c:v>51.8</c:v>
                </c:pt>
                <c:pt idx="369">
                  <c:v>51.9</c:v>
                </c:pt>
                <c:pt idx="370">
                  <c:v>52</c:v>
                </c:pt>
                <c:pt idx="371">
                  <c:v>52.1</c:v>
                </c:pt>
                <c:pt idx="372">
                  <c:v>52.2</c:v>
                </c:pt>
                <c:pt idx="373">
                  <c:v>52.3</c:v>
                </c:pt>
                <c:pt idx="374">
                  <c:v>52.4</c:v>
                </c:pt>
                <c:pt idx="375">
                  <c:v>52.5</c:v>
                </c:pt>
                <c:pt idx="376">
                  <c:v>52.6</c:v>
                </c:pt>
                <c:pt idx="377">
                  <c:v>52.7</c:v>
                </c:pt>
                <c:pt idx="378">
                  <c:v>52.8</c:v>
                </c:pt>
                <c:pt idx="379">
                  <c:v>52.9</c:v>
                </c:pt>
                <c:pt idx="380">
                  <c:v>53</c:v>
                </c:pt>
                <c:pt idx="381">
                  <c:v>53.1</c:v>
                </c:pt>
                <c:pt idx="382">
                  <c:v>53.2</c:v>
                </c:pt>
                <c:pt idx="383">
                  <c:v>53.3</c:v>
                </c:pt>
                <c:pt idx="384">
                  <c:v>53.4</c:v>
                </c:pt>
                <c:pt idx="385">
                  <c:v>53.5</c:v>
                </c:pt>
                <c:pt idx="386">
                  <c:v>53.6</c:v>
                </c:pt>
                <c:pt idx="387">
                  <c:v>53.7</c:v>
                </c:pt>
                <c:pt idx="388">
                  <c:v>53.8</c:v>
                </c:pt>
                <c:pt idx="389">
                  <c:v>53.9</c:v>
                </c:pt>
                <c:pt idx="390">
                  <c:v>54</c:v>
                </c:pt>
                <c:pt idx="391">
                  <c:v>54.1</c:v>
                </c:pt>
                <c:pt idx="392">
                  <c:v>54.2</c:v>
                </c:pt>
                <c:pt idx="393">
                  <c:v>54.3</c:v>
                </c:pt>
                <c:pt idx="394">
                  <c:v>54.4</c:v>
                </c:pt>
                <c:pt idx="395">
                  <c:v>54.5</c:v>
                </c:pt>
                <c:pt idx="396">
                  <c:v>54.6</c:v>
                </c:pt>
                <c:pt idx="397">
                  <c:v>54.7</c:v>
                </c:pt>
                <c:pt idx="398">
                  <c:v>54.8</c:v>
                </c:pt>
                <c:pt idx="399">
                  <c:v>54.9</c:v>
                </c:pt>
                <c:pt idx="400">
                  <c:v>55</c:v>
                </c:pt>
              </c:numCache>
            </c:numRef>
          </c:xVal>
          <c:yVal>
            <c:numRef>
              <c:f>Microsoft_Excel_Worksheet2!$D$2:$D$9702</c:f>
              <c:numCache>
                <c:formatCode>General</c:formatCode>
                <c:ptCount val="9701"/>
                <c:pt idx="0">
                  <c:v>1.33929472670743</c:v>
                </c:pt>
                <c:pt idx="1">
                  <c:v>1.33642424705701</c:v>
                </c:pt>
                <c:pt idx="2">
                  <c:v>1.3335599783459</c:v>
                </c:pt>
                <c:pt idx="3">
                  <c:v>1.33070190825979</c:v>
                </c:pt>
                <c:pt idx="4">
                  <c:v>1.3278500245392399</c:v>
                </c:pt>
                <c:pt idx="5">
                  <c:v>1.32500431498049</c:v>
                </c:pt>
                <c:pt idx="6">
                  <c:v>1.3221647674364401</c:v>
                </c:pt>
                <c:pt idx="7">
                  <c:v>1.3193313698176099</c:v>
                </c:pt>
                <c:pt idx="8">
                  <c:v>1.31650411009316</c:v>
                </c:pt>
                <c:pt idx="9">
                  <c:v>1.31368297629194</c:v>
                </c:pt>
                <c:pt idx="10">
                  <c:v>1.3108679565036401</c:v>
                </c:pt>
                <c:pt idx="11">
                  <c:v>1.30805903887993</c:v>
                </c:pt>
                <c:pt idx="12">
                  <c:v>1.30525621163572</c:v>
                </c:pt>
                <c:pt idx="13">
                  <c:v>1.30245946305042</c:v>
                </c:pt>
                <c:pt idx="14">
                  <c:v>1.29966878146927</c:v>
                </c:pt>
                <c:pt idx="15">
                  <c:v>1.29688415530482</c:v>
                </c:pt>
                <c:pt idx="16">
                  <c:v>1.29410557303833</c:v>
                </c:pt>
                <c:pt idx="17">
                  <c:v>1.29133302322141</c:v>
                </c:pt>
                <c:pt idx="18">
                  <c:v>1.2885664944775601</c:v>
                </c:pt>
                <c:pt idx="19">
                  <c:v>1.2858059755039799</c:v>
                </c:pt>
                <c:pt idx="20">
                  <c:v>1.2830514550732799</c:v>
                </c:pt>
                <c:pt idx="21">
                  <c:v>1.2803029220354201</c:v>
                </c:pt>
                <c:pt idx="22">
                  <c:v>1.2775603653197101</c:v>
                </c:pt>
                <c:pt idx="23">
                  <c:v>1.27482377393683</c:v>
                </c:pt>
                <c:pt idx="24">
                  <c:v>1.2720931369810999</c:v>
                </c:pt>
                <c:pt idx="25">
                  <c:v>1.2693684436327199</c:v>
                </c:pt>
                <c:pt idx="26">
                  <c:v>1.2666496831602501</c:v>
                </c:pt>
                <c:pt idx="27">
                  <c:v>1.2639368449231201</c:v>
                </c:pt>
                <c:pt idx="28">
                  <c:v>1.2612299183743501</c:v>
                </c:pt>
                <c:pt idx="29">
                  <c:v>1.25852889306336</c:v>
                </c:pt>
                <c:pt idx="30">
                  <c:v>1.2558337586389801</c:v>
                </c:pt>
                <c:pt idx="31">
                  <c:v>1.2531445378767601</c:v>
                </c:pt>
                <c:pt idx="32">
                  <c:v>1.2504613851436499</c:v>
                </c:pt>
                <c:pt idx="33">
                  <c:v>1.2477844862607499</c:v>
                </c:pt>
                <c:pt idx="34">
                  <c:v>1.2451140253342099</c:v>
                </c:pt>
                <c:pt idx="35">
                  <c:v>1.24245018476359</c:v>
                </c:pt>
                <c:pt idx="36">
                  <c:v>1.23979314525044</c:v>
                </c:pt>
                <c:pt idx="37">
                  <c:v>1.2371430858072401</c:v>
                </c:pt>
                <c:pt idx="38">
                  <c:v>1.23450018376647</c:v>
                </c:pt>
                <c:pt idx="39">
                  <c:v>1.2318646147900301</c:v>
                </c:pt>
                <c:pt idx="40">
                  <c:v>1.2292365528787399</c:v>
                </c:pt>
                <c:pt idx="41">
                  <c:v>1.22661617038223</c:v>
                </c:pt>
                <c:pt idx="42">
                  <c:v>1.2240036380089401</c:v>
                </c:pt>
                <c:pt idx="43">
                  <c:v>1.22139912483639</c:v>
                </c:pt>
                <c:pt idx="44">
                  <c:v>1.2188027983215699</c:v>
                </c:pt>
                <c:pt idx="45">
                  <c:v>1.2162148243116999</c:v>
                </c:pt>
                <c:pt idx="46">
                  <c:v>1.21363536705499</c:v>
                </c:pt>
                <c:pt idx="47">
                  <c:v>1.21106458921173</c:v>
                </c:pt>
                <c:pt idx="48">
                  <c:v>1.20850265186549</c:v>
                </c:pt>
                <c:pt idx="49">
                  <c:v>1.2059497145345599</c:v>
                </c:pt>
                <c:pt idx="50">
                  <c:v>1.20340593518349</c:v>
                </c:pt>
                <c:pt idx="51">
                  <c:v>1.20087147023487</c:v>
                </c:pt>
                <c:pt idx="52">
                  <c:v>1.19834647458118</c:v>
                </c:pt>
                <c:pt idx="53">
                  <c:v>1.1958311015969201</c:v>
                </c:pt>
                <c:pt idx="54">
                  <c:v>1.1933255031507599</c:v>
                </c:pt>
                <c:pt idx="55">
                  <c:v>1.1908298296179201</c:v>
                </c:pt>
                <c:pt idx="56">
                  <c:v>1.1883442298926701</c:v>
                </c:pt>
                <c:pt idx="57">
                  <c:v>1.1858688514008899</c:v>
                </c:pt>
                <c:pt idx="58">
                  <c:v>1.1834038401129101</c:v>
                </c:pt>
                <c:pt idx="59">
                  <c:v>1.1809493405562701</c:v>
                </c:pt>
                <c:pt idx="60">
                  <c:v>1.1785054958287899</c:v>
                </c:pt>
                <c:pt idx="61">
                  <c:v>1.17607244761158</c:v>
                </c:pt>
                <c:pt idx="62">
                  <c:v>1.1736503361822901</c:v>
                </c:pt>
                <c:pt idx="63">
                  <c:v>1.1712393004283199</c:v>
                </c:pt>
                <c:pt idx="64">
                  <c:v>1.16883947786025</c:v>
                </c:pt>
                <c:pt idx="65">
                  <c:v>1.1664510046252601</c:v>
                </c:pt>
                <c:pt idx="66">
                  <c:v>1.1640740155206599</c:v>
                </c:pt>
                <c:pt idx="67">
                  <c:v>1.1617086440075099</c:v>
                </c:pt>
                <c:pt idx="68">
                  <c:v>1.1593550222242399</c:v>
                </c:pt>
                <c:pt idx="69">
                  <c:v>1.1570132810003899</c:v>
                </c:pt>
                <c:pt idx="70">
                  <c:v>1.1546835498704</c:v>
                </c:pt>
                <c:pt idx="71">
                  <c:v>1.1523659570873599</c:v>
                </c:pt>
                <c:pt idx="72">
                  <c:v>1.15006062963693</c:v>
                </c:pt>
                <c:pt idx="73">
                  <c:v>1.14776769325117</c:v>
                </c:pt>
                <c:pt idx="74">
                  <c:v>1.1454872724224701</c:v>
                </c:pt>
                <c:pt idx="75">
                  <c:v>1.14321949041745</c:v>
                </c:pt>
                <c:pt idx="76">
                  <c:v>1.14096446929088</c:v>
                </c:pt>
                <c:pt idx="77">
                  <c:v>1.13872232989967</c:v>
                </c:pt>
                <c:pt idx="78">
                  <c:v>1.1364931919167001</c:v>
                </c:pt>
                <c:pt idx="79">
                  <c:v>1.1342771738448201</c:v>
                </c:pt>
                <c:pt idx="80">
                  <c:v>1.1320743930307</c:v>
                </c:pt>
                <c:pt idx="81">
                  <c:v>1.12988496567868</c:v>
                </c:pt>
                <c:pt idx="82">
                  <c:v>1.12770900686464</c:v>
                </c:pt>
                <c:pt idx="83">
                  <c:v>1.1255466305497599</c:v>
                </c:pt>
                <c:pt idx="84">
                  <c:v>1.1233979495942401</c:v>
                </c:pt>
                <c:pt idx="85">
                  <c:v>1.12126307577101</c:v>
                </c:pt>
                <c:pt idx="86">
                  <c:v>1.1191421197792699</c:v>
                </c:pt>
                <c:pt idx="87">
                  <c:v>1.11703519125807</c:v>
                </c:pt>
                <c:pt idx="88">
                  <c:v>1.11494239879972</c:v>
                </c:pt>
                <c:pt idx="89">
                  <c:v>1.1128638499631101</c:v>
                </c:pt>
                <c:pt idx="90">
                  <c:v>1.11079965128699</c:v>
                </c:pt>
                <c:pt idx="91">
                  <c:v>1.1087499083030199</c:v>
                </c:pt>
                <c:pt idx="92">
                  <c:v>1.1067147255487899</c:v>
                </c:pt>
                <c:pt idx="93">
                  <c:v>1.1046942065806999</c:v>
                </c:pt>
                <c:pt idx="94">
                  <c:v>1.10268845398658</c:v>
                </c:pt>
                <c:pt idx="95">
                  <c:v>1.1006975693983101</c:v>
                </c:pt>
                <c:pt idx="96">
                  <c:v>1.09872165350414</c:v>
                </c:pt>
                <c:pt idx="97">
                  <c:v>1.09676080606089</c:v>
                </c:pt>
                <c:pt idx="98">
                  <c:v>1.09481512590594</c:v>
                </c:pt>
                <c:pt idx="99">
                  <c:v>1.0928847109690201</c:v>
                </c:pt>
                <c:pt idx="100">
                  <c:v>1.09096965828376</c:v>
                </c:pt>
                <c:pt idx="101">
                  <c:v>1.0890700639990101</c:v>
                </c:pt>
                <c:pt idx="102">
                  <c:v>1.08718602338992</c:v>
                </c:pt>
                <c:pt idx="103">
                  <c:v>1.08531763086875</c:v>
                </c:pt>
                <c:pt idx="104">
                  <c:v>1.0834649799954099</c:v>
                </c:pt>
                <c:pt idx="105">
                  <c:v>1.0816281634876701</c:v>
                </c:pt>
                <c:pt idx="106">
                  <c:v>1.0798072732311099</c:v>
                </c:pt>
                <c:pt idx="107">
                  <c:v>1.0780024002886901</c:v>
                </c:pt>
                <c:pt idx="108">
                  <c:v>1.07621363491001</c:v>
                </c:pt>
                <c:pt idx="109">
                  <c:v>1.0744410665402</c:v>
                </c:pt>
                <c:pt idx="110">
                  <c:v>1.07268478382838</c:v>
                </c:pt>
                <c:pt idx="111">
                  <c:v>1.0709448746358099</c:v>
                </c:pt>
                <c:pt idx="112">
                  <c:v>1.06922142604348</c:v>
                </c:pt>
                <c:pt idx="113">
                  <c:v>1.0675145243594</c:v>
                </c:pt>
                <c:pt idx="114">
                  <c:v>1.0658242551253001</c:v>
                </c:pt>
                <c:pt idx="115">
                  <c:v>1.06415070312292</c:v>
                </c:pt>
                <c:pt idx="116">
                  <c:v>1.0624939523797301</c:v>
                </c:pt>
                <c:pt idx="117">
                  <c:v>1.06085408617411</c:v>
                </c:pt>
                <c:pt idx="118">
                  <c:v>1.05923118704</c:v>
                </c:pt>
                <c:pt idx="119">
                  <c:v>1.0576253367709101</c:v>
                </c:pt>
                <c:pt idx="120">
                  <c:v>1.0560366164233399</c:v>
                </c:pt>
                <c:pt idx="121">
                  <c:v>1.0544651063194901</c:v>
                </c:pt>
                <c:pt idx="122">
                  <c:v>1.0529108860493399</c:v>
                </c:pt>
                <c:pt idx="123">
                  <c:v>1.05137403447198</c:v>
                </c:pt>
                <c:pt idx="124">
                  <c:v>1.0498546297161799</c:v>
                </c:pt>
                <c:pt idx="125">
                  <c:v>1.0483527491801601</c:v>
                </c:pt>
                <c:pt idx="126">
                  <c:v>1.0468684695306101</c:v>
                </c:pt>
                <c:pt idx="127">
                  <c:v>1.0454018667006799</c:v>
                </c:pt>
                <c:pt idx="128">
                  <c:v>1.0439530158872601</c:v>
                </c:pt>
                <c:pt idx="129">
                  <c:v>1.04252199154716</c:v>
                </c:pt>
                <c:pt idx="130">
                  <c:v>1.0411088673923501</c:v>
                </c:pt>
                <c:pt idx="131">
                  <c:v>1.0397137163841701</c:v>
                </c:pt>
                <c:pt idx="132">
                  <c:v>1.03833661072643</c:v>
                </c:pt>
                <c:pt idx="133">
                  <c:v>1.0369776218573701</c:v>
                </c:pt>
                <c:pt idx="134">
                  <c:v>1.03563682044046</c:v>
                </c:pt>
                <c:pt idx="135">
                  <c:v>1.0343142763539199</c:v>
                </c:pt>
                <c:pt idx="136">
                  <c:v>1.0330100586789299</c:v>
                </c:pt>
                <c:pt idx="137">
                  <c:v>1.0317242356865299</c:v>
                </c:pt>
                <c:pt idx="138">
                  <c:v>1.03045687482304</c:v>
                </c:pt>
                <c:pt idx="139">
                  <c:v>1.02920804269403</c:v>
                </c:pt>
                <c:pt idx="140">
                  <c:v>1.0279778050467301</c:v>
                </c:pt>
                <c:pt idx="141">
                  <c:v>1.02676622675077</c:v>
                </c:pt>
                <c:pt idx="142">
                  <c:v>1.0255733717772999</c:v>
                </c:pt>
                <c:pt idx="143">
                  <c:v>1.0243993031762799</c:v>
                </c:pt>
                <c:pt idx="144">
                  <c:v>1.02324408305195</c:v>
                </c:pt>
                <c:pt idx="145">
                  <c:v>1.0221077725363401</c:v>
                </c:pt>
                <c:pt idx="146">
                  <c:v>1.0209904317608101</c:v>
                </c:pt>
                <c:pt idx="147">
                  <c:v>1.0198921198254201</c:v>
                </c:pt>
                <c:pt idx="148">
                  <c:v>1.0188128947661701</c:v>
                </c:pt>
                <c:pt idx="149">
                  <c:v>1.0177528135199501</c:v>
                </c:pt>
                <c:pt idx="150">
                  <c:v>1.0167119318870199</c:v>
                </c:pt>
                <c:pt idx="151">
                  <c:v>1.0156903044911001</c:v>
                </c:pt>
                <c:pt idx="152">
                  <c:v>1.01468798473685</c:v>
                </c:pt>
                <c:pt idx="153">
                  <c:v>1.01370502476461</c:v>
                </c:pt>
                <c:pt idx="154">
                  <c:v>1.01274147540235</c:v>
                </c:pt>
                <c:pt idx="155">
                  <c:v>1.01179738611475</c:v>
                </c:pt>
                <c:pt idx="156">
                  <c:v>1.01087280494917</c:v>
                </c:pt>
                <c:pt idx="157">
                  <c:v>1.00996777847849</c:v>
                </c:pt>
                <c:pt idx="158">
                  <c:v>1.00908235174067</c:v>
                </c:pt>
                <c:pt idx="159">
                  <c:v>1.00821656817492</c:v>
                </c:pt>
                <c:pt idx="160">
                  <c:v>1.0073704695543</c:v>
                </c:pt>
                <c:pt idx="161">
                  <c:v>1.0065440959146701</c:v>
                </c:pt>
                <c:pt idx="162">
                  <c:v>1.00573748547986</c:v>
                </c:pt>
                <c:pt idx="163">
                  <c:v>1.00495067458285</c:v>
                </c:pt>
                <c:pt idx="164">
                  <c:v>1.0041836975830001</c:v>
                </c:pt>
                <c:pt idx="165">
                  <c:v>1.0034365867789099</c:v>
                </c:pt>
                <c:pt idx="166">
                  <c:v>1.0027093723170799</c:v>
                </c:pt>
                <c:pt idx="167">
                  <c:v>1.00200208209604</c:v>
                </c:pt>
                <c:pt idx="168">
                  <c:v>1.0013147416658701</c:v>
                </c:pt>
                <c:pt idx="169">
                  <c:v>1.00064737412297</c:v>
                </c:pt>
                <c:pt idx="170">
                  <c:v>1</c:v>
                </c:pt>
                <c:pt idx="171">
                  <c:v>1.00063878421935</c:v>
                </c:pt>
                <c:pt idx="172">
                  <c:v>1.0012811613649999</c:v>
                </c:pt>
                <c:pt idx="173">
                  <c:v>1.0019272517636499</c:v>
                </c:pt>
                <c:pt idx="174">
                  <c:v>1.0025771802424699</c:v>
                </c:pt>
                <c:pt idx="175">
                  <c:v>1.00323107630179</c:v>
                </c:pt>
                <c:pt idx="176">
                  <c:v>1.0038890742936999</c:v>
                </c:pt>
                <c:pt idx="177">
                  <c:v>1.0045513136067501</c:v>
                </c:pt>
                <c:pt idx="178">
                  <c:v>1.0052179388564799</c:v>
                </c:pt>
                <c:pt idx="179">
                  <c:v>1.0058891000822801</c:v>
                </c:pt>
                <c:pt idx="180">
                  <c:v>1.0065649529501901</c:v>
                </c:pt>
                <c:pt idx="181">
                  <c:v>1.00724565131349</c:v>
                </c:pt>
                <c:pt idx="182">
                  <c:v>1.00793132321834</c:v>
                </c:pt>
                <c:pt idx="183">
                  <c:v>1.00862209175499</c:v>
                </c:pt>
                <c:pt idx="184">
                  <c:v>1.00931808239927</c:v>
                </c:pt>
                <c:pt idx="185">
                  <c:v>1.0100194230125801</c:v>
                </c:pt>
                <c:pt idx="186">
                  <c:v>1.01072624384189</c:v>
                </c:pt>
                <c:pt idx="187">
                  <c:v>1.0114386775184601</c:v>
                </c:pt>
                <c:pt idx="188">
                  <c:v>1.0121568590543699</c:v>
                </c:pt>
                <c:pt idx="189">
                  <c:v>1.01288092583645</c:v>
                </c:pt>
                <c:pt idx="190">
                  <c:v>1.0136110176170301</c:v>
                </c:pt>
                <c:pt idx="191">
                  <c:v>1.0143472765013899</c:v>
                </c:pt>
                <c:pt idx="192">
                  <c:v>1.0150898469315399</c:v>
                </c:pt>
                <c:pt idx="193">
                  <c:v>1.0158388756661101</c:v>
                </c:pt>
                <c:pt idx="194">
                  <c:v>1.0165945117562301</c:v>
                </c:pt>
                <c:pt idx="195">
                  <c:v>1.0173569065171599</c:v>
                </c:pt>
                <c:pt idx="196">
                  <c:v>1.01812621349551</c:v>
                </c:pt>
                <c:pt idx="197">
                  <c:v>1.0189025884319101</c:v>
                </c:pt>
                <c:pt idx="198">
                  <c:v>1.0196861892190801</c:v>
                </c:pt>
                <c:pt idx="199">
                  <c:v>1.02047717585494</c:v>
                </c:pt>
                <c:pt idx="200">
                  <c:v>1.0212757103910099</c:v>
                </c:pt>
                <c:pt idx="201">
                  <c:v>1.0220819568756301</c:v>
                </c:pt>
                <c:pt idx="202">
                  <c:v>1.0228960812922301</c:v>
                </c:pt>
                <c:pt idx="203">
                  <c:v>1.0237182514923899</c:v>
                </c:pt>
                <c:pt idx="204">
                  <c:v>1.02454863712378</c:v>
                </c:pt>
                <c:pt idx="205">
                  <c:v>1.0253874095528599</c:v>
                </c:pt>
                <c:pt idx="206">
                  <c:v>1.02623474178242</c:v>
                </c:pt>
                <c:pt idx="207">
                  <c:v>1.0270908083639001</c:v>
                </c:pt>
                <c:pt idx="208">
                  <c:v>1.0279557853046599</c:v>
                </c:pt>
                <c:pt idx="209">
                  <c:v>1.0288298499701201</c:v>
                </c:pt>
                <c:pt idx="210">
                  <c:v>1.0297131809809701</c:v>
                </c:pt>
                <c:pt idx="211">
                  <c:v>1.03060595810551</c:v>
                </c:pt>
                <c:pt idx="212">
                  <c:v>1.03150836214731</c:v>
                </c:pt>
                <c:pt idx="213">
                  <c:v>1.0324205748283399</c:v>
                </c:pt>
                <c:pt idx="214">
                  <c:v>1.0333427786677001</c:v>
                </c:pt>
                <c:pt idx="215">
                  <c:v>1.0342751568563699</c:v>
                </c:pt>
                <c:pt idx="216">
                  <c:v>1.0352178931279299</c:v>
                </c:pt>
                <c:pt idx="217">
                  <c:v>1.0361711716258</c:v>
                </c:pt>
                <c:pt idx="218">
                  <c:v>1.0371351767671699</c:v>
                </c:pt>
                <c:pt idx="219">
                  <c:v>1.03811009310389</c:v>
                </c:pt>
                <c:pt idx="220">
                  <c:v>1.0390961051807901</c:v>
                </c:pt>
                <c:pt idx="221">
                  <c:v>1.0400933973917399</c:v>
                </c:pt>
                <c:pt idx="222">
                  <c:v>1.0411021538337599</c:v>
                </c:pt>
                <c:pt idx="223">
                  <c:v>1.04212255815974</c:v>
                </c:pt>
                <c:pt idx="224">
                  <c:v>1.0431547934299701</c:v>
                </c:pt>
                <c:pt idx="225">
                  <c:v>1.0441990419631499</c:v>
                </c:pt>
                <c:pt idx="226">
                  <c:v>1.0452554851871201</c:v>
                </c:pt>
                <c:pt idx="227">
                  <c:v>1.0463243034898699</c:v>
                </c:pt>
                <c:pt idx="228">
                  <c:v>1.04740567607123</c:v>
                </c:pt>
                <c:pt idx="229">
                  <c:v>1.0484997807957199</c:v>
                </c:pt>
                <c:pt idx="230">
                  <c:v>1.04960679404696</c:v>
                </c:pt>
                <c:pt idx="231">
                  <c:v>1.05072689058421</c:v>
                </c:pt>
                <c:pt idx="232">
                  <c:v>1.05186024340135</c:v>
                </c:pt>
                <c:pt idx="233">
                  <c:v>1.0530070235887401</c:v>
                </c:pt>
                <c:pt idx="234">
                  <c:v>1.0541674001985399</c:v>
                </c:pt>
                <c:pt idx="235">
                  <c:v>1.0553415401136901</c:v>
                </c:pt>
                <c:pt idx="236">
                  <c:v>1.05652960792103</c:v>
                </c:pt>
                <c:pt idx="237">
                  <c:v>1.05773176578898</c:v>
                </c:pt>
                <c:pt idx="238">
                  <c:v>1.0589481733500199</c:v>
                </c:pt>
                <c:pt idx="239">
                  <c:v>1.0601789875883501</c:v>
                </c:pt>
                <c:pt idx="240">
                  <c:v>1.06142436273301</c:v>
                </c:pt>
                <c:pt idx="241">
                  <c:v>1.0626844501567301</c:v>
                </c:pt>
                <c:pt idx="242">
                  <c:v>1.0639593982807101</c:v>
                </c:pt>
                <c:pt idx="243">
                  <c:v>1.0652493524856299</c:v>
                </c:pt>
                <c:pt idx="244">
                  <c:v>1.0665544550288799</c:v>
                </c:pt>
                <c:pt idx="245">
                  <c:v>1.0678748449683899</c:v>
                </c:pt>
                <c:pt idx="246">
                  <c:v>1.0692106580929299</c:v>
                </c:pt>
                <c:pt idx="247">
                  <c:v>1.07056202685915</c:v>
                </c:pt>
                <c:pt idx="248">
                  <c:v>1.0719290803352599</c:v>
                </c:pt>
                <c:pt idx="249">
                  <c:v>1.07331194415146</c:v>
                </c:pt>
                <c:pt idx="250">
                  <c:v>1.07471074045697</c:v>
                </c:pt>
                <c:pt idx="251">
                  <c:v>1.07612558788387</c:v>
                </c:pt>
                <c:pt idx="252">
                  <c:v>1.0775566015172899</c:v>
                </c:pt>
                <c:pt idx="253">
                  <c:v>1.0790038928722001</c:v>
                </c:pt>
                <c:pt idx="254">
                  <c:v>1.0804675698764601</c:v>
                </c:pt>
                <c:pt idx="255">
                  <c:v>1.0819477368600801</c:v>
                </c:pt>
                <c:pt idx="256">
                  <c:v>1.08344449455039</c:v>
                </c:pt>
                <c:pt idx="257">
                  <c:v>1.08495794007307</c:v>
                </c:pt>
                <c:pt idx="258">
                  <c:v>1.0864881669587501</c:v>
                </c:pt>
                <c:pt idx="259">
                  <c:v>1.0880352651549099</c:v>
                </c:pt>
                <c:pt idx="260">
                  <c:v>1.0895993210429</c:v>
                </c:pt>
                <c:pt idx="261">
                  <c:v>1.0911804174598501</c:v>
                </c:pt>
                <c:pt idx="262">
                  <c:v>1.09277863372508</c:v>
                </c:pt>
                <c:pt idx="263">
                  <c:v>1.0943940456708201</c:v>
                </c:pt>
                <c:pt idx="264">
                  <c:v>1.09602672567701</c:v>
                </c:pt>
                <c:pt idx="265">
                  <c:v>1.0976767427098</c:v>
                </c:pt>
                <c:pt idx="266">
                  <c:v>1.0993441623634399</c:v>
                </c:pt>
                <c:pt idx="267">
                  <c:v>1.10102904690548</c:v>
                </c:pt>
                <c:pt idx="268">
                  <c:v>1.1027314553246801</c:v>
                </c:pt>
                <c:pt idx="269">
                  <c:v>1.1044514433816599</c:v>
                </c:pt>
                <c:pt idx="270">
                  <c:v>1.1061890636617699</c:v>
                </c:pt>
                <c:pt idx="271">
                  <c:v>1.10794436563009</c:v>
                </c:pt>
                <c:pt idx="272">
                  <c:v>1.1097173956881401</c:v>
                </c:pt>
                <c:pt idx="273">
                  <c:v>1.1115081972322001</c:v>
                </c:pt>
                <c:pt idx="274">
                  <c:v>1.1133168107128</c:v>
                </c:pt>
                <c:pt idx="275">
                  <c:v>1.1151432736953599</c:v>
                </c:pt>
                <c:pt idx="276">
                  <c:v>1.1169876209215699</c:v>
                </c:pt>
                <c:pt idx="277">
                  <c:v>1.1188498843713901</c:v>
                </c:pt>
                <c:pt idx="278">
                  <c:v>1.1207300933254201</c:v>
                </c:pt>
                <c:pt idx="279">
                  <c:v>1.1226282744274401</c:v>
                </c:pt>
                <c:pt idx="280">
                  <c:v>1.12454445174699</c:v>
                </c:pt>
                <c:pt idx="281">
                  <c:v>1.12647864684176</c:v>
                </c:pt>
                <c:pt idx="282">
                  <c:v>1.12843087881962</c:v>
                </c:pt>
                <c:pt idx="283">
                  <c:v>1.1304011644001799</c:v>
                </c:pt>
                <c:pt idx="284">
                  <c:v>1.1323895179757499</c:v>
                </c:pt>
                <c:pt idx="285">
                  <c:v>1.1343959516714901</c:v>
                </c:pt>
                <c:pt idx="286">
                  <c:v>1.13642047540471</c:v>
                </c:pt>
                <c:pt idx="287">
                  <c:v>1.1384630969432401</c:v>
                </c:pt>
                <c:pt idx="288">
                  <c:v>1.1405238219626199</c:v>
                </c:pt>
                <c:pt idx="289">
                  <c:v>1.14260265410225</c:v>
                </c:pt>
                <c:pt idx="290">
                  <c:v>1.1446995950201799</c:v>
                </c:pt>
                <c:pt idx="291">
                  <c:v>1.14681464444668</c:v>
                </c:pt>
                <c:pt idx="292">
                  <c:v>1.14894780023642</c:v>
                </c:pt>
                <c:pt idx="293">
                  <c:v>1.1510990584192</c:v>
                </c:pt>
                <c:pt idx="294">
                  <c:v>1.1532684132492801</c:v>
                </c:pt>
                <c:pt idx="295">
                  <c:v>1.1554558572531699</c:v>
                </c:pt>
                <c:pt idx="296">
                  <c:v>1.15766138127588</c:v>
                </c:pt>
                <c:pt idx="297">
                  <c:v>1.15988497452573</c:v>
                </c:pt>
                <c:pt idx="298">
                  <c:v>1.16212662461744</c:v>
                </c:pt>
                <c:pt idx="299">
                  <c:v>1.1643863176137801</c:v>
                </c:pt>
                <c:pt idx="300">
                  <c:v>1.1666640380656099</c:v>
                </c:pt>
                <c:pt idx="301">
                  <c:v>1.16895976905028</c:v>
                </c:pt>
                <c:pt idx="302">
                  <c:v>1.1712734922085899</c:v>
                </c:pt>
                <c:pt idx="303">
                  <c:v>1.17360518778</c:v>
                </c:pt>
                <c:pt idx="304">
                  <c:v>1.1759548346365101</c:v>
                </c:pt>
                <c:pt idx="305">
                  <c:v>1.17832241031481</c:v>
                </c:pt>
                <c:pt idx="306">
                  <c:v>1.1807078910470299</c:v>
                </c:pt>
                <c:pt idx="307">
                  <c:v>1.18311125178992</c:v>
                </c:pt>
                <c:pt idx="308">
                  <c:v>1.1855324662526501</c:v>
                </c:pt>
                <c:pt idx="309">
                  <c:v>1.1879715069230401</c:v>
                </c:pt>
                <c:pt idx="310">
                  <c:v>1.19042834509248</c:v>
                </c:pt>
                <c:pt idx="311">
                  <c:v>1.1929029508793501</c:v>
                </c:pt>
                <c:pt idx="312">
                  <c:v>1.19539529325122</c:v>
                </c:pt>
                <c:pt idx="313">
                  <c:v>1.1979053400455599</c:v>
                </c:pt>
                <c:pt idx="314">
                  <c:v>1.2004330579892299</c:v>
                </c:pt>
                <c:pt idx="315">
                  <c:v>1.20297841271674</c:v>
                </c:pt>
                <c:pt idx="316">
                  <c:v>1.2055413687872001</c:v>
                </c:pt>
                <c:pt idx="317">
                  <c:v>1.20812188970009</c:v>
                </c:pt>
                <c:pt idx="318">
                  <c:v>1.2107199379098901</c:v>
                </c:pt>
                <c:pt idx="319">
                  <c:v>1.2133354748395599</c:v>
                </c:pt>
                <c:pt idx="320">
                  <c:v>1.21596846089293</c:v>
                </c:pt>
                <c:pt idx="321">
                  <c:v>1.21861885546598</c:v>
                </c:pt>
                <c:pt idx="322">
                  <c:v>1.2212866169571801</c:v>
                </c:pt>
                <c:pt idx="323">
                  <c:v>1.2239717027767401</c:v>
                </c:pt>
                <c:pt idx="324">
                  <c:v>1.2266740693549201</c:v>
                </c:pt>
                <c:pt idx="325">
                  <c:v>1.22939367214946</c:v>
                </c:pt>
                <c:pt idx="326">
                  <c:v>1.23213046565206</c:v>
                </c:pt>
                <c:pt idx="327">
                  <c:v>1.2348844033939801</c:v>
                </c:pt>
                <c:pt idx="328">
                  <c:v>1.23765543795085</c:v>
                </c:pt>
                <c:pt idx="329">
                  <c:v>1.24044352094663</c:v>
                </c:pt>
                <c:pt idx="330">
                  <c:v>1.2432486030568399</c:v>
                </c:pt>
                <c:pt idx="331">
                  <c:v>1.2460706340109999</c:v>
                </c:pt>
                <c:pt idx="332">
                  <c:v>1.2489095625943401</c:v>
                </c:pt>
                <c:pt idx="333">
                  <c:v>1.2517653366489101</c:v>
                </c:pt>
                <c:pt idx="334">
                  <c:v>1.2546379030738899</c:v>
                </c:pt>
                <c:pt idx="335">
                  <c:v>1.2575272078254001</c:v>
                </c:pt>
                <c:pt idx="336">
                  <c:v>1.2604331959156001</c:v>
                </c:pt>
                <c:pt idx="337">
                  <c:v>1.26335581141122</c:v>
                </c:pt>
                <c:pt idx="338">
                  <c:v>1.26629499743161</c:v>
                </c:pt>
                <c:pt idx="339">
                  <c:v>1.2692506961461201</c:v>
                </c:pt>
                <c:pt idx="340">
                  <c:v>1.2722228487710701</c:v>
                </c:pt>
                <c:pt idx="341">
                  <c:v>1.2752113955661899</c:v>
                </c:pt>
                <c:pt idx="342">
                  <c:v>1.27821627583057</c:v>
                </c:pt>
                <c:pt idx="343">
                  <c:v>1.2812374278981999</c:v>
                </c:pt>
                <c:pt idx="344">
                  <c:v>1.2842747891330399</c:v>
                </c:pt>
                <c:pt idx="345">
                  <c:v>1.2873282959237</c:v>
                </c:pt>
                <c:pt idx="346">
                  <c:v>1.2903978836777401</c:v>
                </c:pt>
                <c:pt idx="347">
                  <c:v>1.29348348681555</c:v>
                </c:pt>
                <c:pt idx="348">
                  <c:v>1.2965850387639499</c:v>
                </c:pt>
                <c:pt idx="349">
                  <c:v>1.2997024719493599</c:v>
                </c:pt>
                <c:pt idx="350">
                  <c:v>1.3028357177907199</c:v>
                </c:pt>
                <c:pt idx="351">
                  <c:v>1.30598470669209</c:v>
                </c:pt>
                <c:pt idx="352">
                  <c:v>1.30914936803493</c:v>
                </c:pt>
                <c:pt idx="353">
                  <c:v>1.31232963017009</c:v>
                </c:pt>
                <c:pt idx="354">
                  <c:v>1.31552542040965</c:v>
                </c:pt>
                <c:pt idx="355">
                  <c:v>1.3187366650183601</c:v>
                </c:pt>
                <c:pt idx="356">
                  <c:v>1.32196328920494</c:v>
                </c:pt>
                <c:pt idx="357">
                  <c:v>1.3252052171131701</c:v>
                </c:pt>
                <c:pt idx="358">
                  <c:v>1.32846237181269</c:v>
                </c:pt>
                <c:pt idx="359">
                  <c:v>1.3317346752896699</c:v>
                </c:pt>
                <c:pt idx="360">
                  <c:v>1.3350220484373001</c:v>
                </c:pt>
                <c:pt idx="361">
                  <c:v>1.3383244110460499</c:v>
                </c:pt>
                <c:pt idx="362">
                  <c:v>1.3416416817938299</c:v>
                </c:pt>
                <c:pt idx="363">
                  <c:v>1.3449737782359401</c:v>
                </c:pt>
                <c:pt idx="364">
                  <c:v>1.34832061679495</c:v>
                </c:pt>
                <c:pt idx="365">
                  <c:v>1.35168211275038</c:v>
                </c:pt>
                <c:pt idx="366">
                  <c:v>1.35505818022828</c:v>
                </c:pt>
                <c:pt idx="367">
                  <c:v>1.3584487321907199</c:v>
                </c:pt>
                <c:pt idx="368">
                  <c:v>1.36185368042515</c:v>
                </c:pt>
                <c:pt idx="369">
                  <c:v>1.3652729355336799</c:v>
                </c:pt>
                <c:pt idx="370">
                  <c:v>1.3687064069222501</c:v>
                </c:pt>
                <c:pt idx="371">
                  <c:v>1.3721540027897701</c:v>
                </c:pt>
                <c:pt idx="372">
                  <c:v>1.3756156301171401</c:v>
                </c:pt>
                <c:pt idx="373">
                  <c:v>1.3790911946562301</c:v>
                </c:pt>
                <c:pt idx="374">
                  <c:v>1.38258060091878</c:v>
                </c:pt>
                <c:pt idx="375">
                  <c:v>1.38608375216533</c:v>
                </c:pt>
                <c:pt idx="376">
                  <c:v>1.3896005503939901</c:v>
                </c:pt>
                <c:pt idx="377">
                  <c:v>1.3931308963292901</c:v>
                </c:pt>
                <c:pt idx="378">
                  <c:v>1.3966746894109201</c:v>
                </c:pt>
                <c:pt idx="379">
                  <c:v>1.4002318277825101</c:v>
                </c:pt>
                <c:pt idx="380">
                  <c:v>1.4038022082803501</c:v>
                </c:pt>
                <c:pt idx="381">
                  <c:v>1.4073857264221099</c:v>
                </c:pt>
                <c:pt idx="382">
                  <c:v>1.4109822763956399</c:v>
                </c:pt>
                <c:pt idx="383">
                  <c:v>1.4145917510475901</c:v>
                </c:pt>
                <c:pt idx="384">
                  <c:v>1.41821404187228</c:v>
                </c:pt>
                <c:pt idx="385">
                  <c:v>1.42184903900037</c:v>
                </c:pt>
                <c:pt idx="386">
                  <c:v>1.4254966311877</c:v>
                </c:pt>
                <c:pt idx="387">
                  <c:v>1.42915670580406</c:v>
                </c:pt>
                <c:pt idx="388">
                  <c:v>1.4328291488220699</c:v>
                </c:pt>
                <c:pt idx="389">
                  <c:v>1.4365138448060499</c:v>
                </c:pt>
                <c:pt idx="390">
                  <c:v>1.44021067690094</c:v>
                </c:pt>
                <c:pt idx="391">
                  <c:v>1.4439195268212901</c:v>
                </c:pt>
                <c:pt idx="392">
                  <c:v>1.4476402748402799</c:v>
                </c:pt>
                <c:pt idx="393">
                  <c:v>1.45137279977881</c:v>
                </c:pt>
                <c:pt idx="394">
                  <c:v>1.4551169789946501</c:v>
                </c:pt>
                <c:pt idx="395">
                  <c:v>1.4588726883716501</c:v>
                </c:pt>
                <c:pt idx="396">
                  <c:v>1.4626398023090801</c:v>
                </c:pt>
                <c:pt idx="397">
                  <c:v>1.46641819371093</c:v>
                </c:pt>
                <c:pt idx="398">
                  <c:v>1.47020773397542</c:v>
                </c:pt>
                <c:pt idx="399">
                  <c:v>1.4740082929845399</c:v>
                </c:pt>
                <c:pt idx="400">
                  <c:v>1.4778197390936401</c:v>
                </c:pt>
              </c:numCache>
            </c:numRef>
          </c:yVal>
          <c:smooth val="1"/>
        </c:ser>
        <c:dLbls>
          <c:showLegendKey val="0"/>
          <c:showVal val="0"/>
          <c:showCatName val="0"/>
          <c:showSerName val="0"/>
          <c:showPercent val="0"/>
          <c:showBubbleSize val="0"/>
        </c:dLbls>
        <c:axId val="519528328"/>
        <c:axId val="519528720"/>
      </c:scatterChart>
      <c:valAx>
        <c:axId val="519528328"/>
        <c:scaling>
          <c:orientation val="minMax"/>
          <c:max val="55"/>
          <c:min val="15"/>
        </c:scaling>
        <c:delete val="0"/>
        <c:axPos val="b"/>
        <c:title>
          <c:tx>
            <c:rich>
              <a:bodyPr/>
              <a:lstStyle/>
              <a:p>
                <a:pPr>
                  <a:defRPr sz="1700"/>
                </a:pPr>
                <a:r>
                  <a:rPr lang="en-US" sz="1700" dirty="0" smtClean="0"/>
                  <a:t>Donor age</a:t>
                </a:r>
                <a:endParaRPr lang="en-US" sz="1700" dirty="0"/>
              </a:p>
            </c:rich>
          </c:tx>
          <c:layout>
            <c:manualLayout>
              <c:xMode val="edge"/>
              <c:yMode val="edge"/>
              <c:x val="0.47045356885699025"/>
              <c:y val="0.88582020997375333"/>
            </c:manualLayout>
          </c:layout>
          <c:overlay val="0"/>
        </c:title>
        <c:numFmt formatCode="#,##0" sourceLinked="0"/>
        <c:majorTickMark val="out"/>
        <c:minorTickMark val="none"/>
        <c:tickLblPos val="nextTo"/>
        <c:txPr>
          <a:bodyPr rot="0"/>
          <a:lstStyle/>
          <a:p>
            <a:pPr>
              <a:defRPr sz="1500" b="1"/>
            </a:pPr>
            <a:endParaRPr lang="en-US"/>
          </a:p>
        </c:txPr>
        <c:crossAx val="519528720"/>
        <c:crosses val="autoZero"/>
        <c:crossBetween val="midCat"/>
        <c:majorUnit val="5"/>
      </c:valAx>
      <c:valAx>
        <c:axId val="51952872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19528328"/>
        <c:crossesAt val="1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Microsoft_Excel_Worksheet3!$A$2:$A$9862</c:f>
              <c:numCache>
                <c:formatCode>General</c:formatCode>
                <c:ptCount val="9861"/>
                <c:pt idx="0">
                  <c:v>0.5</c:v>
                </c:pt>
                <c:pt idx="1">
                  <c:v>0.51</c:v>
                </c:pt>
                <c:pt idx="2">
                  <c:v>0.52</c:v>
                </c:pt>
                <c:pt idx="3">
                  <c:v>0.53</c:v>
                </c:pt>
                <c:pt idx="4">
                  <c:v>0.54</c:v>
                </c:pt>
                <c:pt idx="5">
                  <c:v>0.55000000000000004</c:v>
                </c:pt>
                <c:pt idx="6">
                  <c:v>0.56000000000000005</c:v>
                </c:pt>
                <c:pt idx="7">
                  <c:v>0.56999999999999995</c:v>
                </c:pt>
                <c:pt idx="8">
                  <c:v>0.57999999999999996</c:v>
                </c:pt>
                <c:pt idx="9">
                  <c:v>0.59</c:v>
                </c:pt>
                <c:pt idx="10">
                  <c:v>0.6</c:v>
                </c:pt>
                <c:pt idx="11">
                  <c:v>0.61</c:v>
                </c:pt>
                <c:pt idx="12">
                  <c:v>0.62</c:v>
                </c:pt>
                <c:pt idx="13">
                  <c:v>0.63</c:v>
                </c:pt>
                <c:pt idx="14">
                  <c:v>0.64</c:v>
                </c:pt>
                <c:pt idx="15">
                  <c:v>0.65</c:v>
                </c:pt>
                <c:pt idx="16">
                  <c:v>0.66</c:v>
                </c:pt>
                <c:pt idx="17">
                  <c:v>0.67</c:v>
                </c:pt>
                <c:pt idx="18">
                  <c:v>0.68</c:v>
                </c:pt>
                <c:pt idx="19">
                  <c:v>0.69</c:v>
                </c:pt>
                <c:pt idx="20">
                  <c:v>0.7</c:v>
                </c:pt>
                <c:pt idx="21">
                  <c:v>0.71</c:v>
                </c:pt>
                <c:pt idx="22">
                  <c:v>0.72</c:v>
                </c:pt>
                <c:pt idx="23">
                  <c:v>0.73</c:v>
                </c:pt>
                <c:pt idx="24">
                  <c:v>0.74</c:v>
                </c:pt>
                <c:pt idx="25">
                  <c:v>0.75</c:v>
                </c:pt>
                <c:pt idx="26">
                  <c:v>0.76</c:v>
                </c:pt>
                <c:pt idx="27">
                  <c:v>0.77</c:v>
                </c:pt>
                <c:pt idx="28">
                  <c:v>0.78</c:v>
                </c:pt>
                <c:pt idx="29">
                  <c:v>0.79</c:v>
                </c:pt>
                <c:pt idx="30">
                  <c:v>0.8</c:v>
                </c:pt>
                <c:pt idx="31">
                  <c:v>0.81</c:v>
                </c:pt>
                <c:pt idx="32">
                  <c:v>0.82</c:v>
                </c:pt>
                <c:pt idx="33">
                  <c:v>0.83</c:v>
                </c:pt>
                <c:pt idx="34">
                  <c:v>0.84</c:v>
                </c:pt>
                <c:pt idx="35">
                  <c:v>0.85</c:v>
                </c:pt>
                <c:pt idx="36">
                  <c:v>0.86</c:v>
                </c:pt>
                <c:pt idx="37">
                  <c:v>0.87</c:v>
                </c:pt>
                <c:pt idx="38">
                  <c:v>0.88</c:v>
                </c:pt>
                <c:pt idx="39">
                  <c:v>0.89</c:v>
                </c:pt>
                <c:pt idx="40">
                  <c:v>0.9</c:v>
                </c:pt>
                <c:pt idx="41">
                  <c:v>0.91</c:v>
                </c:pt>
                <c:pt idx="42">
                  <c:v>0.92</c:v>
                </c:pt>
                <c:pt idx="43">
                  <c:v>0.93</c:v>
                </c:pt>
                <c:pt idx="44">
                  <c:v>0.94</c:v>
                </c:pt>
                <c:pt idx="45">
                  <c:v>0.95</c:v>
                </c:pt>
                <c:pt idx="46">
                  <c:v>0.96</c:v>
                </c:pt>
                <c:pt idx="47">
                  <c:v>0.97</c:v>
                </c:pt>
                <c:pt idx="48">
                  <c:v>0.98</c:v>
                </c:pt>
                <c:pt idx="49">
                  <c:v>0.99</c:v>
                </c:pt>
                <c:pt idx="50">
                  <c:v>1</c:v>
                </c:pt>
                <c:pt idx="51">
                  <c:v>1.01</c:v>
                </c:pt>
                <c:pt idx="52">
                  <c:v>1.02</c:v>
                </c:pt>
                <c:pt idx="53">
                  <c:v>1.03</c:v>
                </c:pt>
                <c:pt idx="54">
                  <c:v>1.04</c:v>
                </c:pt>
                <c:pt idx="55">
                  <c:v>1.05</c:v>
                </c:pt>
                <c:pt idx="56">
                  <c:v>1.06</c:v>
                </c:pt>
                <c:pt idx="57">
                  <c:v>1.07</c:v>
                </c:pt>
                <c:pt idx="58">
                  <c:v>1.08</c:v>
                </c:pt>
                <c:pt idx="59">
                  <c:v>1.0900000000000001</c:v>
                </c:pt>
                <c:pt idx="60">
                  <c:v>1.1000000000000001</c:v>
                </c:pt>
                <c:pt idx="61">
                  <c:v>1.1100000000000001</c:v>
                </c:pt>
                <c:pt idx="62">
                  <c:v>1.1200000000000001</c:v>
                </c:pt>
                <c:pt idx="63">
                  <c:v>1.1299999999999999</c:v>
                </c:pt>
                <c:pt idx="64">
                  <c:v>1.1399999999999999</c:v>
                </c:pt>
                <c:pt idx="65">
                  <c:v>1.1499999999999999</c:v>
                </c:pt>
                <c:pt idx="66">
                  <c:v>1.1599999999999999</c:v>
                </c:pt>
                <c:pt idx="67">
                  <c:v>1.17</c:v>
                </c:pt>
                <c:pt idx="68">
                  <c:v>1.18</c:v>
                </c:pt>
                <c:pt idx="69">
                  <c:v>1.19</c:v>
                </c:pt>
                <c:pt idx="70">
                  <c:v>1.2</c:v>
                </c:pt>
                <c:pt idx="71">
                  <c:v>1.21</c:v>
                </c:pt>
                <c:pt idx="72">
                  <c:v>1.22</c:v>
                </c:pt>
                <c:pt idx="73">
                  <c:v>1.23</c:v>
                </c:pt>
                <c:pt idx="74">
                  <c:v>1.24</c:v>
                </c:pt>
                <c:pt idx="75">
                  <c:v>1.25</c:v>
                </c:pt>
                <c:pt idx="76">
                  <c:v>1.26</c:v>
                </c:pt>
                <c:pt idx="77">
                  <c:v>1.27</c:v>
                </c:pt>
                <c:pt idx="78">
                  <c:v>1.28</c:v>
                </c:pt>
                <c:pt idx="79">
                  <c:v>1.29</c:v>
                </c:pt>
                <c:pt idx="80">
                  <c:v>1.3</c:v>
                </c:pt>
                <c:pt idx="81">
                  <c:v>1.31</c:v>
                </c:pt>
                <c:pt idx="82">
                  <c:v>1.32</c:v>
                </c:pt>
                <c:pt idx="83">
                  <c:v>1.33</c:v>
                </c:pt>
                <c:pt idx="84">
                  <c:v>1.34</c:v>
                </c:pt>
                <c:pt idx="85">
                  <c:v>1.35</c:v>
                </c:pt>
                <c:pt idx="86">
                  <c:v>1.36</c:v>
                </c:pt>
                <c:pt idx="87">
                  <c:v>1.37</c:v>
                </c:pt>
                <c:pt idx="88">
                  <c:v>1.38</c:v>
                </c:pt>
                <c:pt idx="89">
                  <c:v>1.39</c:v>
                </c:pt>
                <c:pt idx="90">
                  <c:v>1.4</c:v>
                </c:pt>
                <c:pt idx="91">
                  <c:v>1.41</c:v>
                </c:pt>
                <c:pt idx="92">
                  <c:v>1.42</c:v>
                </c:pt>
                <c:pt idx="93">
                  <c:v>1.43</c:v>
                </c:pt>
                <c:pt idx="94">
                  <c:v>1.44</c:v>
                </c:pt>
                <c:pt idx="95">
                  <c:v>1.45</c:v>
                </c:pt>
                <c:pt idx="96">
                  <c:v>1.46</c:v>
                </c:pt>
                <c:pt idx="97">
                  <c:v>1.47</c:v>
                </c:pt>
                <c:pt idx="98">
                  <c:v>1.48</c:v>
                </c:pt>
                <c:pt idx="99">
                  <c:v>1.49</c:v>
                </c:pt>
                <c:pt idx="100">
                  <c:v>1.5</c:v>
                </c:pt>
              </c:numCache>
            </c:numRef>
          </c:xVal>
          <c:yVal>
            <c:numRef>
              <c:f>Microsoft_Excel_Worksheet3!$B$2:$B$9862</c:f>
              <c:numCache>
                <c:formatCode>General</c:formatCode>
                <c:ptCount val="9861"/>
                <c:pt idx="0">
                  <c:v>0.86796347165754795</c:v>
                </c:pt>
                <c:pt idx="1">
                  <c:v>0.87104163025890502</c:v>
                </c:pt>
                <c:pt idx="2">
                  <c:v>0.87413070528783499</c:v>
                </c:pt>
                <c:pt idx="3">
                  <c:v>0.87723073545852004</c:v>
                </c:pt>
                <c:pt idx="4">
                  <c:v>0.88034175962243899</c:v>
                </c:pt>
                <c:pt idx="5">
                  <c:v>0.88346381676885399</c:v>
                </c:pt>
                <c:pt idx="6">
                  <c:v>0.88659694602529604</c:v>
                </c:pt>
                <c:pt idx="7">
                  <c:v>0.88974118665806401</c:v>
                </c:pt>
                <c:pt idx="8">
                  <c:v>0.89289657807270795</c:v>
                </c:pt>
                <c:pt idx="9">
                  <c:v>0.896063159814526</c:v>
                </c:pt>
                <c:pt idx="10">
                  <c:v>0.89924097156906302</c:v>
                </c:pt>
                <c:pt idx="11">
                  <c:v>0.90243005316260105</c:v>
                </c:pt>
                <c:pt idx="12">
                  <c:v>0.90563044456266795</c:v>
                </c:pt>
                <c:pt idx="13">
                  <c:v>0.90884218587852905</c:v>
                </c:pt>
                <c:pt idx="14">
                  <c:v>0.91206531736169505</c:v>
                </c:pt>
                <c:pt idx="15">
                  <c:v>0.91529987940642499</c:v>
                </c:pt>
                <c:pt idx="16">
                  <c:v>0.91854591255023299</c:v>
                </c:pt>
                <c:pt idx="17">
                  <c:v>0.92180345747439596</c:v>
                </c:pt>
                <c:pt idx="18">
                  <c:v>0.92507255500446395</c:v>
                </c:pt>
                <c:pt idx="19">
                  <c:v>0.92835324611076997</c:v>
                </c:pt>
                <c:pt idx="20">
                  <c:v>0.93164557190894703</c:v>
                </c:pt>
                <c:pt idx="21">
                  <c:v>0.93494957366043796</c:v>
                </c:pt>
                <c:pt idx="22">
                  <c:v>0.93826529277301896</c:v>
                </c:pt>
                <c:pt idx="23">
                  <c:v>0.94159277080131398</c:v>
                </c:pt>
                <c:pt idx="24">
                  <c:v>0.94493204944731701</c:v>
                </c:pt>
                <c:pt idx="25">
                  <c:v>0.94828317056091604</c:v>
                </c:pt>
                <c:pt idx="26">
                  <c:v>0.95164617614041203</c:v>
                </c:pt>
                <c:pt idx="27">
                  <c:v>0.95502110833305398</c:v>
                </c:pt>
                <c:pt idx="28">
                  <c:v>0.95840800943556004</c:v>
                </c:pt>
                <c:pt idx="29">
                  <c:v>0.961806921894651</c:v>
                </c:pt>
                <c:pt idx="30">
                  <c:v>0.96521788830758104</c:v>
                </c:pt>
                <c:pt idx="31">
                  <c:v>0.96864095142267204</c:v>
                </c:pt>
                <c:pt idx="32">
                  <c:v>0.97207615413984805</c:v>
                </c:pt>
                <c:pt idx="33">
                  <c:v>0.97552353951117499</c:v>
                </c:pt>
                <c:pt idx="34">
                  <c:v>0.97898315074140096</c:v>
                </c:pt>
                <c:pt idx="35">
                  <c:v>0.98245503118849198</c:v>
                </c:pt>
                <c:pt idx="36">
                  <c:v>0.98593922436418302</c:v>
                </c:pt>
                <c:pt idx="37">
                  <c:v>0.98943577393451898</c:v>
                </c:pt>
                <c:pt idx="38">
                  <c:v>0.99294472372040099</c:v>
                </c:pt>
                <c:pt idx="39">
                  <c:v>0.99646611769813898</c:v>
                </c:pt>
                <c:pt idx="40">
                  <c:v>1</c:v>
                </c:pt>
                <c:pt idx="41">
                  <c:v>1.0035464149147599</c:v>
                </c:pt>
                <c:pt idx="42">
                  <c:v>1.0071054068882701</c:v>
                </c:pt>
                <c:pt idx="43">
                  <c:v>1.0106770205240001</c:v>
                </c:pt>
                <c:pt idx="44">
                  <c:v>1.0142613005836001</c:v>
                </c:pt>
                <c:pt idx="45">
                  <c:v>1.0178582919874499</c:v>
                </c:pt>
                <c:pt idx="46">
                  <c:v>1.02146803981527</c:v>
                </c:pt>
                <c:pt idx="47">
                  <c:v>1.02509058930663</c:v>
                </c:pt>
                <c:pt idx="48">
                  <c:v>1.0287259858615301</c:v>
                </c:pt>
                <c:pt idx="49">
                  <c:v>1.0323742750409901</c:v>
                </c:pt>
                <c:pt idx="50">
                  <c:v>1.03603550256762</c:v>
                </c:pt>
                <c:pt idx="51">
                  <c:v>1.03970971432615</c:v>
                </c:pt>
                <c:pt idx="52">
                  <c:v>1.0433969563640599</c:v>
                </c:pt>
                <c:pt idx="53">
                  <c:v>1.0470972748921299</c:v>
                </c:pt>
                <c:pt idx="54">
                  <c:v>1.05081071628501</c:v>
                </c:pt>
                <c:pt idx="55">
                  <c:v>1.0545373270818399</c:v>
                </c:pt>
                <c:pt idx="56">
                  <c:v>1.0582771539867799</c:v>
                </c:pt>
                <c:pt idx="57">
                  <c:v>1.0620302438696301</c:v>
                </c:pt>
                <c:pt idx="58">
                  <c:v>1.0657966437664199</c:v>
                </c:pt>
                <c:pt idx="59">
                  <c:v>1.06957640087998</c:v>
                </c:pt>
                <c:pt idx="60">
                  <c:v>1.0733695625805399</c:v>
                </c:pt>
                <c:pt idx="61">
                  <c:v>1.0771761764063299</c:v>
                </c:pt>
                <c:pt idx="62">
                  <c:v>1.0809962900641601</c:v>
                </c:pt>
                <c:pt idx="63">
                  <c:v>1.0848299514300499</c:v>
                </c:pt>
                <c:pt idx="64">
                  <c:v>1.08867720854978</c:v>
                </c:pt>
                <c:pt idx="65">
                  <c:v>1.0925381096395499</c:v>
                </c:pt>
                <c:pt idx="66">
                  <c:v>1.0964127030865201</c:v>
                </c:pt>
                <c:pt idx="67">
                  <c:v>1.1003010374494799</c:v>
                </c:pt>
                <c:pt idx="68">
                  <c:v>1.1042031614594201</c:v>
                </c:pt>
                <c:pt idx="69">
                  <c:v>1.10811912402015</c:v>
                </c:pt>
                <c:pt idx="70">
                  <c:v>1.1120489742089099</c:v>
                </c:pt>
                <c:pt idx="71">
                  <c:v>1.11599276127699</c:v>
                </c:pt>
                <c:pt idx="72">
                  <c:v>1.11995053465035</c:v>
                </c:pt>
                <c:pt idx="73">
                  <c:v>1.1239223439302299</c:v>
                </c:pt>
                <c:pt idx="74">
                  <c:v>1.12790823889378</c:v>
                </c:pt>
                <c:pt idx="75">
                  <c:v>1.13190826949468</c:v>
                </c:pt>
                <c:pt idx="76">
                  <c:v>1.13592248586376</c:v>
                </c:pt>
                <c:pt idx="77">
                  <c:v>1.13995093830964</c:v>
                </c:pt>
                <c:pt idx="78">
                  <c:v>1.14399367731936</c:v>
                </c:pt>
                <c:pt idx="79">
                  <c:v>1.1480507535590101</c:v>
                </c:pt>
                <c:pt idx="80">
                  <c:v>1.15212221787433</c:v>
                </c:pt>
                <c:pt idx="81">
                  <c:v>1.1562081212914299</c:v>
                </c:pt>
                <c:pt idx="82">
                  <c:v>1.16030851501735</c:v>
                </c:pt>
                <c:pt idx="83">
                  <c:v>1.16442345044074</c:v>
                </c:pt>
                <c:pt idx="84">
                  <c:v>1.16855297913248</c:v>
                </c:pt>
                <c:pt idx="85">
                  <c:v>1.1726971528463701</c:v>
                </c:pt>
                <c:pt idx="86">
                  <c:v>1.1768560235197201</c:v>
                </c:pt>
                <c:pt idx="87">
                  <c:v>1.1810296432740599</c:v>
                </c:pt>
                <c:pt idx="88">
                  <c:v>1.18521806441575</c:v>
                </c:pt>
                <c:pt idx="89">
                  <c:v>1.18942133943664</c:v>
                </c:pt>
                <c:pt idx="90">
                  <c:v>1.1936395210147499</c:v>
                </c:pt>
                <c:pt idx="91">
                  <c:v>1.19787266201493</c:v>
                </c:pt>
                <c:pt idx="92">
                  <c:v>1.20212081548949</c:v>
                </c:pt>
                <c:pt idx="93">
                  <c:v>1.2063840346788901</c:v>
                </c:pt>
                <c:pt idx="94">
                  <c:v>1.2106623730124</c:v>
                </c:pt>
                <c:pt idx="95">
                  <c:v>1.2149558841088</c:v>
                </c:pt>
                <c:pt idx="96">
                  <c:v>1.21926462177698</c:v>
                </c:pt>
                <c:pt idx="97">
                  <c:v>1.2235886400167</c:v>
                </c:pt>
                <c:pt idx="98">
                  <c:v>1.22792799301919</c:v>
                </c:pt>
                <c:pt idx="99">
                  <c:v>1.23228273516788</c:v>
                </c:pt>
                <c:pt idx="100">
                  <c:v>1.23665292103909</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Microsoft_Excel_Worksheet3!$A$2:$A$9862</c:f>
              <c:numCache>
                <c:formatCode>General</c:formatCode>
                <c:ptCount val="9861"/>
                <c:pt idx="0">
                  <c:v>0.5</c:v>
                </c:pt>
                <c:pt idx="1">
                  <c:v>0.51</c:v>
                </c:pt>
                <c:pt idx="2">
                  <c:v>0.52</c:v>
                </c:pt>
                <c:pt idx="3">
                  <c:v>0.53</c:v>
                </c:pt>
                <c:pt idx="4">
                  <c:v>0.54</c:v>
                </c:pt>
                <c:pt idx="5">
                  <c:v>0.55000000000000004</c:v>
                </c:pt>
                <c:pt idx="6">
                  <c:v>0.56000000000000005</c:v>
                </c:pt>
                <c:pt idx="7">
                  <c:v>0.56999999999999995</c:v>
                </c:pt>
                <c:pt idx="8">
                  <c:v>0.57999999999999996</c:v>
                </c:pt>
                <c:pt idx="9">
                  <c:v>0.59</c:v>
                </c:pt>
                <c:pt idx="10">
                  <c:v>0.6</c:v>
                </c:pt>
                <c:pt idx="11">
                  <c:v>0.61</c:v>
                </c:pt>
                <c:pt idx="12">
                  <c:v>0.62</c:v>
                </c:pt>
                <c:pt idx="13">
                  <c:v>0.63</c:v>
                </c:pt>
                <c:pt idx="14">
                  <c:v>0.64</c:v>
                </c:pt>
                <c:pt idx="15">
                  <c:v>0.65</c:v>
                </c:pt>
                <c:pt idx="16">
                  <c:v>0.66</c:v>
                </c:pt>
                <c:pt idx="17">
                  <c:v>0.67</c:v>
                </c:pt>
                <c:pt idx="18">
                  <c:v>0.68</c:v>
                </c:pt>
                <c:pt idx="19">
                  <c:v>0.69</c:v>
                </c:pt>
                <c:pt idx="20">
                  <c:v>0.7</c:v>
                </c:pt>
                <c:pt idx="21">
                  <c:v>0.71</c:v>
                </c:pt>
                <c:pt idx="22">
                  <c:v>0.72</c:v>
                </c:pt>
                <c:pt idx="23">
                  <c:v>0.73</c:v>
                </c:pt>
                <c:pt idx="24">
                  <c:v>0.74</c:v>
                </c:pt>
                <c:pt idx="25">
                  <c:v>0.75</c:v>
                </c:pt>
                <c:pt idx="26">
                  <c:v>0.76</c:v>
                </c:pt>
                <c:pt idx="27">
                  <c:v>0.77</c:v>
                </c:pt>
                <c:pt idx="28">
                  <c:v>0.78</c:v>
                </c:pt>
                <c:pt idx="29">
                  <c:v>0.79</c:v>
                </c:pt>
                <c:pt idx="30">
                  <c:v>0.8</c:v>
                </c:pt>
                <c:pt idx="31">
                  <c:v>0.81</c:v>
                </c:pt>
                <c:pt idx="32">
                  <c:v>0.82</c:v>
                </c:pt>
                <c:pt idx="33">
                  <c:v>0.83</c:v>
                </c:pt>
                <c:pt idx="34">
                  <c:v>0.84</c:v>
                </c:pt>
                <c:pt idx="35">
                  <c:v>0.85</c:v>
                </c:pt>
                <c:pt idx="36">
                  <c:v>0.86</c:v>
                </c:pt>
                <c:pt idx="37">
                  <c:v>0.87</c:v>
                </c:pt>
                <c:pt idx="38">
                  <c:v>0.88</c:v>
                </c:pt>
                <c:pt idx="39">
                  <c:v>0.89</c:v>
                </c:pt>
                <c:pt idx="40">
                  <c:v>0.9</c:v>
                </c:pt>
                <c:pt idx="41">
                  <c:v>0.91</c:v>
                </c:pt>
                <c:pt idx="42">
                  <c:v>0.92</c:v>
                </c:pt>
                <c:pt idx="43">
                  <c:v>0.93</c:v>
                </c:pt>
                <c:pt idx="44">
                  <c:v>0.94</c:v>
                </c:pt>
                <c:pt idx="45">
                  <c:v>0.95</c:v>
                </c:pt>
                <c:pt idx="46">
                  <c:v>0.96</c:v>
                </c:pt>
                <c:pt idx="47">
                  <c:v>0.97</c:v>
                </c:pt>
                <c:pt idx="48">
                  <c:v>0.98</c:v>
                </c:pt>
                <c:pt idx="49">
                  <c:v>0.99</c:v>
                </c:pt>
                <c:pt idx="50">
                  <c:v>1</c:v>
                </c:pt>
                <c:pt idx="51">
                  <c:v>1.01</c:v>
                </c:pt>
                <c:pt idx="52">
                  <c:v>1.02</c:v>
                </c:pt>
                <c:pt idx="53">
                  <c:v>1.03</c:v>
                </c:pt>
                <c:pt idx="54">
                  <c:v>1.04</c:v>
                </c:pt>
                <c:pt idx="55">
                  <c:v>1.05</c:v>
                </c:pt>
                <c:pt idx="56">
                  <c:v>1.06</c:v>
                </c:pt>
                <c:pt idx="57">
                  <c:v>1.07</c:v>
                </c:pt>
                <c:pt idx="58">
                  <c:v>1.08</c:v>
                </c:pt>
                <c:pt idx="59">
                  <c:v>1.0900000000000001</c:v>
                </c:pt>
                <c:pt idx="60">
                  <c:v>1.1000000000000001</c:v>
                </c:pt>
                <c:pt idx="61">
                  <c:v>1.1100000000000001</c:v>
                </c:pt>
                <c:pt idx="62">
                  <c:v>1.1200000000000001</c:v>
                </c:pt>
                <c:pt idx="63">
                  <c:v>1.1299999999999999</c:v>
                </c:pt>
                <c:pt idx="64">
                  <c:v>1.1399999999999999</c:v>
                </c:pt>
                <c:pt idx="65">
                  <c:v>1.1499999999999999</c:v>
                </c:pt>
                <c:pt idx="66">
                  <c:v>1.1599999999999999</c:v>
                </c:pt>
                <c:pt idx="67">
                  <c:v>1.17</c:v>
                </c:pt>
                <c:pt idx="68">
                  <c:v>1.18</c:v>
                </c:pt>
                <c:pt idx="69">
                  <c:v>1.19</c:v>
                </c:pt>
                <c:pt idx="70">
                  <c:v>1.2</c:v>
                </c:pt>
                <c:pt idx="71">
                  <c:v>1.21</c:v>
                </c:pt>
                <c:pt idx="72">
                  <c:v>1.22</c:v>
                </c:pt>
                <c:pt idx="73">
                  <c:v>1.23</c:v>
                </c:pt>
                <c:pt idx="74">
                  <c:v>1.24</c:v>
                </c:pt>
                <c:pt idx="75">
                  <c:v>1.25</c:v>
                </c:pt>
                <c:pt idx="76">
                  <c:v>1.26</c:v>
                </c:pt>
                <c:pt idx="77">
                  <c:v>1.27</c:v>
                </c:pt>
                <c:pt idx="78">
                  <c:v>1.28</c:v>
                </c:pt>
                <c:pt idx="79">
                  <c:v>1.29</c:v>
                </c:pt>
                <c:pt idx="80">
                  <c:v>1.3</c:v>
                </c:pt>
                <c:pt idx="81">
                  <c:v>1.31</c:v>
                </c:pt>
                <c:pt idx="82">
                  <c:v>1.32</c:v>
                </c:pt>
                <c:pt idx="83">
                  <c:v>1.33</c:v>
                </c:pt>
                <c:pt idx="84">
                  <c:v>1.34</c:v>
                </c:pt>
                <c:pt idx="85">
                  <c:v>1.35</c:v>
                </c:pt>
                <c:pt idx="86">
                  <c:v>1.36</c:v>
                </c:pt>
                <c:pt idx="87">
                  <c:v>1.37</c:v>
                </c:pt>
                <c:pt idx="88">
                  <c:v>1.38</c:v>
                </c:pt>
                <c:pt idx="89">
                  <c:v>1.39</c:v>
                </c:pt>
                <c:pt idx="90">
                  <c:v>1.4</c:v>
                </c:pt>
                <c:pt idx="91">
                  <c:v>1.41</c:v>
                </c:pt>
                <c:pt idx="92">
                  <c:v>1.42</c:v>
                </c:pt>
                <c:pt idx="93">
                  <c:v>1.43</c:v>
                </c:pt>
                <c:pt idx="94">
                  <c:v>1.44</c:v>
                </c:pt>
                <c:pt idx="95">
                  <c:v>1.45</c:v>
                </c:pt>
                <c:pt idx="96">
                  <c:v>1.46</c:v>
                </c:pt>
                <c:pt idx="97">
                  <c:v>1.47</c:v>
                </c:pt>
                <c:pt idx="98">
                  <c:v>1.48</c:v>
                </c:pt>
                <c:pt idx="99">
                  <c:v>1.49</c:v>
                </c:pt>
                <c:pt idx="100">
                  <c:v>1.5</c:v>
                </c:pt>
              </c:numCache>
            </c:numRef>
          </c:xVal>
          <c:yVal>
            <c:numRef>
              <c:f>Microsoft_Excel_Worksheet3!$C$2:$C$9862</c:f>
              <c:numCache>
                <c:formatCode>General</c:formatCode>
                <c:ptCount val="9861"/>
                <c:pt idx="0">
                  <c:v>0.78021475127772</c:v>
                </c:pt>
                <c:pt idx="1">
                  <c:v>0.78507076154580202</c:v>
                </c:pt>
                <c:pt idx="2">
                  <c:v>0.78995699533335095</c:v>
                </c:pt>
                <c:pt idx="3">
                  <c:v>0.79487364074975597</c:v>
                </c:pt>
                <c:pt idx="4">
                  <c:v>0.79982088707519094</c:v>
                </c:pt>
                <c:pt idx="5">
                  <c:v>0.80479892476789405</c:v>
                </c:pt>
                <c:pt idx="6">
                  <c:v>0.80980794547150603</c:v>
                </c:pt>
                <c:pt idx="7">
                  <c:v>0.81484814202244804</c:v>
                </c:pt>
                <c:pt idx="8">
                  <c:v>0.81991970845734097</c:v>
                </c:pt>
                <c:pt idx="9">
                  <c:v>0.82502284002047899</c:v>
                </c:pt>
                <c:pt idx="10">
                  <c:v>0.830157733171346</c:v>
                </c:pt>
                <c:pt idx="11">
                  <c:v>0.83532458559217704</c:v>
                </c:pt>
                <c:pt idx="12">
                  <c:v>0.84052359619557004</c:v>
                </c:pt>
                <c:pt idx="13">
                  <c:v>0.84575496513214399</c:v>
                </c:pt>
                <c:pt idx="14">
                  <c:v>0.85101889379824103</c:v>
                </c:pt>
                <c:pt idx="15">
                  <c:v>0.85631558484368497</c:v>
                </c:pt>
                <c:pt idx="16">
                  <c:v>0.86164524217957805</c:v>
                </c:pt>
                <c:pt idx="17">
                  <c:v>0.86700807098615396</c:v>
                </c:pt>
                <c:pt idx="18">
                  <c:v>0.87240427772067597</c:v>
                </c:pt>
                <c:pt idx="19">
                  <c:v>0.87783407012538595</c:v>
                </c:pt>
                <c:pt idx="20">
                  <c:v>0.88329765723549902</c:v>
                </c:pt>
                <c:pt idx="21">
                  <c:v>0.88879524938725396</c:v>
                </c:pt>
                <c:pt idx="22">
                  <c:v>0.894327058226011</c:v>
                </c:pt>
                <c:pt idx="23">
                  <c:v>0.899893296714397</c:v>
                </c:pt>
                <c:pt idx="24">
                  <c:v>0.90549417914050701</c:v>
                </c:pt>
                <c:pt idx="25">
                  <c:v>0.91112992112615099</c:v>
                </c:pt>
                <c:pt idx="26">
                  <c:v>0.91680073963515696</c:v>
                </c:pt>
                <c:pt idx="27">
                  <c:v>0.92250685298172197</c:v>
                </c:pt>
                <c:pt idx="28">
                  <c:v>0.92824848083881994</c:v>
                </c:pt>
                <c:pt idx="29">
                  <c:v>0.93402584424665502</c:v>
                </c:pt>
                <c:pt idx="30">
                  <c:v>0.93983916562117098</c:v>
                </c:pt>
                <c:pt idx="31">
                  <c:v>0.94568866876261704</c:v>
                </c:pt>
                <c:pt idx="32">
                  <c:v>0.95157457886416197</c:v>
                </c:pt>
                <c:pt idx="33">
                  <c:v>0.95749712252056196</c:v>
                </c:pt>
                <c:pt idx="34">
                  <c:v>0.96345652773688795</c:v>
                </c:pt>
                <c:pt idx="35">
                  <c:v>0.96945302393729804</c:v>
                </c:pt>
                <c:pt idx="36">
                  <c:v>0.97548684197387403</c:v>
                </c:pt>
                <c:pt idx="37">
                  <c:v>0.98155821413550803</c:v>
                </c:pt>
                <c:pt idx="38">
                  <c:v>0.98766737415684303</c:v>
                </c:pt>
                <c:pt idx="39">
                  <c:v>0.99381455722727396</c:v>
                </c:pt>
                <c:pt idx="40">
                  <c:v>1</c:v>
                </c:pt>
                <c:pt idx="41">
                  <c:v>1.0008760140278601</c:v>
                </c:pt>
                <c:pt idx="42">
                  <c:v>1.0017527954563099</c:v>
                </c:pt>
                <c:pt idx="43">
                  <c:v>1.00263034495758</c:v>
                </c:pt>
                <c:pt idx="44">
                  <c:v>1.00350866320452</c:v>
                </c:pt>
                <c:pt idx="45">
                  <c:v>1.0043877508705701</c:v>
                </c:pt>
                <c:pt idx="46">
                  <c:v>1.0052676086297501</c:v>
                </c:pt>
                <c:pt idx="47">
                  <c:v>1.0061482371566699</c:v>
                </c:pt>
                <c:pt idx="48">
                  <c:v>1.0070296371265299</c:v>
                </c:pt>
                <c:pt idx="49">
                  <c:v>1.00791180921513</c:v>
                </c:pt>
                <c:pt idx="50">
                  <c:v>1.00879475409885</c:v>
                </c:pt>
                <c:pt idx="51">
                  <c:v>1.0096784724546799</c:v>
                </c:pt>
                <c:pt idx="52">
                  <c:v>1.0105629649601799</c:v>
                </c:pt>
                <c:pt idx="53">
                  <c:v>1.0114482322935301</c:v>
                </c:pt>
                <c:pt idx="54">
                  <c:v>1.0123342751334801</c:v>
                </c:pt>
                <c:pt idx="55">
                  <c:v>1.01322109415938</c:v>
                </c:pt>
                <c:pt idx="56">
                  <c:v>1.01410869005119</c:v>
                </c:pt>
                <c:pt idx="57">
                  <c:v>1.0149970634894601</c:v>
                </c:pt>
                <c:pt idx="58">
                  <c:v>1.0158862151553201</c:v>
                </c:pt>
                <c:pt idx="59">
                  <c:v>1.01677614573051</c:v>
                </c:pt>
                <c:pt idx="60">
                  <c:v>1.0176668558973601</c:v>
                </c:pt>
                <c:pt idx="61">
                  <c:v>1.0185583463388199</c:v>
                </c:pt>
                <c:pt idx="62">
                  <c:v>1.0194506177384099</c:v>
                </c:pt>
                <c:pt idx="63">
                  <c:v>1.02034367078027</c:v>
                </c:pt>
                <c:pt idx="64">
                  <c:v>1.0212375061491199</c:v>
                </c:pt>
                <c:pt idx="65">
                  <c:v>1.0221321245302799</c:v>
                </c:pt>
                <c:pt idx="66">
                  <c:v>1.0230275266097</c:v>
                </c:pt>
                <c:pt idx="67">
                  <c:v>1.0239237130739001</c:v>
                </c:pt>
                <c:pt idx="68">
                  <c:v>1.0248206846100201</c:v>
                </c:pt>
                <c:pt idx="69">
                  <c:v>1.0257184419057801</c:v>
                </c:pt>
                <c:pt idx="70">
                  <c:v>1.02661698564953</c:v>
                </c:pt>
                <c:pt idx="71">
                  <c:v>1.0275163165302099</c:v>
                </c:pt>
                <c:pt idx="72">
                  <c:v>1.0284164352373499</c:v>
                </c:pt>
                <c:pt idx="73">
                  <c:v>1.0293173424611</c:v>
                </c:pt>
                <c:pt idx="74">
                  <c:v>1.0302190388922201</c:v>
                </c:pt>
                <c:pt idx="75">
                  <c:v>1.03112152522206</c:v>
                </c:pt>
                <c:pt idx="76">
                  <c:v>1.03202480214259</c:v>
                </c:pt>
                <c:pt idx="77">
                  <c:v>1.0329288703463699</c:v>
                </c:pt>
                <c:pt idx="78">
                  <c:v>1.0338337305265799</c:v>
                </c:pt>
                <c:pt idx="79">
                  <c:v>1.034739383377</c:v>
                </c:pt>
                <c:pt idx="80">
                  <c:v>1.0356458295920301</c:v>
                </c:pt>
                <c:pt idx="81">
                  <c:v>1.0365530698666501</c:v>
                </c:pt>
                <c:pt idx="82">
                  <c:v>1.0374611048964799</c:v>
                </c:pt>
                <c:pt idx="83">
                  <c:v>1.03836993537773</c:v>
                </c:pt>
                <c:pt idx="84">
                  <c:v>1.0392795620072399</c:v>
                </c:pt>
                <c:pt idx="85">
                  <c:v>1.0401899854824299</c:v>
                </c:pt>
                <c:pt idx="86">
                  <c:v>1.0411012065013501</c:v>
                </c:pt>
                <c:pt idx="87">
                  <c:v>1.04201322576268</c:v>
                </c:pt>
                <c:pt idx="88">
                  <c:v>1.04292604396566</c:v>
                </c:pt>
                <c:pt idx="89">
                  <c:v>1.0438396618101999</c:v>
                </c:pt>
                <c:pt idx="90">
                  <c:v>1.04475407999679</c:v>
                </c:pt>
                <c:pt idx="91">
                  <c:v>1.0456692992265399</c:v>
                </c:pt>
                <c:pt idx="92">
                  <c:v>1.0465853202011699</c:v>
                </c:pt>
                <c:pt idx="93">
                  <c:v>1.0475021436230201</c:v>
                </c:pt>
                <c:pt idx="94">
                  <c:v>1.0484197701950499</c:v>
                </c:pt>
                <c:pt idx="95">
                  <c:v>1.0493382006208301</c:v>
                </c:pt>
                <c:pt idx="96">
                  <c:v>1.05025743560455</c:v>
                </c:pt>
                <c:pt idx="97">
                  <c:v>1.05117747585101</c:v>
                </c:pt>
                <c:pt idx="98">
                  <c:v>1.0520983220656299</c:v>
                </c:pt>
                <c:pt idx="99">
                  <c:v>1.05301997495445</c:v>
                </c:pt>
                <c:pt idx="100">
                  <c:v>1.05394243522414</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Microsoft_Excel_Worksheet3!$A$2:$A$9862</c:f>
              <c:numCache>
                <c:formatCode>General</c:formatCode>
                <c:ptCount val="9861"/>
                <c:pt idx="0">
                  <c:v>0.5</c:v>
                </c:pt>
                <c:pt idx="1">
                  <c:v>0.51</c:v>
                </c:pt>
                <c:pt idx="2">
                  <c:v>0.52</c:v>
                </c:pt>
                <c:pt idx="3">
                  <c:v>0.53</c:v>
                </c:pt>
                <c:pt idx="4">
                  <c:v>0.54</c:v>
                </c:pt>
                <c:pt idx="5">
                  <c:v>0.55000000000000004</c:v>
                </c:pt>
                <c:pt idx="6">
                  <c:v>0.56000000000000005</c:v>
                </c:pt>
                <c:pt idx="7">
                  <c:v>0.56999999999999995</c:v>
                </c:pt>
                <c:pt idx="8">
                  <c:v>0.57999999999999996</c:v>
                </c:pt>
                <c:pt idx="9">
                  <c:v>0.59</c:v>
                </c:pt>
                <c:pt idx="10">
                  <c:v>0.6</c:v>
                </c:pt>
                <c:pt idx="11">
                  <c:v>0.61</c:v>
                </c:pt>
                <c:pt idx="12">
                  <c:v>0.62</c:v>
                </c:pt>
                <c:pt idx="13">
                  <c:v>0.63</c:v>
                </c:pt>
                <c:pt idx="14">
                  <c:v>0.64</c:v>
                </c:pt>
                <c:pt idx="15">
                  <c:v>0.65</c:v>
                </c:pt>
                <c:pt idx="16">
                  <c:v>0.66</c:v>
                </c:pt>
                <c:pt idx="17">
                  <c:v>0.67</c:v>
                </c:pt>
                <c:pt idx="18">
                  <c:v>0.68</c:v>
                </c:pt>
                <c:pt idx="19">
                  <c:v>0.69</c:v>
                </c:pt>
                <c:pt idx="20">
                  <c:v>0.7</c:v>
                </c:pt>
                <c:pt idx="21">
                  <c:v>0.71</c:v>
                </c:pt>
                <c:pt idx="22">
                  <c:v>0.72</c:v>
                </c:pt>
                <c:pt idx="23">
                  <c:v>0.73</c:v>
                </c:pt>
                <c:pt idx="24">
                  <c:v>0.74</c:v>
                </c:pt>
                <c:pt idx="25">
                  <c:v>0.75</c:v>
                </c:pt>
                <c:pt idx="26">
                  <c:v>0.76</c:v>
                </c:pt>
                <c:pt idx="27">
                  <c:v>0.77</c:v>
                </c:pt>
                <c:pt idx="28">
                  <c:v>0.78</c:v>
                </c:pt>
                <c:pt idx="29">
                  <c:v>0.79</c:v>
                </c:pt>
                <c:pt idx="30">
                  <c:v>0.8</c:v>
                </c:pt>
                <c:pt idx="31">
                  <c:v>0.81</c:v>
                </c:pt>
                <c:pt idx="32">
                  <c:v>0.82</c:v>
                </c:pt>
                <c:pt idx="33">
                  <c:v>0.83</c:v>
                </c:pt>
                <c:pt idx="34">
                  <c:v>0.84</c:v>
                </c:pt>
                <c:pt idx="35">
                  <c:v>0.85</c:v>
                </c:pt>
                <c:pt idx="36">
                  <c:v>0.86</c:v>
                </c:pt>
                <c:pt idx="37">
                  <c:v>0.87</c:v>
                </c:pt>
                <c:pt idx="38">
                  <c:v>0.88</c:v>
                </c:pt>
                <c:pt idx="39">
                  <c:v>0.89</c:v>
                </c:pt>
                <c:pt idx="40">
                  <c:v>0.9</c:v>
                </c:pt>
                <c:pt idx="41">
                  <c:v>0.91</c:v>
                </c:pt>
                <c:pt idx="42">
                  <c:v>0.92</c:v>
                </c:pt>
                <c:pt idx="43">
                  <c:v>0.93</c:v>
                </c:pt>
                <c:pt idx="44">
                  <c:v>0.94</c:v>
                </c:pt>
                <c:pt idx="45">
                  <c:v>0.95</c:v>
                </c:pt>
                <c:pt idx="46">
                  <c:v>0.96</c:v>
                </c:pt>
                <c:pt idx="47">
                  <c:v>0.97</c:v>
                </c:pt>
                <c:pt idx="48">
                  <c:v>0.98</c:v>
                </c:pt>
                <c:pt idx="49">
                  <c:v>0.99</c:v>
                </c:pt>
                <c:pt idx="50">
                  <c:v>1</c:v>
                </c:pt>
                <c:pt idx="51">
                  <c:v>1.01</c:v>
                </c:pt>
                <c:pt idx="52">
                  <c:v>1.02</c:v>
                </c:pt>
                <c:pt idx="53">
                  <c:v>1.03</c:v>
                </c:pt>
                <c:pt idx="54">
                  <c:v>1.04</c:v>
                </c:pt>
                <c:pt idx="55">
                  <c:v>1.05</c:v>
                </c:pt>
                <c:pt idx="56">
                  <c:v>1.06</c:v>
                </c:pt>
                <c:pt idx="57">
                  <c:v>1.07</c:v>
                </c:pt>
                <c:pt idx="58">
                  <c:v>1.08</c:v>
                </c:pt>
                <c:pt idx="59">
                  <c:v>1.0900000000000001</c:v>
                </c:pt>
                <c:pt idx="60">
                  <c:v>1.1000000000000001</c:v>
                </c:pt>
                <c:pt idx="61">
                  <c:v>1.1100000000000001</c:v>
                </c:pt>
                <c:pt idx="62">
                  <c:v>1.1200000000000001</c:v>
                </c:pt>
                <c:pt idx="63">
                  <c:v>1.1299999999999999</c:v>
                </c:pt>
                <c:pt idx="64">
                  <c:v>1.1399999999999999</c:v>
                </c:pt>
                <c:pt idx="65">
                  <c:v>1.1499999999999999</c:v>
                </c:pt>
                <c:pt idx="66">
                  <c:v>1.1599999999999999</c:v>
                </c:pt>
                <c:pt idx="67">
                  <c:v>1.17</c:v>
                </c:pt>
                <c:pt idx="68">
                  <c:v>1.18</c:v>
                </c:pt>
                <c:pt idx="69">
                  <c:v>1.19</c:v>
                </c:pt>
                <c:pt idx="70">
                  <c:v>1.2</c:v>
                </c:pt>
                <c:pt idx="71">
                  <c:v>1.21</c:v>
                </c:pt>
                <c:pt idx="72">
                  <c:v>1.22</c:v>
                </c:pt>
                <c:pt idx="73">
                  <c:v>1.23</c:v>
                </c:pt>
                <c:pt idx="74">
                  <c:v>1.24</c:v>
                </c:pt>
                <c:pt idx="75">
                  <c:v>1.25</c:v>
                </c:pt>
                <c:pt idx="76">
                  <c:v>1.26</c:v>
                </c:pt>
                <c:pt idx="77">
                  <c:v>1.27</c:v>
                </c:pt>
                <c:pt idx="78">
                  <c:v>1.28</c:v>
                </c:pt>
                <c:pt idx="79">
                  <c:v>1.29</c:v>
                </c:pt>
                <c:pt idx="80">
                  <c:v>1.3</c:v>
                </c:pt>
                <c:pt idx="81">
                  <c:v>1.31</c:v>
                </c:pt>
                <c:pt idx="82">
                  <c:v>1.32</c:v>
                </c:pt>
                <c:pt idx="83">
                  <c:v>1.33</c:v>
                </c:pt>
                <c:pt idx="84">
                  <c:v>1.34</c:v>
                </c:pt>
                <c:pt idx="85">
                  <c:v>1.35</c:v>
                </c:pt>
                <c:pt idx="86">
                  <c:v>1.36</c:v>
                </c:pt>
                <c:pt idx="87">
                  <c:v>1.37</c:v>
                </c:pt>
                <c:pt idx="88">
                  <c:v>1.38</c:v>
                </c:pt>
                <c:pt idx="89">
                  <c:v>1.39</c:v>
                </c:pt>
                <c:pt idx="90">
                  <c:v>1.4</c:v>
                </c:pt>
                <c:pt idx="91">
                  <c:v>1.41</c:v>
                </c:pt>
                <c:pt idx="92">
                  <c:v>1.42</c:v>
                </c:pt>
                <c:pt idx="93">
                  <c:v>1.43</c:v>
                </c:pt>
                <c:pt idx="94">
                  <c:v>1.44</c:v>
                </c:pt>
                <c:pt idx="95">
                  <c:v>1.45</c:v>
                </c:pt>
                <c:pt idx="96">
                  <c:v>1.46</c:v>
                </c:pt>
                <c:pt idx="97">
                  <c:v>1.47</c:v>
                </c:pt>
                <c:pt idx="98">
                  <c:v>1.48</c:v>
                </c:pt>
                <c:pt idx="99">
                  <c:v>1.49</c:v>
                </c:pt>
                <c:pt idx="100">
                  <c:v>1.5</c:v>
                </c:pt>
              </c:numCache>
            </c:numRef>
          </c:xVal>
          <c:yVal>
            <c:numRef>
              <c:f>Microsoft_Excel_Worksheet3!$D$2:$D$9862</c:f>
              <c:numCache>
                <c:formatCode>General</c:formatCode>
                <c:ptCount val="9861"/>
                <c:pt idx="0">
                  <c:v>0.96558106200643001</c:v>
                </c:pt>
                <c:pt idx="1">
                  <c:v>0.96642692456178803</c:v>
                </c:pt>
                <c:pt idx="2">
                  <c:v>0.96727352810460998</c:v>
                </c:pt>
                <c:pt idx="3">
                  <c:v>0.96812087328401197</c:v>
                </c:pt>
                <c:pt idx="4">
                  <c:v>0.96896896074967798</c:v>
                </c:pt>
                <c:pt idx="5">
                  <c:v>0.96981779115185995</c:v>
                </c:pt>
                <c:pt idx="6">
                  <c:v>0.97066736514138097</c:v>
                </c:pt>
                <c:pt idx="7">
                  <c:v>0.97151768336963595</c:v>
                </c:pt>
                <c:pt idx="8">
                  <c:v>0.97236874648858596</c:v>
                </c:pt>
                <c:pt idx="9">
                  <c:v>0.973220555150767</c:v>
                </c:pt>
                <c:pt idx="10">
                  <c:v>0.97407311000928598</c:v>
                </c:pt>
                <c:pt idx="11">
                  <c:v>0.97492641171782002</c:v>
                </c:pt>
                <c:pt idx="12">
                  <c:v>0.97578046093061999</c:v>
                </c:pt>
                <c:pt idx="13">
                  <c:v>0.97663525830251197</c:v>
                </c:pt>
                <c:pt idx="14">
                  <c:v>0.97749080448889203</c:v>
                </c:pt>
                <c:pt idx="15">
                  <c:v>0.97834710014573301</c:v>
                </c:pt>
                <c:pt idx="16">
                  <c:v>0.97920414592958105</c:v>
                </c:pt>
                <c:pt idx="17">
                  <c:v>0.98006194249755896</c:v>
                </c:pt>
                <c:pt idx="18">
                  <c:v>0.98092049050736296</c:v>
                </c:pt>
                <c:pt idx="19">
                  <c:v>0.98177979061726695</c:v>
                </c:pt>
                <c:pt idx="20">
                  <c:v>0.98263984348612199</c:v>
                </c:pt>
                <c:pt idx="21">
                  <c:v>0.98350064977335405</c:v>
                </c:pt>
                <c:pt idx="22">
                  <c:v>0.98436221013896996</c:v>
                </c:pt>
                <c:pt idx="23">
                  <c:v>0.98522452524355097</c:v>
                </c:pt>
                <c:pt idx="24">
                  <c:v>0.98608759574826099</c:v>
                </c:pt>
                <c:pt idx="25">
                  <c:v>0.98695142231484001</c:v>
                </c:pt>
                <c:pt idx="26">
                  <c:v>0.987816005605609</c:v>
                </c:pt>
                <c:pt idx="27">
                  <c:v>0.98868134628346804</c:v>
                </c:pt>
                <c:pt idx="28">
                  <c:v>0.98954744501190095</c:v>
                </c:pt>
                <c:pt idx="29">
                  <c:v>0.99041430245496898</c:v>
                </c:pt>
                <c:pt idx="30">
                  <c:v>0.99128191927731701</c:v>
                </c:pt>
                <c:pt idx="31">
                  <c:v>0.99215029614417305</c:v>
                </c:pt>
                <c:pt idx="32">
                  <c:v>0.99301943372134505</c:v>
                </c:pt>
                <c:pt idx="33">
                  <c:v>0.99388933267522706</c:v>
                </c:pt>
                <c:pt idx="34">
                  <c:v>0.99475999367279599</c:v>
                </c:pt>
                <c:pt idx="35">
                  <c:v>0.99563141738161198</c:v>
                </c:pt>
                <c:pt idx="36">
                  <c:v>0.996503604469821</c:v>
                </c:pt>
                <c:pt idx="37">
                  <c:v>0.99737655560615401</c:v>
                </c:pt>
                <c:pt idx="38">
                  <c:v>0.99825027145992795</c:v>
                </c:pt>
                <c:pt idx="39">
                  <c:v>0.99912475270104695</c:v>
                </c:pt>
                <c:pt idx="40">
                  <c:v>1</c:v>
                </c:pt>
                <c:pt idx="41">
                  <c:v>1.00622394060113</c:v>
                </c:pt>
                <c:pt idx="42">
                  <c:v>1.0124866186388799</c:v>
                </c:pt>
                <c:pt idx="43">
                  <c:v>1.01878827521273</c:v>
                </c:pt>
                <c:pt idx="44">
                  <c:v>1.02512915292278</c:v>
                </c:pt>
                <c:pt idx="45">
                  <c:v>1.03150949587907</c:v>
                </c:pt>
                <c:pt idx="46">
                  <c:v>1.03792954971093</c:v>
                </c:pt>
                <c:pt idx="47">
                  <c:v>1.04438956157649</c:v>
                </c:pt>
                <c:pt idx="48">
                  <c:v>1.0508897801721899</c:v>
                </c:pt>
                <c:pt idx="49">
                  <c:v>1.05743045574232</c:v>
                </c:pt>
                <c:pt idx="50">
                  <c:v>1.06401184008869</c:v>
                </c:pt>
                <c:pt idx="51">
                  <c:v>1.0706341865803</c:v>
                </c:pt>
                <c:pt idx="52">
                  <c:v>1.07729775016313</c:v>
                </c:pt>
                <c:pt idx="53">
                  <c:v>1.0840027873698801</c:v>
                </c:pt>
                <c:pt idx="54">
                  <c:v>1.0907495563299301</c:v>
                </c:pt>
                <c:pt idx="55">
                  <c:v>1.0975383167792401</c:v>
                </c:pt>
                <c:pt idx="56">
                  <c:v>1.1043693300703501</c:v>
                </c:pt>
                <c:pt idx="57">
                  <c:v>1.1112428591824199</c:v>
                </c:pt>
                <c:pt idx="58">
                  <c:v>1.1181591687314101</c:v>
                </c:pt>
                <c:pt idx="59">
                  <c:v>1.1251185249802</c:v>
                </c:pt>
                <c:pt idx="60">
                  <c:v>1.1321211958489199</c:v>
                </c:pt>
                <c:pt idx="61">
                  <c:v>1.1391674509251699</c:v>
                </c:pt>
                <c:pt idx="62">
                  <c:v>1.1462575614744701</c:v>
                </c:pt>
                <c:pt idx="63">
                  <c:v>1.15339180045069</c:v>
                </c:pt>
                <c:pt idx="64">
                  <c:v>1.16057044250653</c:v>
                </c:pt>
                <c:pt idx="65">
                  <c:v>1.16779376400412</c:v>
                </c:pt>
                <c:pt idx="66">
                  <c:v>1.17506204302566</c:v>
                </c:pt>
                <c:pt idx="67">
                  <c:v>1.1823755593841001</c:v>
                </c:pt>
                <c:pt idx="68">
                  <c:v>1.1897345946339399</c:v>
                </c:pt>
                <c:pt idx="69">
                  <c:v>1.1971394320820601</c:v>
                </c:pt>
                <c:pt idx="70">
                  <c:v>1.20459035679861</c:v>
                </c:pt>
                <c:pt idx="71">
                  <c:v>1.21208765562803</c:v>
                </c:pt>
                <c:pt idx="72">
                  <c:v>1.2196316172000301</c:v>
                </c:pt>
                <c:pt idx="73">
                  <c:v>1.2272225319407399</c:v>
                </c:pt>
                <c:pt idx="74">
                  <c:v>1.23486069208392</c:v>
                </c:pt>
                <c:pt idx="75">
                  <c:v>1.24254639168212</c:v>
                </c:pt>
                <c:pt idx="76">
                  <c:v>1.2502799266181099</c:v>
                </c:pt>
                <c:pt idx="77">
                  <c:v>1.25806159461617</c:v>
                </c:pt>
                <c:pt idx="78">
                  <c:v>1.2658916952536301</c:v>
                </c:pt>
                <c:pt idx="79">
                  <c:v>1.2737705299723601</c:v>
                </c:pt>
                <c:pt idx="80">
                  <c:v>1.2816984020903801</c:v>
                </c:pt>
                <c:pt idx="81">
                  <c:v>1.2896756168135599</c:v>
                </c:pt>
                <c:pt idx="82">
                  <c:v>1.2977024812473399</c:v>
                </c:pt>
                <c:pt idx="83">
                  <c:v>1.3057793044085699</c:v>
                </c:pt>
                <c:pt idx="84">
                  <c:v>1.3139063972374001</c:v>
                </c:pt>
                <c:pt idx="85">
                  <c:v>1.32208407260926</c:v>
                </c:pt>
                <c:pt idx="86">
                  <c:v>1.3303126453468801</c:v>
                </c:pt>
                <c:pt idx="87">
                  <c:v>1.33859243223246</c:v>
                </c:pt>
                <c:pt idx="88">
                  <c:v>1.3469237520198101</c:v>
                </c:pt>
                <c:pt idx="89">
                  <c:v>1.3553069254466299</c:v>
                </c:pt>
                <c:pt idx="90">
                  <c:v>1.3637422752469199</c:v>
                </c:pt>
                <c:pt idx="91">
                  <c:v>1.3722301261633101</c:v>
                </c:pt>
                <c:pt idx="92">
                  <c:v>1.3807708049596401</c:v>
                </c:pt>
                <c:pt idx="93">
                  <c:v>1.3893646404334901</c:v>
                </c:pt>
                <c:pt idx="94">
                  <c:v>1.3980119634288699</c:v>
                </c:pt>
                <c:pt idx="95">
                  <c:v>1.40671310684892</c:v>
                </c:pt>
                <c:pt idx="96">
                  <c:v>1.4154684056687901</c:v>
                </c:pt>
                <c:pt idx="97">
                  <c:v>1.4242781969484599</c:v>
                </c:pt>
                <c:pt idx="98">
                  <c:v>1.4331428198457501</c:v>
                </c:pt>
                <c:pt idx="99">
                  <c:v>1.4420626156294201</c:v>
                </c:pt>
                <c:pt idx="100">
                  <c:v>1.4510379276922101</c:v>
                </c:pt>
              </c:numCache>
            </c:numRef>
          </c:yVal>
          <c:smooth val="1"/>
        </c:ser>
        <c:dLbls>
          <c:showLegendKey val="0"/>
          <c:showVal val="0"/>
          <c:showCatName val="0"/>
          <c:showSerName val="0"/>
          <c:showPercent val="0"/>
          <c:showBubbleSize val="0"/>
        </c:dLbls>
        <c:axId val="519529896"/>
        <c:axId val="519530288"/>
      </c:scatterChart>
      <c:valAx>
        <c:axId val="519529896"/>
        <c:scaling>
          <c:orientation val="minMax"/>
          <c:max val="1.5"/>
          <c:min val="0.5"/>
        </c:scaling>
        <c:delete val="0"/>
        <c:axPos val="b"/>
        <c:title>
          <c:tx>
            <c:rich>
              <a:bodyPr/>
              <a:lstStyle/>
              <a:p>
                <a:pPr>
                  <a:defRPr sz="1700"/>
                </a:pPr>
                <a:r>
                  <a:rPr lang="en-US" sz="1700" dirty="0" smtClean="0"/>
                  <a:t>Recipient creatinine</a:t>
                </a:r>
                <a:endParaRPr lang="en-US" sz="1700" dirty="0"/>
              </a:p>
            </c:rich>
          </c:tx>
          <c:layout>
            <c:manualLayout>
              <c:xMode val="edge"/>
              <c:yMode val="edge"/>
              <c:x val="0.41330383480825966"/>
              <c:y val="0.88582020997375333"/>
            </c:manualLayout>
          </c:layout>
          <c:overlay val="0"/>
        </c:title>
        <c:numFmt formatCode="#,##0.00" sourceLinked="0"/>
        <c:majorTickMark val="out"/>
        <c:minorTickMark val="none"/>
        <c:tickLblPos val="nextTo"/>
        <c:txPr>
          <a:bodyPr rot="0"/>
          <a:lstStyle/>
          <a:p>
            <a:pPr>
              <a:defRPr sz="1500" b="1"/>
            </a:pPr>
            <a:endParaRPr lang="en-US"/>
          </a:p>
        </c:txPr>
        <c:crossAx val="519530288"/>
        <c:crosses val="autoZero"/>
        <c:crossBetween val="midCat"/>
        <c:majorUnit val="0.25"/>
      </c:valAx>
      <c:valAx>
        <c:axId val="51953028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19529896"/>
        <c:crossesAt val="0.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Microsoft_Excel_Worksheet4!$B$2:$B$10002</c:f>
              <c:numCache>
                <c:formatCode>General</c:formatCode>
                <c:ptCount val="10001"/>
                <c:pt idx="0">
                  <c:v>1.10278128162914</c:v>
                </c:pt>
                <c:pt idx="1">
                  <c:v>1.0988751662812299</c:v>
                </c:pt>
                <c:pt idx="2">
                  <c:v>1.0949828866207501</c:v>
                </c:pt>
                <c:pt idx="3">
                  <c:v>1.09110439364088</c:v>
                </c:pt>
                <c:pt idx="4">
                  <c:v>1.08723963850841</c:v>
                </c:pt>
                <c:pt idx="5">
                  <c:v>1.0833885725630701</c:v>
                </c:pt>
                <c:pt idx="6">
                  <c:v>1.0795511473169801</c:v>
                </c:pt>
                <c:pt idx="7">
                  <c:v>1.0757273144539901</c:v>
                </c:pt>
                <c:pt idx="8">
                  <c:v>1.07191702582908</c:v>
                </c:pt>
                <c:pt idx="9">
                  <c:v>1.06812023346777</c:v>
                </c:pt>
                <c:pt idx="10">
                  <c:v>1.0643368895655301</c:v>
                </c:pt>
                <c:pt idx="11">
                  <c:v>1.0605669464871199</c:v>
                </c:pt>
                <c:pt idx="12">
                  <c:v>1.0568103567660401</c:v>
                </c:pt>
                <c:pt idx="13">
                  <c:v>1.05306707310394</c:v>
                </c:pt>
                <c:pt idx="14">
                  <c:v>1.04933704836998</c:v>
                </c:pt>
                <c:pt idx="15">
                  <c:v>1.04562023560025</c:v>
                </c:pt>
                <c:pt idx="16">
                  <c:v>1.0419165879972301</c:v>
                </c:pt>
                <c:pt idx="17">
                  <c:v>1.0382260589291199</c:v>
                </c:pt>
                <c:pt idx="18">
                  <c:v>1.03454860192932</c:v>
                </c:pt>
                <c:pt idx="19">
                  <c:v>1.0308841706957801</c:v>
                </c:pt>
                <c:pt idx="20">
                  <c:v>1.0272327190905099</c:v>
                </c:pt>
                <c:pt idx="21">
                  <c:v>1.0235942378552401</c:v>
                </c:pt>
                <c:pt idx="22">
                  <c:v>1.01998051211341</c:v>
                </c:pt>
                <c:pt idx="23">
                  <c:v>1.0164317069445099</c:v>
                </c:pt>
                <c:pt idx="24">
                  <c:v>1.0129916684822</c:v>
                </c:pt>
                <c:pt idx="25">
                  <c:v>1.0097036662041901</c:v>
                </c:pt>
                <c:pt idx="26">
                  <c:v>1.0066104493502801</c:v>
                </c:pt>
                <c:pt idx="27">
                  <c:v>1.0037543216374201</c:v>
                </c:pt>
                <c:pt idx="28">
                  <c:v>1.0011772339702101</c:v>
                </c:pt>
                <c:pt idx="29">
                  <c:v>0.998920894946147</c:v>
                </c:pt>
                <c:pt idx="30">
                  <c:v>0.99702689907716102</c:v>
                </c:pt>
                <c:pt idx="31">
                  <c:v>0.99553687279277303</c:v>
                </c:pt>
                <c:pt idx="32">
                  <c:v>0.99449263845509295</c:v>
                </c:pt>
                <c:pt idx="33">
                  <c:v>0.99393639680361701</c:v>
                </c:pt>
                <c:pt idx="34">
                  <c:v>0.99391092845844997</c:v>
                </c:pt>
                <c:pt idx="35">
                  <c:v>0.99445981534630701</c:v>
                </c:pt>
                <c:pt idx="36">
                  <c:v>0.99562768317638495</c:v>
                </c:pt>
                <c:pt idx="37">
                  <c:v>0.99746046638559405</c:v>
                </c:pt>
                <c:pt idx="38">
                  <c:v>1.00000569729811</c:v>
                </c:pt>
                <c:pt idx="39">
                  <c:v>1.0032994574907299</c:v>
                </c:pt>
                <c:pt idx="40">
                  <c:v>1.0073265092166199</c:v>
                </c:pt>
                <c:pt idx="41">
                  <c:v>1.0120595707125599</c:v>
                </c:pt>
                <c:pt idx="42">
                  <c:v>1.01747222145139</c:v>
                </c:pt>
                <c:pt idx="43">
                  <c:v>1.0235386874065699</c:v>
                </c:pt>
                <c:pt idx="44">
                  <c:v>1.0302336366689799</c:v>
                </c:pt>
                <c:pt idx="45">
                  <c:v>1.0375319844050099</c:v>
                </c:pt>
                <c:pt idx="46">
                  <c:v>1.0454087063295601</c:v>
                </c:pt>
                <c:pt idx="47">
                  <c:v>1.05383866003983</c:v>
                </c:pt>
                <c:pt idx="48">
                  <c:v>1.06279641371848</c:v>
                </c:pt>
                <c:pt idx="49">
                  <c:v>1.0722560818683899</c:v>
                </c:pt>
                <c:pt idx="50">
                  <c:v>1.0821911678879601</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Microsoft_Excel_Worksheet4!$C$2:$C$10002</c:f>
              <c:numCache>
                <c:formatCode>General</c:formatCode>
                <c:ptCount val="10001"/>
                <c:pt idx="0">
                  <c:v>0.764141560663957</c:v>
                </c:pt>
                <c:pt idx="1">
                  <c:v>0.76954794119064895</c:v>
                </c:pt>
                <c:pt idx="2">
                  <c:v>0.77499190645577498</c:v>
                </c:pt>
                <c:pt idx="3">
                  <c:v>0.78047364931201202</c:v>
                </c:pt>
                <c:pt idx="4">
                  <c:v>0.78599335416111404</c:v>
                </c:pt>
                <c:pt idx="5">
                  <c:v>0.79155119521797501</c:v>
                </c:pt>
                <c:pt idx="6">
                  <c:v>0.79714733440895702</c:v>
                </c:pt>
                <c:pt idx="7">
                  <c:v>0.80278191881212602</c:v>
                </c:pt>
                <c:pt idx="8">
                  <c:v>0.80845507751940504</c:v>
                </c:pt>
                <c:pt idx="9">
                  <c:v>0.814166917763399</c:v>
                </c:pt>
                <c:pt idx="10">
                  <c:v>0.81991752010085805</c:v>
                </c:pt>
                <c:pt idx="11">
                  <c:v>0.82570693237477399</c:v>
                </c:pt>
                <c:pt idx="12">
                  <c:v>0.83153516207947198</c:v>
                </c:pt>
                <c:pt idx="13">
                  <c:v>0.83740216661526901</c:v>
                </c:pt>
                <c:pt idx="14">
                  <c:v>0.84330784072186105</c:v>
                </c:pt>
                <c:pt idx="15">
                  <c:v>0.849252000092791</c:v>
                </c:pt>
                <c:pt idx="16">
                  <c:v>0.855234359749662</c:v>
                </c:pt>
                <c:pt idx="17">
                  <c:v>0.861254505117932</c:v>
                </c:pt>
                <c:pt idx="18">
                  <c:v>0.86731185277015599</c:v>
                </c:pt>
                <c:pt idx="19">
                  <c:v>0.87340559627505798</c:v>
                </c:pt>
                <c:pt idx="20">
                  <c:v>0.87953463014348998</c:v>
                </c:pt>
                <c:pt idx="21">
                  <c:v>0.88569744323744204</c:v>
                </c:pt>
                <c:pt idx="22">
                  <c:v>0.89189280194395404</c:v>
                </c:pt>
                <c:pt idx="23">
                  <c:v>0.89812125503992901</c:v>
                </c:pt>
                <c:pt idx="24">
                  <c:v>0.90438399589771101</c:v>
                </c:pt>
                <c:pt idx="25">
                  <c:v>0.91068276715137897</c:v>
                </c:pt>
                <c:pt idx="26">
                  <c:v>0.91702006126376001</c:v>
                </c:pt>
                <c:pt idx="27">
                  <c:v>0.92339937190428301</c:v>
                </c:pt>
                <c:pt idx="28">
                  <c:v>0.92982551276942205</c:v>
                </c:pt>
                <c:pt idx="29">
                  <c:v>0.93630502596902498</c:v>
                </c:pt>
                <c:pt idx="30">
                  <c:v>0.94284670943572002</c:v>
                </c:pt>
                <c:pt idx="31">
                  <c:v>0.949462302464948</c:v>
                </c:pt>
                <c:pt idx="32">
                  <c:v>0.95616738088055497</c:v>
                </c:pt>
                <c:pt idx="33">
                  <c:v>0.96298252856572997</c:v>
                </c:pt>
                <c:pt idx="34">
                  <c:v>0.96993486949072005</c:v>
                </c:pt>
                <c:pt idx="35">
                  <c:v>0.977060061343477</c:v>
                </c:pt>
                <c:pt idx="36">
                  <c:v>0.98440486223430501</c:v>
                </c:pt>
                <c:pt idx="37">
                  <c:v>0.99203037323961596</c:v>
                </c:pt>
                <c:pt idx="38">
                  <c:v>0.99999538452491699</c:v>
                </c:pt>
                <c:pt idx="39">
                  <c:v>0.99816917911718095</c:v>
                </c:pt>
                <c:pt idx="40">
                  <c:v>0.99732201337089899</c:v>
                </c:pt>
                <c:pt idx="41">
                  <c:v>0.99731932248672395</c:v>
                </c:pt>
                <c:pt idx="42">
                  <c:v>0.99803377594204201</c:v>
                </c:pt>
                <c:pt idx="43">
                  <c:v>0.99934717437227205</c:v>
                </c:pt>
                <c:pt idx="44">
                  <c:v>1.0011521618892101</c:v>
                </c:pt>
                <c:pt idx="45">
                  <c:v>1.0033534467765901</c:v>
                </c:pt>
                <c:pt idx="46">
                  <c:v>1.0058683517784901</c:v>
                </c:pt>
                <c:pt idx="47">
                  <c:v>1.00862666947795</c:v>
                </c:pt>
                <c:pt idx="48">
                  <c:v>1.0115699273529899</c:v>
                </c:pt>
                <c:pt idx="49">
                  <c:v>1.0146502402727</c:v>
                </c:pt>
                <c:pt idx="50">
                  <c:v>1.01782894269221</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Microsoft_Excel_Worksheet4!$D$2:$D$10002</c:f>
              <c:numCache>
                <c:formatCode>General</c:formatCode>
                <c:ptCount val="10001"/>
                <c:pt idx="0">
                  <c:v>1.59149379868167</c:v>
                </c:pt>
                <c:pt idx="1">
                  <c:v>1.56913762799666</c:v>
                </c:pt>
                <c:pt idx="2">
                  <c:v>1.5470968303082899</c:v>
                </c:pt>
                <c:pt idx="3">
                  <c:v>1.5253670625162901</c:v>
                </c:pt>
                <c:pt idx="4">
                  <c:v>1.5039440540887601</c:v>
                </c:pt>
                <c:pt idx="5">
                  <c:v>1.48282360793736</c:v>
                </c:pt>
                <c:pt idx="6">
                  <c:v>1.4620016016706801</c:v>
                </c:pt>
                <c:pt idx="7">
                  <c:v>1.4414739893178901</c:v>
                </c:pt>
                <c:pt idx="8">
                  <c:v>1.42123680364253</c:v>
                </c:pt>
                <c:pt idx="9">
                  <c:v>1.4012861592035299</c:v>
                </c:pt>
                <c:pt idx="10">
                  <c:v>1.38161825637129</c:v>
                </c:pt>
                <c:pt idx="11">
                  <c:v>1.3622293865766899</c:v>
                </c:pt>
                <c:pt idx="12">
                  <c:v>1.3431159391684599</c:v>
                </c:pt>
                <c:pt idx="13">
                  <c:v>1.3242744103923401</c:v>
                </c:pt>
                <c:pt idx="14">
                  <c:v>1.3057014152024</c:v>
                </c:pt>
                <c:pt idx="15">
                  <c:v>1.2873937029024001</c:v>
                </c:pt>
                <c:pt idx="16">
                  <c:v>1.26934817803807</c:v>
                </c:pt>
                <c:pt idx="17">
                  <c:v>1.2515619285984501</c:v>
                </c:pt>
                <c:pt idx="18">
                  <c:v>1.2340322645602499</c:v>
                </c:pt>
                <c:pt idx="19">
                  <c:v>1.2167567713367999</c:v>
                </c:pt>
                <c:pt idx="20">
                  <c:v>1.1997333851401999</c:v>
                </c:pt>
                <c:pt idx="21">
                  <c:v>1.1829605829511001</c:v>
                </c:pt>
                <c:pt idx="22">
                  <c:v>1.1664633270092399</c:v>
                </c:pt>
                <c:pt idx="23">
                  <c:v>1.1503273183710701</c:v>
                </c:pt>
                <c:pt idx="24">
                  <c:v>1.1346420603073299</c:v>
                </c:pt>
                <c:pt idx="25">
                  <c:v>1.11949136441353</c:v>
                </c:pt>
                <c:pt idx="26">
                  <c:v>1.1049535768549901</c:v>
                </c:pt>
                <c:pt idx="27">
                  <c:v>1.09110182317758</c:v>
                </c:pt>
                <c:pt idx="28">
                  <c:v>1.07800424924328</c:v>
                </c:pt>
                <c:pt idx="29">
                  <c:v>1.0657242316170401</c:v>
                </c:pt>
                <c:pt idx="30">
                  <c:v>1.0543205247842999</c:v>
                </c:pt>
                <c:pt idx="31">
                  <c:v>1.04384730443429</c:v>
                </c:pt>
                <c:pt idx="32">
                  <c:v>1.0343540552811601</c:v>
                </c:pt>
                <c:pt idx="33">
                  <c:v>1.0258852383982</c:v>
                </c:pt>
                <c:pt idx="34">
                  <c:v>1.0184796575339401</c:v>
                </c:pt>
                <c:pt idx="35">
                  <c:v>1.0121694289487</c:v>
                </c:pt>
                <c:pt idx="36">
                  <c:v>1.0069784511804201</c:v>
                </c:pt>
                <c:pt idx="37">
                  <c:v>1.0029202823226999</c:v>
                </c:pt>
                <c:pt idx="38">
                  <c:v>1.0000160101776601</c:v>
                </c:pt>
                <c:pt idx="39">
                  <c:v>1.0084561038956099</c:v>
                </c:pt>
                <c:pt idx="40">
                  <c:v>1.01743136375871</c:v>
                </c:pt>
                <c:pt idx="41">
                  <c:v>1.0270176778656801</c:v>
                </c:pt>
                <c:pt idx="42">
                  <c:v>1.0372892645322001</c:v>
                </c:pt>
                <c:pt idx="43">
                  <c:v>1.0483158120460301</c:v>
                </c:pt>
                <c:pt idx="44">
                  <c:v>1.06015987032514</c:v>
                </c:pt>
                <c:pt idx="45">
                  <c:v>1.07287479015667</c:v>
                </c:pt>
                <c:pt idx="46">
                  <c:v>1.08650337923178</c:v>
                </c:pt>
                <c:pt idx="47">
                  <c:v>1.10107729153083</c:v>
                </c:pt>
                <c:pt idx="48">
                  <c:v>1.11661703899064</c:v>
                </c:pt>
                <c:pt idx="49">
                  <c:v>1.13313244255947</c:v>
                </c:pt>
                <c:pt idx="50">
                  <c:v>1.1506233265061001</c:v>
                </c:pt>
              </c:numCache>
            </c:numRef>
          </c:yVal>
          <c:smooth val="1"/>
        </c:ser>
        <c:dLbls>
          <c:showLegendKey val="0"/>
          <c:showVal val="0"/>
          <c:showCatName val="0"/>
          <c:showSerName val="0"/>
          <c:showPercent val="0"/>
          <c:showBubbleSize val="0"/>
        </c:dLbls>
        <c:axId val="519531072"/>
        <c:axId val="494876192"/>
      </c:scatterChart>
      <c:valAx>
        <c:axId val="519531072"/>
        <c:scaling>
          <c:orientation val="minMax"/>
          <c:max val="6"/>
          <c:min val="1"/>
        </c:scaling>
        <c:delete val="0"/>
        <c:axPos val="b"/>
        <c:title>
          <c:tx>
            <c:rich>
              <a:bodyPr/>
              <a:lstStyle/>
              <a:p>
                <a:pPr>
                  <a:defRPr sz="1700"/>
                </a:pPr>
                <a:r>
                  <a:rPr lang="en-US" sz="1700" dirty="0" smtClean="0"/>
                  <a:t>Ischemia time</a:t>
                </a:r>
                <a:endParaRPr lang="en-US" sz="1700" dirty="0"/>
              </a:p>
            </c:rich>
          </c:tx>
          <c:layout>
            <c:manualLayout>
              <c:xMode val="edge"/>
              <c:yMode val="edge"/>
              <c:x val="0.44952064896755162"/>
              <c:y val="0.88582020997375333"/>
            </c:manualLayout>
          </c:layout>
          <c:overlay val="0"/>
        </c:title>
        <c:numFmt formatCode="#,##0" sourceLinked="0"/>
        <c:majorTickMark val="out"/>
        <c:minorTickMark val="none"/>
        <c:tickLblPos val="nextTo"/>
        <c:txPr>
          <a:bodyPr rot="0"/>
          <a:lstStyle/>
          <a:p>
            <a:pPr>
              <a:defRPr sz="1500" b="1"/>
            </a:pPr>
            <a:endParaRPr lang="en-US"/>
          </a:p>
        </c:txPr>
        <c:crossAx val="494876192"/>
        <c:crosses val="autoZero"/>
        <c:crossBetween val="midCat"/>
        <c:majorUnit val="1"/>
      </c:valAx>
      <c:valAx>
        <c:axId val="49487619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19531072"/>
        <c:crossesAt val="1"/>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FF00"/>
              </a:solidFill>
            </a:ln>
          </c:spPr>
          <c:marker>
            <c:symbol val="none"/>
          </c:marker>
          <c:xVal>
            <c:numRef>
              <c:f>Microsoft_Excel_Worksheet5!$A$2:$A$9976</c:f>
              <c:numCache>
                <c:formatCode>General</c:formatCode>
                <c:ptCount val="9975"/>
                <c:pt idx="0">
                  <c:v>0.5</c:v>
                </c:pt>
                <c:pt idx="1">
                  <c:v>0.6</c:v>
                </c:pt>
                <c:pt idx="2">
                  <c:v>0.7</c:v>
                </c:pt>
                <c:pt idx="3">
                  <c:v>0.8</c:v>
                </c:pt>
                <c:pt idx="4">
                  <c:v>0.9</c:v>
                </c:pt>
                <c:pt idx="5">
                  <c:v>1</c:v>
                </c:pt>
                <c:pt idx="6">
                  <c:v>1.1000000000000001</c:v>
                </c:pt>
                <c:pt idx="7">
                  <c:v>1.2</c:v>
                </c:pt>
                <c:pt idx="8">
                  <c:v>1.3</c:v>
                </c:pt>
                <c:pt idx="9">
                  <c:v>1.4</c:v>
                </c:pt>
                <c:pt idx="10">
                  <c:v>1.5</c:v>
                </c:pt>
              </c:numCache>
            </c:numRef>
          </c:xVal>
          <c:yVal>
            <c:numRef>
              <c:f>Microsoft_Excel_Worksheet5!$B$2:$B$9976</c:f>
              <c:numCache>
                <c:formatCode>General</c:formatCode>
                <c:ptCount val="9975"/>
                <c:pt idx="0">
                  <c:v>0.97494866990731899</c:v>
                </c:pt>
                <c:pt idx="1">
                  <c:v>1</c:v>
                </c:pt>
                <c:pt idx="2">
                  <c:v>1.0256950246365899</c:v>
                </c:pt>
                <c:pt idx="3">
                  <c:v>1.05205028356426</c:v>
                </c:pt>
                <c:pt idx="4">
                  <c:v>1.07908274151938</c:v>
                </c:pt>
                <c:pt idx="5">
                  <c:v>1.10680979914764</c:v>
                </c:pt>
                <c:pt idx="6">
                  <c:v>1.13524930420476</c:v>
                </c:pt>
                <c:pt idx="7">
                  <c:v>1.1644195630449701</c:v>
                </c:pt>
                <c:pt idx="8">
                  <c:v>1.1943393524047401</c:v>
                </c:pt>
                <c:pt idx="9">
                  <c:v>1.2250279314892301</c:v>
                </c:pt>
                <c:pt idx="10">
                  <c:v>1.2565050543693601</c:v>
                </c:pt>
              </c:numCache>
            </c:numRef>
          </c:yVal>
          <c:smooth val="0"/>
        </c:ser>
        <c:ser>
          <c:idx val="1"/>
          <c:order val="1"/>
          <c:tx>
            <c:strRef>
              <c:f>Microsoft_Excel_Worksheet5!$C$1</c:f>
              <c:strCache>
                <c:ptCount val="1"/>
                <c:pt idx="0">
                  <c:v>lower</c:v>
                </c:pt>
              </c:strCache>
            </c:strRef>
          </c:tx>
          <c:spPr>
            <a:ln w="41275">
              <a:solidFill>
                <a:srgbClr val="00FF00"/>
              </a:solidFill>
              <a:prstDash val="sysDash"/>
            </a:ln>
          </c:spPr>
          <c:marker>
            <c:symbol val="none"/>
          </c:marker>
          <c:xVal>
            <c:numRef>
              <c:f>Microsoft_Excel_Worksheet5!$A$2:$A$9976</c:f>
              <c:numCache>
                <c:formatCode>General</c:formatCode>
                <c:ptCount val="9975"/>
                <c:pt idx="0">
                  <c:v>0.5</c:v>
                </c:pt>
                <c:pt idx="1">
                  <c:v>0.6</c:v>
                </c:pt>
                <c:pt idx="2">
                  <c:v>0.7</c:v>
                </c:pt>
                <c:pt idx="3">
                  <c:v>0.8</c:v>
                </c:pt>
                <c:pt idx="4">
                  <c:v>0.9</c:v>
                </c:pt>
                <c:pt idx="5">
                  <c:v>1</c:v>
                </c:pt>
                <c:pt idx="6">
                  <c:v>1.1000000000000001</c:v>
                </c:pt>
                <c:pt idx="7">
                  <c:v>1.2</c:v>
                </c:pt>
                <c:pt idx="8">
                  <c:v>1.3</c:v>
                </c:pt>
                <c:pt idx="9">
                  <c:v>1.4</c:v>
                </c:pt>
                <c:pt idx="10">
                  <c:v>1.5</c:v>
                </c:pt>
              </c:numCache>
            </c:numRef>
          </c:xVal>
          <c:yVal>
            <c:numRef>
              <c:f>Microsoft_Excel_Worksheet5!$C$2:$C$9976</c:f>
              <c:numCache>
                <c:formatCode>General</c:formatCode>
                <c:ptCount val="9975"/>
                <c:pt idx="0">
                  <c:v>0.96388081652206303</c:v>
                </c:pt>
                <c:pt idx="1">
                  <c:v>1</c:v>
                </c:pt>
                <c:pt idx="2">
                  <c:v>1.0140510863441801</c:v>
                </c:pt>
                <c:pt idx="3">
                  <c:v>1.02829960571582</c:v>
                </c:pt>
                <c:pt idx="4">
                  <c:v>1.0427483322634299</c:v>
                </c:pt>
                <c:pt idx="5">
                  <c:v>1.05740007911531</c:v>
                </c:pt>
                <c:pt idx="6">
                  <c:v>1.07225769892731</c:v>
                </c:pt>
                <c:pt idx="7">
                  <c:v>1.08732408443815</c:v>
                </c:pt>
                <c:pt idx="8">
                  <c:v>1.1026021690327099</c:v>
                </c:pt>
                <c:pt idx="9">
                  <c:v>1.11809492731307</c:v>
                </c:pt>
                <c:pt idx="10">
                  <c:v>1.13380537567774</c:v>
                </c:pt>
              </c:numCache>
            </c:numRef>
          </c:yVal>
          <c:smooth val="0"/>
        </c:ser>
        <c:ser>
          <c:idx val="2"/>
          <c:order val="2"/>
          <c:tx>
            <c:strRef>
              <c:f>Microsoft_Excel_Worksheet5!$D$1</c:f>
              <c:strCache>
                <c:ptCount val="1"/>
                <c:pt idx="0">
                  <c:v>upper</c:v>
                </c:pt>
              </c:strCache>
            </c:strRef>
          </c:tx>
          <c:spPr>
            <a:ln w="41275">
              <a:solidFill>
                <a:srgbClr val="00FF00"/>
              </a:solidFill>
              <a:prstDash val="sysDash"/>
            </a:ln>
          </c:spPr>
          <c:marker>
            <c:symbol val="none"/>
          </c:marker>
          <c:xVal>
            <c:numRef>
              <c:f>Microsoft_Excel_Worksheet5!$A$2:$A$9976</c:f>
              <c:numCache>
                <c:formatCode>General</c:formatCode>
                <c:ptCount val="9975"/>
                <c:pt idx="0">
                  <c:v>0.5</c:v>
                </c:pt>
                <c:pt idx="1">
                  <c:v>0.6</c:v>
                </c:pt>
                <c:pt idx="2">
                  <c:v>0.7</c:v>
                </c:pt>
                <c:pt idx="3">
                  <c:v>0.8</c:v>
                </c:pt>
                <c:pt idx="4">
                  <c:v>0.9</c:v>
                </c:pt>
                <c:pt idx="5">
                  <c:v>1</c:v>
                </c:pt>
                <c:pt idx="6">
                  <c:v>1.1000000000000001</c:v>
                </c:pt>
                <c:pt idx="7">
                  <c:v>1.2</c:v>
                </c:pt>
                <c:pt idx="8">
                  <c:v>1.3</c:v>
                </c:pt>
                <c:pt idx="9">
                  <c:v>1.4</c:v>
                </c:pt>
                <c:pt idx="10">
                  <c:v>1.5</c:v>
                </c:pt>
              </c:numCache>
            </c:numRef>
          </c:xVal>
          <c:yVal>
            <c:numRef>
              <c:f>Microsoft_Excel_Worksheet5!$D$2:$D$9976</c:f>
              <c:numCache>
                <c:formatCode>General</c:formatCode>
                <c:ptCount val="9975"/>
                <c:pt idx="0">
                  <c:v>0.98614361097443204</c:v>
                </c:pt>
                <c:pt idx="1">
                  <c:v>1</c:v>
                </c:pt>
                <c:pt idx="2">
                  <c:v>1.03747266556073</c:v>
                </c:pt>
                <c:pt idx="3">
                  <c:v>1.0763495317856899</c:v>
                </c:pt>
                <c:pt idx="4">
                  <c:v>1.1166832178167501</c:v>
                </c:pt>
                <c:pt idx="5">
                  <c:v>1.15852831457528</c:v>
                </c:pt>
                <c:pt idx="6">
                  <c:v>1.2019414586499999</c:v>
                </c:pt>
                <c:pt idx="7">
                  <c:v>1.24698140895357</c:v>
                </c:pt>
                <c:pt idx="8">
                  <c:v>1.2937091262517399</c:v>
                </c:pt>
                <c:pt idx="9">
                  <c:v>1.3421878556726401</c:v>
                </c:pt>
                <c:pt idx="10">
                  <c:v>1.39248321230793</c:v>
                </c:pt>
              </c:numCache>
            </c:numRef>
          </c:yVal>
          <c:smooth val="1"/>
        </c:ser>
        <c:dLbls>
          <c:showLegendKey val="0"/>
          <c:showVal val="0"/>
          <c:showCatName val="0"/>
          <c:showSerName val="0"/>
          <c:showPercent val="0"/>
          <c:showBubbleSize val="0"/>
        </c:dLbls>
        <c:axId val="430705128"/>
        <c:axId val="430705520"/>
      </c:scatterChart>
      <c:valAx>
        <c:axId val="430705128"/>
        <c:scaling>
          <c:orientation val="minMax"/>
          <c:max val="1.5"/>
          <c:min val="0.5"/>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FFFFFF"/>
                    </a:solidFill>
                    <a:latin typeface="+mn-lt"/>
                    <a:ea typeface="+mn-ea"/>
                    <a:cs typeface="+mn-cs"/>
                  </a:defRPr>
                </a:pPr>
                <a:r>
                  <a:rPr lang="en-US" sz="1700" dirty="0" smtClean="0"/>
                  <a:t>Bilirubin </a:t>
                </a:r>
                <a:r>
                  <a:rPr lang="en-US" sz="1800" b="1" i="0" baseline="0" dirty="0" smtClean="0">
                    <a:effectLst/>
                  </a:rPr>
                  <a:t>(mg/dl)</a:t>
                </a:r>
                <a:endParaRPr lang="en-US" sz="1600" dirty="0" smtClean="0">
                  <a:effectLst/>
                </a:endParaRPr>
              </a:p>
            </c:rich>
          </c:tx>
          <c:layout>
            <c:manualLayout>
              <c:xMode val="edge"/>
              <c:yMode val="edge"/>
              <c:x val="0.4816040113348663"/>
              <c:y val="0.88582020997375333"/>
            </c:manualLayout>
          </c:layout>
          <c:overlay val="0"/>
        </c:title>
        <c:numFmt formatCode="#,##0.0" sourceLinked="0"/>
        <c:majorTickMark val="out"/>
        <c:minorTickMark val="none"/>
        <c:tickLblPos val="nextTo"/>
        <c:txPr>
          <a:bodyPr rot="0"/>
          <a:lstStyle/>
          <a:p>
            <a:pPr>
              <a:defRPr sz="1500" b="1"/>
            </a:pPr>
            <a:endParaRPr lang="en-US"/>
          </a:p>
        </c:txPr>
        <c:crossAx val="430705520"/>
        <c:crosses val="autoZero"/>
        <c:crossBetween val="midCat"/>
        <c:majorUnit val="0.5"/>
      </c:valAx>
      <c:valAx>
        <c:axId val="43070552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430705128"/>
        <c:crossesAt val="0.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FF00"/>
              </a:solidFill>
            </a:ln>
          </c:spPr>
          <c:marker>
            <c:symbol val="none"/>
          </c:marker>
          <c:xVal>
            <c:numRef>
              <c:f>Microsoft_Excel_Worksheet6!$A$2:$A$9886</c:f>
              <c:numCache>
                <c:formatCode>General</c:formatCode>
                <c:ptCount val="9885"/>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numCache>
            </c:numRef>
          </c:xVal>
          <c:yVal>
            <c:numRef>
              <c:f>Microsoft_Excel_Worksheet6!$B$2:$B$9886</c:f>
              <c:numCache>
                <c:formatCode>General</c:formatCode>
                <c:ptCount val="9885"/>
                <c:pt idx="0">
                  <c:v>1.4190575840463</c:v>
                </c:pt>
                <c:pt idx="1">
                  <c:v>1.3937048010136699</c:v>
                </c:pt>
                <c:pt idx="2">
                  <c:v>1.3688049690203401</c:v>
                </c:pt>
                <c:pt idx="3">
                  <c:v>1.3443499956748599</c:v>
                </c:pt>
                <c:pt idx="4">
                  <c:v>1.3203319331639201</c:v>
                </c:pt>
                <c:pt idx="5">
                  <c:v>1.2967429756692599</c:v>
                </c:pt>
                <c:pt idx="6">
                  <c:v>1.27357545683082</c:v>
                </c:pt>
                <c:pt idx="7">
                  <c:v>1.2508218472552</c:v>
                </c:pt>
                <c:pt idx="8">
                  <c:v>1.2284759158624701</c:v>
                </c:pt>
                <c:pt idx="9">
                  <c:v>1.2065554563040899</c:v>
                </c:pt>
                <c:pt idx="10">
                  <c:v>1.18509895462325</c:v>
                </c:pt>
                <c:pt idx="11">
                  <c:v>1.1641426062611799</c:v>
                </c:pt>
                <c:pt idx="12">
                  <c:v>1.14371956875825</c:v>
                </c:pt>
                <c:pt idx="13">
                  <c:v>1.1238601555630701</c:v>
                </c:pt>
                <c:pt idx="14">
                  <c:v>1.1045920371571001</c:v>
                </c:pt>
                <c:pt idx="15">
                  <c:v>1.0859404479130399</c:v>
                </c:pt>
                <c:pt idx="16">
                  <c:v>1.06792839731109</c:v>
                </c:pt>
                <c:pt idx="17">
                  <c:v>1.0505768843439101</c:v>
                </c:pt>
                <c:pt idx="18">
                  <c:v>1.03390511414518</c:v>
                </c:pt>
                <c:pt idx="19">
                  <c:v>1.01793071607963</c:v>
                </c:pt>
                <c:pt idx="20">
                  <c:v>1.00266996273057</c:v>
                </c:pt>
                <c:pt idx="21">
                  <c:v>0.98813064787782701</c:v>
                </c:pt>
                <c:pt idx="22">
                  <c:v>0.97426986593471199</c:v>
                </c:pt>
                <c:pt idx="23">
                  <c:v>0.96102610320685999</c:v>
                </c:pt>
                <c:pt idx="24">
                  <c:v>0.94834106145921804</c:v>
                </c:pt>
                <c:pt idx="25">
                  <c:v>0.93615945284441604</c:v>
                </c:pt>
                <c:pt idx="26">
                  <c:v>0.92442874865054503</c:v>
                </c:pt>
                <c:pt idx="27">
                  <c:v>0.91309895792294304</c:v>
                </c:pt>
                <c:pt idx="28">
                  <c:v>0.90212243352868404</c:v>
                </c:pt>
                <c:pt idx="29">
                  <c:v>0.89145370349969899</c:v>
                </c:pt>
                <c:pt idx="30">
                  <c:v>0.88104932571967298</c:v>
                </c:pt>
                <c:pt idx="31">
                  <c:v>0.87086776421471601</c:v>
                </c:pt>
                <c:pt idx="32">
                  <c:v>0.86086928547210495</c:v>
                </c:pt>
                <c:pt idx="33">
                  <c:v>0.85101588325588395</c:v>
                </c:pt>
                <c:pt idx="34">
                  <c:v>0.84127912451167197</c:v>
                </c:pt>
                <c:pt idx="35">
                  <c:v>0.831653767296747</c:v>
                </c:pt>
              </c:numCache>
            </c:numRef>
          </c:yVal>
          <c:smooth val="0"/>
        </c:ser>
        <c:ser>
          <c:idx val="1"/>
          <c:order val="1"/>
          <c:tx>
            <c:strRef>
              <c:f>Microsoft_Excel_Worksheet6!$C$1</c:f>
              <c:strCache>
                <c:ptCount val="1"/>
                <c:pt idx="0">
                  <c:v>lower</c:v>
                </c:pt>
              </c:strCache>
            </c:strRef>
          </c:tx>
          <c:spPr>
            <a:ln w="41275">
              <a:solidFill>
                <a:srgbClr val="00FF00"/>
              </a:solidFill>
              <a:prstDash val="sysDash"/>
            </a:ln>
          </c:spPr>
          <c:marker>
            <c:symbol val="none"/>
          </c:marker>
          <c:xVal>
            <c:numRef>
              <c:f>Microsoft_Excel_Worksheet6!$A$2:$A$9886</c:f>
              <c:numCache>
                <c:formatCode>General</c:formatCode>
                <c:ptCount val="9885"/>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numCache>
            </c:numRef>
          </c:xVal>
          <c:yVal>
            <c:numRef>
              <c:f>Microsoft_Excel_Worksheet6!$C$2:$C$9886</c:f>
              <c:numCache>
                <c:formatCode>General</c:formatCode>
                <c:ptCount val="9885"/>
                <c:pt idx="0">
                  <c:v>1.09397085540289</c:v>
                </c:pt>
                <c:pt idx="1">
                  <c:v>1.0910901521896901</c:v>
                </c:pt>
                <c:pt idx="2">
                  <c:v>1.08820127264708</c:v>
                </c:pt>
                <c:pt idx="3">
                  <c:v>1.0853009343286599</c:v>
                </c:pt>
                <c:pt idx="4">
                  <c:v>1.0823848512021299</c:v>
                </c:pt>
                <c:pt idx="5">
                  <c:v>1.0794473187143601</c:v>
                </c:pt>
                <c:pt idx="6">
                  <c:v>1.07648057629093</c:v>
                </c:pt>
                <c:pt idx="7">
                  <c:v>1.0734737958878799</c:v>
                </c:pt>
                <c:pt idx="8">
                  <c:v>1.0704090063656699</c:v>
                </c:pt>
                <c:pt idx="9">
                  <c:v>1.0672122992690301</c:v>
                </c:pt>
                <c:pt idx="10">
                  <c:v>1.0637629757156699</c:v>
                </c:pt>
                <c:pt idx="11">
                  <c:v>1.0599447237709201</c:v>
                </c:pt>
                <c:pt idx="12">
                  <c:v>1.055650976023</c:v>
                </c:pt>
                <c:pt idx="13">
                  <c:v>1.0507898549389301</c:v>
                </c:pt>
                <c:pt idx="14">
                  <c:v>1.04529140176072</c:v>
                </c:pt>
                <c:pt idx="15">
                  <c:v>1.03911810339788</c:v>
                </c:pt>
                <c:pt idx="16">
                  <c:v>1.0322798714641499</c:v>
                </c:pt>
                <c:pt idx="17">
                  <c:v>1.0248541722515101</c:v>
                </c:pt>
                <c:pt idx="18">
                  <c:v>1.0170100474175601</c:v>
                </c:pt>
                <c:pt idx="19">
                  <c:v>1.00903036641161</c:v>
                </c:pt>
                <c:pt idx="20">
                  <c:v>1.0013208389625201</c:v>
                </c:pt>
                <c:pt idx="21">
                  <c:v>0.98192347375508804</c:v>
                </c:pt>
                <c:pt idx="22">
                  <c:v>0.96014856028896201</c:v>
                </c:pt>
                <c:pt idx="23">
                  <c:v>0.93838784572002398</c:v>
                </c:pt>
                <c:pt idx="24">
                  <c:v>0.91648648507246</c:v>
                </c:pt>
                <c:pt idx="25">
                  <c:v>0.89439935506472501</c:v>
                </c:pt>
                <c:pt idx="26">
                  <c:v>0.87215245624845505</c:v>
                </c:pt>
                <c:pt idx="27">
                  <c:v>0.84981421636571597</c:v>
                </c:pt>
                <c:pt idx="28">
                  <c:v>0.82747593918517004</c:v>
                </c:pt>
                <c:pt idx="29">
                  <c:v>0.80523907499597902</c:v>
                </c:pt>
                <c:pt idx="30">
                  <c:v>0.78320713827049804</c:v>
                </c:pt>
                <c:pt idx="31">
                  <c:v>0.76148067562502098</c:v>
                </c:pt>
                <c:pt idx="32">
                  <c:v>0.74015421623577005</c:v>
                </c:pt>
                <c:pt idx="33">
                  <c:v>0.71931449309031503</c:v>
                </c:pt>
                <c:pt idx="34">
                  <c:v>0.69902159248139395</c:v>
                </c:pt>
                <c:pt idx="35">
                  <c:v>0.67927837506966504</c:v>
                </c:pt>
              </c:numCache>
            </c:numRef>
          </c:yVal>
          <c:smooth val="0"/>
        </c:ser>
        <c:ser>
          <c:idx val="2"/>
          <c:order val="2"/>
          <c:tx>
            <c:strRef>
              <c:f>Microsoft_Excel_Worksheet6!$D$1</c:f>
              <c:strCache>
                <c:ptCount val="1"/>
                <c:pt idx="0">
                  <c:v>upper</c:v>
                </c:pt>
              </c:strCache>
            </c:strRef>
          </c:tx>
          <c:spPr>
            <a:ln w="41275">
              <a:solidFill>
                <a:srgbClr val="00FF00"/>
              </a:solidFill>
              <a:prstDash val="sysDash"/>
            </a:ln>
          </c:spPr>
          <c:marker>
            <c:symbol val="none"/>
          </c:marker>
          <c:xVal>
            <c:numRef>
              <c:f>Microsoft_Excel_Worksheet6!$A$2:$A$9886</c:f>
              <c:numCache>
                <c:formatCode>General</c:formatCode>
                <c:ptCount val="9885"/>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numCache>
            </c:numRef>
          </c:xVal>
          <c:yVal>
            <c:numRef>
              <c:f>Microsoft_Excel_Worksheet6!$D$2:$D$9886</c:f>
              <c:numCache>
                <c:formatCode>General</c:formatCode>
                <c:ptCount val="9885"/>
                <c:pt idx="0">
                  <c:v>1.84074778308211</c:v>
                </c:pt>
                <c:pt idx="1">
                  <c:v>1.78024984321448</c:v>
                </c:pt>
                <c:pt idx="2">
                  <c:v>1.72176516450593</c:v>
                </c:pt>
                <c:pt idx="3">
                  <c:v>1.6652311388536101</c:v>
                </c:pt>
                <c:pt idx="4">
                  <c:v>1.61058833352688</c:v>
                </c:pt>
                <c:pt idx="5">
                  <c:v>1.5577808345017601</c:v>
                </c:pt>
                <c:pt idx="6">
                  <c:v>1.5067568147216399</c:v>
                </c:pt>
                <c:pt idx="7">
                  <c:v>1.45746947858831</c:v>
                </c:pt>
                <c:pt idx="8">
                  <c:v>1.40988450851898</c:v>
                </c:pt>
                <c:pt idx="9">
                  <c:v>1.3640922899167101</c:v>
                </c:pt>
                <c:pt idx="10">
                  <c:v>1.3202748773092401</c:v>
                </c:pt>
                <c:pt idx="11">
                  <c:v>1.2785836632037999</c:v>
                </c:pt>
                <c:pt idx="12">
                  <c:v>1.2391353597650301</c:v>
                </c:pt>
                <c:pt idx="13">
                  <c:v>1.2020116518308499</c:v>
                </c:pt>
                <c:pt idx="14">
                  <c:v>1.16725686875035</c:v>
                </c:pt>
                <c:pt idx="15">
                  <c:v>1.1348725929780299</c:v>
                </c:pt>
                <c:pt idx="16">
                  <c:v>1.10480800150238</c:v>
                </c:pt>
                <c:pt idx="17">
                  <c:v>1.0769452082075299</c:v>
                </c:pt>
                <c:pt idx="18">
                  <c:v>1.0510808499580899</c:v>
                </c:pt>
                <c:pt idx="19">
                  <c:v>1.02690957302241</c:v>
                </c:pt>
                <c:pt idx="20">
                  <c:v>1.00402090423263</c:v>
                </c:pt>
                <c:pt idx="21">
                  <c:v>0.99437706030336603</c:v>
                </c:pt>
                <c:pt idx="22">
                  <c:v>0.98859885951687998</c:v>
                </c:pt>
                <c:pt idx="23">
                  <c:v>0.98421050022904799</c:v>
                </c:pt>
                <c:pt idx="24">
                  <c:v>0.98130281624228299</c:v>
                </c:pt>
                <c:pt idx="25">
                  <c:v>0.97986935722525703</c:v>
                </c:pt>
                <c:pt idx="26">
                  <c:v>0.97983845050155505</c:v>
                </c:pt>
                <c:pt idx="27">
                  <c:v>0.98109644543903796</c:v>
                </c:pt>
                <c:pt idx="28">
                  <c:v>0.98350277819207899</c:v>
                </c:pt>
                <c:pt idx="29">
                  <c:v>0.98689908396124204</c:v>
                </c:pt>
                <c:pt idx="30">
                  <c:v>0.99111445289585298</c:v>
                </c:pt>
                <c:pt idx="31">
                  <c:v>0.99596836403738997</c:v>
                </c:pt>
                <c:pt idx="32">
                  <c:v>1.0012723165157</c:v>
                </c:pt>
                <c:pt idx="33">
                  <c:v>1.0068308653734599</c:v>
                </c:pt>
                <c:pt idx="34">
                  <c:v>1.0124874151980701</c:v>
                </c:pt>
                <c:pt idx="35">
                  <c:v>1.0182099328392999</c:v>
                </c:pt>
              </c:numCache>
            </c:numRef>
          </c:yVal>
          <c:smooth val="1"/>
        </c:ser>
        <c:dLbls>
          <c:showLegendKey val="0"/>
          <c:showVal val="0"/>
          <c:showCatName val="0"/>
          <c:showSerName val="0"/>
          <c:showPercent val="0"/>
          <c:showBubbleSize val="0"/>
        </c:dLbls>
        <c:axId val="430706304"/>
        <c:axId val="430706696"/>
      </c:scatterChart>
      <c:valAx>
        <c:axId val="430706304"/>
        <c:scaling>
          <c:orientation val="minMax"/>
          <c:max val="185"/>
          <c:min val="150"/>
        </c:scaling>
        <c:delete val="0"/>
        <c:axPos val="b"/>
        <c:title>
          <c:tx>
            <c:rich>
              <a:bodyPr/>
              <a:lstStyle/>
              <a:p>
                <a:pPr>
                  <a:defRPr sz="1700"/>
                </a:pPr>
                <a:r>
                  <a:rPr lang="en-US" sz="1700" dirty="0" smtClean="0"/>
                  <a:t>Donor height (cm)</a:t>
                </a:r>
                <a:endParaRPr lang="en-US" sz="1700" dirty="0"/>
              </a:p>
            </c:rich>
          </c:tx>
          <c:layout>
            <c:manualLayout>
              <c:xMode val="edge"/>
              <c:yMode val="edge"/>
              <c:x val="0.45445061900448286"/>
              <c:y val="0.88582020997375333"/>
            </c:manualLayout>
          </c:layout>
          <c:overlay val="0"/>
        </c:title>
        <c:numFmt formatCode="#,##0" sourceLinked="0"/>
        <c:majorTickMark val="out"/>
        <c:minorTickMark val="none"/>
        <c:tickLblPos val="nextTo"/>
        <c:txPr>
          <a:bodyPr rot="0"/>
          <a:lstStyle/>
          <a:p>
            <a:pPr>
              <a:defRPr sz="1500" b="1"/>
            </a:pPr>
            <a:endParaRPr lang="en-US"/>
          </a:p>
        </c:txPr>
        <c:crossAx val="430706696"/>
        <c:crosses val="autoZero"/>
        <c:crossBetween val="midCat"/>
        <c:majorUnit val="5"/>
      </c:valAx>
      <c:valAx>
        <c:axId val="43070669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430706304"/>
        <c:crossesAt val="15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Microsoft_Excel_Worksheet7!$B$1</c:f>
              <c:strCache>
                <c:ptCount val="1"/>
                <c:pt idx="0">
                  <c:v>yhat</c:v>
                </c:pt>
              </c:strCache>
            </c:strRef>
          </c:tx>
          <c:spPr>
            <a:ln w="38100">
              <a:solidFill>
                <a:srgbClr val="00FF00"/>
              </a:solidFill>
            </a:ln>
          </c:spPr>
          <c:marker>
            <c:symbol val="none"/>
          </c:marker>
          <c:xVal>
            <c:numRef>
              <c:f>Microsoft_Excel_Worksheet7!$A$2:$A$9977</c:f>
              <c:numCache>
                <c:formatCode>General</c:formatCode>
                <c:ptCount val="997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Microsoft_Excel_Worksheet7!$B$2:$B$9977</c:f>
              <c:numCache>
                <c:formatCode>General</c:formatCode>
                <c:ptCount val="9976"/>
                <c:pt idx="0">
                  <c:v>1.5227404654366301</c:v>
                </c:pt>
                <c:pt idx="1">
                  <c:v>1.5003041521021401</c:v>
                </c:pt>
                <c:pt idx="2">
                  <c:v>1.47819841917019</c:v>
                </c:pt>
                <c:pt idx="3">
                  <c:v>1.45641839581372</c:v>
                </c:pt>
                <c:pt idx="4">
                  <c:v>1.4349592829732301</c:v>
                </c:pt>
                <c:pt idx="5">
                  <c:v>1.4138163522993601</c:v>
                </c:pt>
                <c:pt idx="6">
                  <c:v>1.3929849451110501</c:v>
                </c:pt>
                <c:pt idx="7">
                  <c:v>1.37246047136905</c:v>
                </c:pt>
                <c:pt idx="8">
                  <c:v>1.3522384086644801</c:v>
                </c:pt>
                <c:pt idx="9">
                  <c:v>1.3323186425521401</c:v>
                </c:pt>
                <c:pt idx="10">
                  <c:v>1.3127179782210501</c:v>
                </c:pt>
                <c:pt idx="11">
                  <c:v>1.2934562483316101</c:v>
                </c:pt>
                <c:pt idx="12">
                  <c:v>1.27455190271392</c:v>
                </c:pt>
                <c:pt idx="13">
                  <c:v>1.25602207273774</c:v>
                </c:pt>
                <c:pt idx="14">
                  <c:v>1.2378826378115999</c:v>
                </c:pt>
                <c:pt idx="15">
                  <c:v>1.22014829363313</c:v>
                </c:pt>
                <c:pt idx="16">
                  <c:v>1.2028326218463501</c:v>
                </c:pt>
                <c:pt idx="17">
                  <c:v>1.1859481607959801</c:v>
                </c:pt>
                <c:pt idx="18">
                  <c:v>1.1695064771025001</c:v>
                </c:pt>
                <c:pt idx="19">
                  <c:v>1.15351823781553</c:v>
                </c:pt>
                <c:pt idx="20">
                  <c:v>1.13799328293652</c:v>
                </c:pt>
                <c:pt idx="21">
                  <c:v>1.12294069813432</c:v>
                </c:pt>
                <c:pt idx="22">
                  <c:v>1.1083688875098701</c:v>
                </c:pt>
                <c:pt idx="23">
                  <c:v>1.0942856462975501</c:v>
                </c:pt>
                <c:pt idx="24">
                  <c:v>1.0806982334219899</c:v>
                </c:pt>
                <c:pt idx="25">
                  <c:v>1.06761344385973</c:v>
                </c:pt>
                <c:pt idx="26">
                  <c:v>1.0550376807844499</c:v>
                </c:pt>
                <c:pt idx="27">
                  <c:v>1.04297702750452</c:v>
                </c:pt>
                <c:pt idx="28">
                  <c:v>1.0314373192296999</c:v>
                </c:pt>
                <c:pt idx="29">
                  <c:v>1.02042421473309</c:v>
                </c:pt>
                <c:pt idx="30">
                  <c:v>1.00994326800197</c:v>
                </c:pt>
                <c:pt idx="31">
                  <c:v>1</c:v>
                </c:pt>
                <c:pt idx="32">
                  <c:v>0.99059569720537799</c:v>
                </c:pt>
                <c:pt idx="33">
                  <c:v>0.98171496960248905</c:v>
                </c:pt>
                <c:pt idx="34">
                  <c:v>0.973339118011465</c:v>
                </c:pt>
                <c:pt idx="35">
                  <c:v>0.965450429388929</c:v>
                </c:pt>
                <c:pt idx="36">
                  <c:v>0.95803211901153595</c:v>
                </c:pt>
                <c:pt idx="37">
                  <c:v>0.95106827622116097</c:v>
                </c:pt>
                <c:pt idx="38">
                  <c:v>0.94454381347881899</c:v>
                </c:pt>
                <c:pt idx="39">
                  <c:v>0.93844441849316595</c:v>
                </c:pt>
                <c:pt idx="40">
                  <c:v>0.93275650920671105</c:v>
                </c:pt>
                <c:pt idx="41">
                  <c:v>0.92746719143877598</c:v>
                </c:pt>
                <c:pt idx="42">
                  <c:v>0.92256421899887697</c:v>
                </c:pt>
                <c:pt idx="43">
                  <c:v>0.91803595609774702</c:v>
                </c:pt>
                <c:pt idx="44">
                  <c:v>0.91387134189562402</c:v>
                </c:pt>
                <c:pt idx="45">
                  <c:v>0.91005985703899395</c:v>
                </c:pt>
              </c:numCache>
            </c:numRef>
          </c:yVal>
          <c:smooth val="0"/>
        </c:ser>
        <c:ser>
          <c:idx val="1"/>
          <c:order val="1"/>
          <c:tx>
            <c:strRef>
              <c:f>Microsoft_Excel_Worksheet7!$C$1</c:f>
              <c:strCache>
                <c:ptCount val="1"/>
                <c:pt idx="0">
                  <c:v>lower</c:v>
                </c:pt>
              </c:strCache>
            </c:strRef>
          </c:tx>
          <c:spPr>
            <a:ln w="41275">
              <a:solidFill>
                <a:srgbClr val="00FF00"/>
              </a:solidFill>
              <a:prstDash val="sysDash"/>
            </a:ln>
          </c:spPr>
          <c:marker>
            <c:symbol val="none"/>
          </c:marker>
          <c:xVal>
            <c:numRef>
              <c:f>Microsoft_Excel_Worksheet7!$A$2:$A$9977</c:f>
              <c:numCache>
                <c:formatCode>General</c:formatCode>
                <c:ptCount val="997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Microsoft_Excel_Worksheet7!$C$2:$C$9977</c:f>
              <c:numCache>
                <c:formatCode>General</c:formatCode>
                <c:ptCount val="9976"/>
                <c:pt idx="0">
                  <c:v>1.2732975570032501</c:v>
                </c:pt>
                <c:pt idx="1">
                  <c:v>1.26246841367996</c:v>
                </c:pt>
                <c:pt idx="2">
                  <c:v>1.2517310290780601</c:v>
                </c:pt>
                <c:pt idx="3">
                  <c:v>1.2410845886545401</c:v>
                </c:pt>
                <c:pt idx="4">
                  <c:v>1.2305282792444201</c:v>
                </c:pt>
                <c:pt idx="5">
                  <c:v>1.22006128787795</c:v>
                </c:pt>
                <c:pt idx="6">
                  <c:v>1.2096828002967299</c:v>
                </c:pt>
                <c:pt idx="7">
                  <c:v>1.19939199907042</c:v>
                </c:pt>
                <c:pt idx="8">
                  <c:v>1.18918806117701</c:v>
                </c:pt>
                <c:pt idx="9">
                  <c:v>1.1790724093209599</c:v>
                </c:pt>
                <c:pt idx="10">
                  <c:v>1.1690553314595999</c:v>
                </c:pt>
                <c:pt idx="11">
                  <c:v>1.1591489766141201</c:v>
                </c:pt>
                <c:pt idx="12">
                  <c:v>1.1493650794702099</c:v>
                </c:pt>
                <c:pt idx="13">
                  <c:v>1.1397149766457999</c:v>
                </c:pt>
                <c:pt idx="14">
                  <c:v>1.1302096242766</c:v>
                </c:pt>
                <c:pt idx="15">
                  <c:v>1.12085961690638</c:v>
                </c:pt>
                <c:pt idx="16">
                  <c:v>1.11167520768178</c:v>
                </c:pt>
                <c:pt idx="17">
                  <c:v>1.1026663298663499</c:v>
                </c:pt>
                <c:pt idx="18">
                  <c:v>1.09384261970601</c:v>
                </c:pt>
                <c:pt idx="19">
                  <c:v>1.08521344069806</c:v>
                </c:pt>
                <c:pt idx="20">
                  <c:v>1.07678790933927</c:v>
                </c:pt>
                <c:pt idx="21">
                  <c:v>1.06857492245594</c:v>
                </c:pt>
                <c:pt idx="22">
                  <c:v>1.0605831862509401</c:v>
                </c:pt>
                <c:pt idx="23">
                  <c:v>1.05282124724084</c:v>
                </c:pt>
                <c:pt idx="24">
                  <c:v>1.0452975253011501</c:v>
                </c:pt>
                <c:pt idx="25">
                  <c:v>1.0380203490918001</c:v>
                </c:pt>
                <c:pt idx="26">
                  <c:v>1.03099799419955</c:v>
                </c:pt>
                <c:pt idx="27">
                  <c:v>1.02423872441195</c:v>
                </c:pt>
                <c:pt idx="28">
                  <c:v>1.0177508366319901</c:v>
                </c:pt>
                <c:pt idx="29">
                  <c:v>1.0115427100574199</c:v>
                </c:pt>
                <c:pt idx="30">
                  <c:v>1.00562286038853</c:v>
                </c:pt>
                <c:pt idx="31">
                  <c:v>1</c:v>
                </c:pt>
                <c:pt idx="32">
                  <c:v>0.98652770952851698</c:v>
                </c:pt>
                <c:pt idx="33">
                  <c:v>0.97383339817231596</c:v>
                </c:pt>
                <c:pt idx="34">
                  <c:v>0.96188127557842296</c:v>
                </c:pt>
                <c:pt idx="35">
                  <c:v>0.95063764153124197</c:v>
                </c:pt>
                <c:pt idx="36">
                  <c:v>0.94007073341762004</c:v>
                </c:pt>
                <c:pt idx="37">
                  <c:v>0.93015058431017805</c:v>
                </c:pt>
                <c:pt idx="38">
                  <c:v>0.92084889080258903</c:v>
                </c:pt>
                <c:pt idx="39">
                  <c:v>0.912138889815855</c:v>
                </c:pt>
                <c:pt idx="40">
                  <c:v>0.90399524367397599</c:v>
                </c:pt>
                <c:pt idx="41">
                  <c:v>0.89639393282170898</c:v>
                </c:pt>
                <c:pt idx="42">
                  <c:v>0.88931215562685195</c:v>
                </c:pt>
                <c:pt idx="43">
                  <c:v>0.882728234775357</c:v>
                </c:pt>
                <c:pt idx="44">
                  <c:v>0.87662152982993402</c:v>
                </c:pt>
                <c:pt idx="45">
                  <c:v>0.87097235558200503</c:v>
                </c:pt>
              </c:numCache>
            </c:numRef>
          </c:yVal>
          <c:smooth val="0"/>
        </c:ser>
        <c:ser>
          <c:idx val="2"/>
          <c:order val="2"/>
          <c:tx>
            <c:strRef>
              <c:f>Microsoft_Excel_Worksheet7!$D$1</c:f>
              <c:strCache>
                <c:ptCount val="1"/>
                <c:pt idx="0">
                  <c:v>upper</c:v>
                </c:pt>
              </c:strCache>
            </c:strRef>
          </c:tx>
          <c:spPr>
            <a:ln w="41275">
              <a:solidFill>
                <a:srgbClr val="00FF00"/>
              </a:solidFill>
              <a:prstDash val="sysDash"/>
            </a:ln>
          </c:spPr>
          <c:marker>
            <c:symbol val="none"/>
          </c:marker>
          <c:xVal>
            <c:numRef>
              <c:f>Microsoft_Excel_Worksheet7!$A$2:$A$9977</c:f>
              <c:numCache>
                <c:formatCode>General</c:formatCode>
                <c:ptCount val="997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Microsoft_Excel_Worksheet7!$D$2:$D$9977</c:f>
              <c:numCache>
                <c:formatCode>General</c:formatCode>
                <c:ptCount val="9976"/>
                <c:pt idx="0">
                  <c:v>1.82105000698768</c:v>
                </c:pt>
                <c:pt idx="1">
                  <c:v>1.78294563604467</c:v>
                </c:pt>
                <c:pt idx="2">
                  <c:v>1.74563905158334</c:v>
                </c:pt>
                <c:pt idx="3">
                  <c:v>1.7091135955238701</c:v>
                </c:pt>
                <c:pt idx="4">
                  <c:v>1.6733529643507199</c:v>
                </c:pt>
                <c:pt idx="5">
                  <c:v>1.6383412029290001</c:v>
                </c:pt>
                <c:pt idx="6">
                  <c:v>1.6040626987753099</c:v>
                </c:pt>
                <c:pt idx="7">
                  <c:v>1.57050217687834</c:v>
                </c:pt>
                <c:pt idx="8">
                  <c:v>1.5376446952028999</c:v>
                </c:pt>
                <c:pt idx="9">
                  <c:v>1.50548257363962</c:v>
                </c:pt>
                <c:pt idx="10">
                  <c:v>1.4740350126911901</c:v>
                </c:pt>
                <c:pt idx="11">
                  <c:v>1.4433253189206099</c:v>
                </c:pt>
                <c:pt idx="12">
                  <c:v>1.41337385459845</c:v>
                </c:pt>
                <c:pt idx="13">
                  <c:v>1.38419822458356</c:v>
                </c:pt>
                <c:pt idx="14">
                  <c:v>1.35581346334421</c:v>
                </c:pt>
                <c:pt idx="15">
                  <c:v>1.32823222105626</c:v>
                </c:pt>
                <c:pt idx="16">
                  <c:v>1.30146494783745</c:v>
                </c:pt>
                <c:pt idx="17">
                  <c:v>1.2755200752940701</c:v>
                </c:pt>
                <c:pt idx="18">
                  <c:v>1.2504041946658699</c:v>
                </c:pt>
                <c:pt idx="19">
                  <c:v>1.22612223095684</c:v>
                </c:pt>
                <c:pt idx="20">
                  <c:v>1.20267761253307</c:v>
                </c:pt>
                <c:pt idx="21">
                  <c:v>1.18007243575229</c:v>
                </c:pt>
                <c:pt idx="22">
                  <c:v>1.1583076242632599</c:v>
                </c:pt>
                <c:pt idx="23">
                  <c:v>1.1373830826753</c:v>
                </c:pt>
                <c:pt idx="24">
                  <c:v>1.1172978443481401</c:v>
                </c:pt>
                <c:pt idx="25">
                  <c:v>1.09805021308809</c:v>
                </c:pt>
                <c:pt idx="26">
                  <c:v>1.07963789855792</c:v>
                </c:pt>
                <c:pt idx="27">
                  <c:v>1.0620581452109299</c:v>
                </c:pt>
                <c:pt idx="28">
                  <c:v>1.0453078545436101</c:v>
                </c:pt>
                <c:pt idx="29">
                  <c:v>1.02938370042184</c:v>
                </c:pt>
                <c:pt idx="30">
                  <c:v>1.01428223716833</c:v>
                </c:pt>
                <c:pt idx="31">
                  <c:v>1</c:v>
                </c:pt>
                <c:pt idx="32">
                  <c:v>0.99468045939711403</c:v>
                </c:pt>
                <c:pt idx="33">
                  <c:v>0.98966032932368397</c:v>
                </c:pt>
                <c:pt idx="34">
                  <c:v>0.98493344522340098</c:v>
                </c:pt>
                <c:pt idx="35">
                  <c:v>0.980494029361064</c:v>
                </c:pt>
                <c:pt idx="36">
                  <c:v>0.97633668236961801</c:v>
                </c:pt>
                <c:pt idx="37">
                  <c:v>0.97245637565783205</c:v>
                </c:pt>
                <c:pt idx="38">
                  <c:v>0.96884844461670905</c:v>
                </c:pt>
                <c:pt idx="39">
                  <c:v>0.965508582556731</c:v>
                </c:pt>
                <c:pt idx="40">
                  <c:v>0.96243283530069801</c:v>
                </c:pt>
                <c:pt idx="41">
                  <c:v>0.95961759634803501</c:v>
                </c:pt>
                <c:pt idx="42">
                  <c:v>0.95705960251614097</c:v>
                </c:pt>
                <c:pt idx="43">
                  <c:v>0.954755929952533</c:v>
                </c:pt>
                <c:pt idx="44">
                  <c:v>0.95270399039837805</c:v>
                </c:pt>
                <c:pt idx="45">
                  <c:v>0.95090152756961399</c:v>
                </c:pt>
              </c:numCache>
            </c:numRef>
          </c:yVal>
          <c:smooth val="1"/>
        </c:ser>
        <c:dLbls>
          <c:showLegendKey val="0"/>
          <c:showVal val="0"/>
          <c:showCatName val="0"/>
          <c:showSerName val="0"/>
          <c:showPercent val="0"/>
          <c:showBubbleSize val="0"/>
        </c:dLbls>
        <c:axId val="430707480"/>
        <c:axId val="430707872"/>
      </c:scatterChart>
      <c:valAx>
        <c:axId val="430707480"/>
        <c:scaling>
          <c:orientation val="minMax"/>
          <c:max val="50"/>
          <c:min val="5"/>
        </c:scaling>
        <c:delete val="0"/>
        <c:axPos val="b"/>
        <c:title>
          <c:tx>
            <c:rich>
              <a:bodyPr/>
              <a:lstStyle/>
              <a:p>
                <a:pPr>
                  <a:defRPr sz="1700"/>
                </a:pPr>
                <a:r>
                  <a:rPr lang="en-US" sz="1700" dirty="0" smtClean="0"/>
                  <a:t>Transplant center volume</a:t>
                </a:r>
                <a:endParaRPr lang="en-US" sz="1700" dirty="0"/>
              </a:p>
            </c:rich>
          </c:tx>
          <c:layout>
            <c:manualLayout>
              <c:xMode val="edge"/>
              <c:yMode val="edge"/>
              <c:x val="0.38056047197640119"/>
              <c:y val="0.88582020997375333"/>
            </c:manualLayout>
          </c:layout>
          <c:overlay val="0"/>
        </c:title>
        <c:numFmt formatCode="#,##0" sourceLinked="0"/>
        <c:majorTickMark val="out"/>
        <c:minorTickMark val="none"/>
        <c:tickLblPos val="nextTo"/>
        <c:txPr>
          <a:bodyPr rot="0"/>
          <a:lstStyle/>
          <a:p>
            <a:pPr>
              <a:defRPr sz="1500" b="1"/>
            </a:pPr>
            <a:endParaRPr lang="en-US"/>
          </a:p>
        </c:txPr>
        <c:crossAx val="430707872"/>
        <c:crosses val="autoZero"/>
        <c:crossBetween val="midCat"/>
        <c:majorUnit val="5"/>
      </c:valAx>
      <c:valAx>
        <c:axId val="43070787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430707480"/>
        <c:crossesAt val="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Microsoft_Excel_Worksheet8!$B$1</c:f>
              <c:strCache>
                <c:ptCount val="1"/>
                <c:pt idx="0">
                  <c:v>yhat</c:v>
                </c:pt>
              </c:strCache>
            </c:strRef>
          </c:tx>
          <c:spPr>
            <a:ln w="38100">
              <a:solidFill>
                <a:srgbClr val="00FF00"/>
              </a:solidFill>
            </a:ln>
          </c:spPr>
          <c:marker>
            <c:symbol val="none"/>
          </c:marker>
          <c:xVal>
            <c:numRef>
              <c:f>Microsoft_Excel_Worksheet8!$A$2:$A$10002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Microsoft_Excel_Worksheet8!$B$2:$B$10002</c:f>
              <c:numCache>
                <c:formatCode>General</c:formatCode>
                <c:ptCount val="10001"/>
                <c:pt idx="0">
                  <c:v>0.65651570473504794</c:v>
                </c:pt>
                <c:pt idx="1">
                  <c:v>0.69350186842998596</c:v>
                </c:pt>
                <c:pt idx="2">
                  <c:v>0.73257172379445001</c:v>
                </c:pt>
                <c:pt idx="3">
                  <c:v>0.77384265988801904</c:v>
                </c:pt>
                <c:pt idx="4">
                  <c:v>0.817438679124597</c:v>
                </c:pt>
                <c:pt idx="5">
                  <c:v>0.86325266966911696</c:v>
                </c:pt>
                <c:pt idx="6">
                  <c:v>0.91012712836237897</c:v>
                </c:pt>
                <c:pt idx="7">
                  <c:v>0.95637663028897701</c:v>
                </c:pt>
                <c:pt idx="8">
                  <c:v>1</c:v>
                </c:pt>
                <c:pt idx="9">
                  <c:v>1.03907354725652</c:v>
                </c:pt>
                <c:pt idx="10">
                  <c:v>1.07299516186807</c:v>
                </c:pt>
                <c:pt idx="11">
                  <c:v>1.1016257514779599</c:v>
                </c:pt>
                <c:pt idx="12">
                  <c:v>1.12495432537151</c:v>
                </c:pt>
              </c:numCache>
            </c:numRef>
          </c:yVal>
          <c:smooth val="0"/>
        </c:ser>
        <c:ser>
          <c:idx val="1"/>
          <c:order val="1"/>
          <c:tx>
            <c:strRef>
              <c:f>Microsoft_Excel_Worksheet8!$C$1</c:f>
              <c:strCache>
                <c:ptCount val="1"/>
                <c:pt idx="0">
                  <c:v>lower</c:v>
                </c:pt>
              </c:strCache>
            </c:strRef>
          </c:tx>
          <c:spPr>
            <a:ln w="41275">
              <a:solidFill>
                <a:srgbClr val="00FF00"/>
              </a:solidFill>
              <a:prstDash val="sysDash"/>
            </a:ln>
          </c:spPr>
          <c:marker>
            <c:symbol val="none"/>
          </c:marker>
          <c:xVal>
            <c:numRef>
              <c:f>Microsoft_Excel_Worksheet8!$A$2:$A$10002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Microsoft_Excel_Worksheet8!$C$2:$C$10002</c:f>
              <c:numCache>
                <c:formatCode>General</c:formatCode>
                <c:ptCount val="10001"/>
                <c:pt idx="0">
                  <c:v>0.54279870994245305</c:v>
                </c:pt>
                <c:pt idx="1">
                  <c:v>0.58780667189578395</c:v>
                </c:pt>
                <c:pt idx="2">
                  <c:v>0.636545729861414</c:v>
                </c:pt>
                <c:pt idx="3">
                  <c:v>0.68932449210966495</c:v>
                </c:pt>
                <c:pt idx="4">
                  <c:v>0.74647624809796398</c:v>
                </c:pt>
                <c:pt idx="5">
                  <c:v>0.808028924518855</c:v>
                </c:pt>
                <c:pt idx="6">
                  <c:v>0.87250244040504299</c:v>
                </c:pt>
                <c:pt idx="7">
                  <c:v>0.93750553788159496</c:v>
                </c:pt>
                <c:pt idx="8">
                  <c:v>1</c:v>
                </c:pt>
                <c:pt idx="9">
                  <c:v>1.0215363133055799</c:v>
                </c:pt>
                <c:pt idx="10">
                  <c:v>1.0399542190870299</c:v>
                </c:pt>
                <c:pt idx="11">
                  <c:v>1.0551639449230401</c:v>
                </c:pt>
                <c:pt idx="12">
                  <c:v>1.06708575983515</c:v>
                </c:pt>
              </c:numCache>
            </c:numRef>
          </c:yVal>
          <c:smooth val="0"/>
        </c:ser>
        <c:ser>
          <c:idx val="2"/>
          <c:order val="2"/>
          <c:tx>
            <c:strRef>
              <c:f>Microsoft_Excel_Worksheet8!$D$1</c:f>
              <c:strCache>
                <c:ptCount val="1"/>
                <c:pt idx="0">
                  <c:v>upper</c:v>
                </c:pt>
              </c:strCache>
            </c:strRef>
          </c:tx>
          <c:spPr>
            <a:ln w="41275">
              <a:solidFill>
                <a:srgbClr val="00FF00"/>
              </a:solidFill>
              <a:prstDash val="sysDash"/>
            </a:ln>
          </c:spPr>
          <c:marker>
            <c:symbol val="none"/>
          </c:marker>
          <c:xVal>
            <c:numRef>
              <c:f>Microsoft_Excel_Worksheet8!$A$2:$A$10002</c:f>
              <c:numCache>
                <c:formatCode>General</c:formatCode>
                <c:ptCount val="10001"/>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Microsoft_Excel_Worksheet8!$D$2:$D$10002</c:f>
              <c:numCache>
                <c:formatCode>General</c:formatCode>
                <c:ptCount val="10001"/>
                <c:pt idx="0">
                  <c:v>0.79405654926750302</c:v>
                </c:pt>
                <c:pt idx="1">
                  <c:v>0.81820242013372801</c:v>
                </c:pt>
                <c:pt idx="2">
                  <c:v>0.84308370212460904</c:v>
                </c:pt>
                <c:pt idx="3">
                  <c:v>0.86872361147338395</c:v>
                </c:pt>
                <c:pt idx="4">
                  <c:v>0.89514702689009695</c:v>
                </c:pt>
                <c:pt idx="5">
                  <c:v>0.92225061390542795</c:v>
                </c:pt>
                <c:pt idx="6">
                  <c:v>0.949374295614134</c:v>
                </c:pt>
                <c:pt idx="7">
                  <c:v>0.97562757978973902</c:v>
                </c:pt>
                <c:pt idx="8">
                  <c:v>1</c:v>
                </c:pt>
                <c:pt idx="9">
                  <c:v>1.05691185183084</c:v>
                </c:pt>
                <c:pt idx="10">
                  <c:v>1.10708586614806</c:v>
                </c:pt>
                <c:pt idx="11">
                  <c:v>1.1501334007464501</c:v>
                </c:pt>
                <c:pt idx="12">
                  <c:v>1.18596113059138</c:v>
                </c:pt>
              </c:numCache>
            </c:numRef>
          </c:yVal>
          <c:smooth val="1"/>
        </c:ser>
        <c:dLbls>
          <c:showLegendKey val="0"/>
          <c:showVal val="0"/>
          <c:showCatName val="0"/>
          <c:showSerName val="0"/>
          <c:showPercent val="0"/>
          <c:showBubbleSize val="0"/>
        </c:dLbls>
        <c:axId val="430708656"/>
        <c:axId val="430709048"/>
      </c:scatterChart>
      <c:valAx>
        <c:axId val="430708656"/>
        <c:scaling>
          <c:orientation val="minMax"/>
          <c:max val="6"/>
          <c:min val="0"/>
        </c:scaling>
        <c:delete val="0"/>
        <c:axPos val="b"/>
        <c:title>
          <c:tx>
            <c:rich>
              <a:bodyPr/>
              <a:lstStyle/>
              <a:p>
                <a:pPr>
                  <a:defRPr sz="1700"/>
                </a:pPr>
                <a:r>
                  <a:rPr lang="en-US" sz="1700" dirty="0" smtClean="0"/>
                  <a:t>Recipient oxygen required at rest</a:t>
                </a:r>
                <a:endParaRPr lang="en-US" sz="1700" dirty="0"/>
              </a:p>
            </c:rich>
          </c:tx>
          <c:layout>
            <c:manualLayout>
              <c:xMode val="edge"/>
              <c:yMode val="edge"/>
              <c:x val="0.33387905604719764"/>
              <c:y val="0.88582020997375333"/>
            </c:manualLayout>
          </c:layout>
          <c:overlay val="0"/>
        </c:title>
        <c:numFmt formatCode="#,##0" sourceLinked="0"/>
        <c:majorTickMark val="out"/>
        <c:minorTickMark val="none"/>
        <c:tickLblPos val="nextTo"/>
        <c:txPr>
          <a:bodyPr rot="0"/>
          <a:lstStyle/>
          <a:p>
            <a:pPr>
              <a:defRPr sz="1500" b="1"/>
            </a:pPr>
            <a:endParaRPr lang="en-US"/>
          </a:p>
        </c:txPr>
        <c:crossAx val="430709048"/>
        <c:crosses val="autoZero"/>
        <c:crossBetween val="midCat"/>
        <c:majorUnit val="1"/>
      </c:valAx>
      <c:valAx>
        <c:axId val="43070904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430708656"/>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Microsoft_Excel_Worksheet9!$B$1</c:f>
              <c:strCache>
                <c:ptCount val="1"/>
                <c:pt idx="0">
                  <c:v>yhat</c:v>
                </c:pt>
              </c:strCache>
            </c:strRef>
          </c:tx>
          <c:spPr>
            <a:ln w="38100">
              <a:solidFill>
                <a:srgbClr val="00FF00"/>
              </a:solidFill>
            </a:ln>
          </c:spPr>
          <c:marker>
            <c:symbol val="none"/>
          </c:marker>
          <c:xVal>
            <c:numRef>
              <c:f>Microsoft_Excel_Worksheet9!$A$2:$A$10002</c:f>
              <c:numCache>
                <c:formatCode>General</c:formatCode>
                <c:ptCount val="1000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numCache>
            </c:numRef>
          </c:xVal>
          <c:yVal>
            <c:numRef>
              <c:f>Microsoft_Excel_Worksheet9!$B$2:$B$10002</c:f>
              <c:numCache>
                <c:formatCode>General</c:formatCode>
                <c:ptCount val="10001"/>
                <c:pt idx="0">
                  <c:v>1.2229413115227901</c:v>
                </c:pt>
                <c:pt idx="1">
                  <c:v>1.21476451027613</c:v>
                </c:pt>
                <c:pt idx="2">
                  <c:v>1.20664238056439</c:v>
                </c:pt>
                <c:pt idx="3">
                  <c:v>1.19857455684406</c:v>
                </c:pt>
                <c:pt idx="4">
                  <c:v>1.1905606760156999</c:v>
                </c:pt>
                <c:pt idx="5">
                  <c:v>1.1826003774076199</c:v>
                </c:pt>
                <c:pt idx="6">
                  <c:v>1.17469330275965</c:v>
                </c:pt>
                <c:pt idx="7">
                  <c:v>1.1668390962070101</c:v>
                </c:pt>
                <c:pt idx="8">
                  <c:v>1.1590374042642999</c:v>
                </c:pt>
                <c:pt idx="9">
                  <c:v>1.1512878758095599</c:v>
                </c:pt>
                <c:pt idx="10">
                  <c:v>1.14359016206852</c:v>
                </c:pt>
                <c:pt idx="11">
                  <c:v>1.1359439165988801</c:v>
                </c:pt>
                <c:pt idx="12">
                  <c:v>1.12834879527468</c:v>
                </c:pt>
                <c:pt idx="13">
                  <c:v>1.1208044562708801</c:v>
                </c:pt>
                <c:pt idx="14">
                  <c:v>1.11331056004794</c:v>
                </c:pt>
                <c:pt idx="15">
                  <c:v>1.1058667693365201</c:v>
                </c:pt>
                <c:pt idx="16">
                  <c:v>1.0984727491223401</c:v>
                </c:pt>
                <c:pt idx="17">
                  <c:v>1.0911281666310799</c:v>
                </c:pt>
                <c:pt idx="18">
                  <c:v>1.0838326913134</c:v>
                </c:pt>
                <c:pt idx="19">
                  <c:v>1.07658599483009</c:v>
                </c:pt>
                <c:pt idx="20">
                  <c:v>1.06938775103726</c:v>
                </c:pt>
                <c:pt idx="21">
                  <c:v>1.0622376359716701</c:v>
                </c:pt>
                <c:pt idx="22">
                  <c:v>1.0551353278361699</c:v>
                </c:pt>
                <c:pt idx="23">
                  <c:v>1.04808050698519</c:v>
                </c:pt>
                <c:pt idx="24">
                  <c:v>1.0410728559103799</c:v>
                </c:pt>
                <c:pt idx="25">
                  <c:v>1.0341120592263</c:v>
                </c:pt>
                <c:pt idx="26">
                  <c:v>1.0271978036562199</c:v>
                </c:pt>
                <c:pt idx="27">
                  <c:v>1.02032977801806</c:v>
                </c:pt>
                <c:pt idx="28">
                  <c:v>1.0135076732103301</c:v>
                </c:pt>
                <c:pt idx="29">
                  <c:v>1.0067311821982701</c:v>
                </c:pt>
                <c:pt idx="30">
                  <c:v>1</c:v>
                </c:pt>
                <c:pt idx="31">
                  <c:v>0.99331382367279497</c:v>
                </c:pt>
                <c:pt idx="32">
                  <c:v>0.98667235229946804</c:v>
                </c:pt>
                <c:pt idx="33">
                  <c:v>0.98007528697481605</c:v>
                </c:pt>
                <c:pt idx="34">
                  <c:v>0.97352233079216599</c:v>
                </c:pt>
                <c:pt idx="35">
                  <c:v>0.96701318883001797</c:v>
                </c:pt>
                <c:pt idx="36">
                  <c:v>0.96054756813876696</c:v>
                </c:pt>
                <c:pt idx="37">
                  <c:v>0.95412517772752303</c:v>
                </c:pt>
                <c:pt idx="38">
                  <c:v>0.94774572855101102</c:v>
                </c:pt>
                <c:pt idx="39">
                  <c:v>0.94140893349656396</c:v>
                </c:pt>
                <c:pt idx="40">
                  <c:v>0.93511450737119906</c:v>
                </c:pt>
              </c:numCache>
            </c:numRef>
          </c:yVal>
          <c:smooth val="0"/>
        </c:ser>
        <c:ser>
          <c:idx val="1"/>
          <c:order val="1"/>
          <c:tx>
            <c:strRef>
              <c:f>Microsoft_Excel_Worksheet9!$C$1</c:f>
              <c:strCache>
                <c:ptCount val="1"/>
                <c:pt idx="0">
                  <c:v>lower</c:v>
                </c:pt>
              </c:strCache>
            </c:strRef>
          </c:tx>
          <c:spPr>
            <a:ln w="41275">
              <a:solidFill>
                <a:srgbClr val="00FF00"/>
              </a:solidFill>
              <a:prstDash val="sysDash"/>
            </a:ln>
          </c:spPr>
          <c:marker>
            <c:symbol val="none"/>
          </c:marker>
          <c:xVal>
            <c:numRef>
              <c:f>Microsoft_Excel_Worksheet9!$A$2:$A$10002</c:f>
              <c:numCache>
                <c:formatCode>General</c:formatCode>
                <c:ptCount val="1000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numCache>
            </c:numRef>
          </c:xVal>
          <c:yVal>
            <c:numRef>
              <c:f>Microsoft_Excel_Worksheet9!$C$2:$C$10002</c:f>
              <c:numCache>
                <c:formatCode>General</c:formatCode>
                <c:ptCount val="10001"/>
                <c:pt idx="0">
                  <c:v>1.0674927275494901</c:v>
                </c:pt>
                <c:pt idx="1">
                  <c:v>1.0651712294322799</c:v>
                </c:pt>
                <c:pt idx="2">
                  <c:v>1.0628547799241801</c:v>
                </c:pt>
                <c:pt idx="3">
                  <c:v>1.06054336804587</c:v>
                </c:pt>
                <c:pt idx="4">
                  <c:v>1.05823698284193</c:v>
                </c:pt>
                <c:pt idx="5">
                  <c:v>1.0559356133807301</c:v>
                </c:pt>
                <c:pt idx="6">
                  <c:v>1.0536392487544499</c:v>
                </c:pt>
                <c:pt idx="7">
                  <c:v>1.05134787807896</c:v>
                </c:pt>
                <c:pt idx="8">
                  <c:v>1.04906149049383</c:v>
                </c:pt>
                <c:pt idx="9">
                  <c:v>1.0467800751622101</c:v>
                </c:pt>
                <c:pt idx="10">
                  <c:v>1.04450362127086</c:v>
                </c:pt>
                <c:pt idx="11">
                  <c:v>1.04223211803002</c:v>
                </c:pt>
                <c:pt idx="12">
                  <c:v>1.0399655546734199</c:v>
                </c:pt>
                <c:pt idx="13">
                  <c:v>1.0377039204581799</c:v>
                </c:pt>
                <c:pt idx="14">
                  <c:v>1.03544720466482</c:v>
                </c:pt>
                <c:pt idx="15">
                  <c:v>1.0331953965971199</c:v>
                </c:pt>
                <c:pt idx="16">
                  <c:v>1.03094848558217</c:v>
                </c:pt>
                <c:pt idx="17">
                  <c:v>1.0287064609702501</c:v>
                </c:pt>
                <c:pt idx="18">
                  <c:v>1.0264693121347801</c:v>
                </c:pt>
                <c:pt idx="19">
                  <c:v>1.0242370284723299</c:v>
                </c:pt>
                <c:pt idx="20">
                  <c:v>1.0220095994025</c:v>
                </c:pt>
                <c:pt idx="21">
                  <c:v>1.01978701436791</c:v>
                </c:pt>
                <c:pt idx="22">
                  <c:v>1.01756926283414</c:v>
                </c:pt>
                <c:pt idx="23">
                  <c:v>1.0153563342896801</c:v>
                </c:pt>
                <c:pt idx="24">
                  <c:v>1.01314821824587</c:v>
                </c:pt>
                <c:pt idx="25">
                  <c:v>1.0109449042368699</c:v>
                </c:pt>
                <c:pt idx="26">
                  <c:v>1.0087463818196001</c:v>
                </c:pt>
                <c:pt idx="27">
                  <c:v>1.00655264057369</c:v>
                </c:pt>
                <c:pt idx="28">
                  <c:v>1.00436367010142</c:v>
                </c:pt>
                <c:pt idx="29">
                  <c:v>1.0021794600277101</c:v>
                </c:pt>
                <c:pt idx="30">
                  <c:v>1</c:v>
                </c:pt>
                <c:pt idx="31">
                  <c:v>0.98882276525174795</c:v>
                </c:pt>
                <c:pt idx="32">
                  <c:v>0.97777046108011301</c:v>
                </c:pt>
                <c:pt idx="33">
                  <c:v>0.96684169110671303</c:v>
                </c:pt>
                <c:pt idx="34">
                  <c:v>0.95603507456081704</c:v>
                </c:pt>
                <c:pt idx="35">
                  <c:v>0.94534924610488702</c:v>
                </c:pt>
                <c:pt idx="36">
                  <c:v>0.93478285566208996</c:v>
                </c:pt>
                <c:pt idx="37">
                  <c:v>0.92433456824571303</c:v>
                </c:pt>
                <c:pt idx="38">
                  <c:v>0.914003063790506</c:v>
                </c:pt>
                <c:pt idx="39">
                  <c:v>0.90378703698589802</c:v>
                </c:pt>
                <c:pt idx="40">
                  <c:v>0.89368519711107897</c:v>
                </c:pt>
              </c:numCache>
            </c:numRef>
          </c:yVal>
          <c:smooth val="0"/>
        </c:ser>
        <c:ser>
          <c:idx val="2"/>
          <c:order val="2"/>
          <c:tx>
            <c:strRef>
              <c:f>Microsoft_Excel_Worksheet9!$D$1</c:f>
              <c:strCache>
                <c:ptCount val="1"/>
                <c:pt idx="0">
                  <c:v>upper</c:v>
                </c:pt>
              </c:strCache>
            </c:strRef>
          </c:tx>
          <c:spPr>
            <a:ln w="41275">
              <a:solidFill>
                <a:srgbClr val="00FF00"/>
              </a:solidFill>
              <a:prstDash val="sysDash"/>
            </a:ln>
          </c:spPr>
          <c:marker>
            <c:symbol val="none"/>
          </c:marker>
          <c:xVal>
            <c:numRef>
              <c:f>Microsoft_Excel_Worksheet9!$A$2:$A$10002</c:f>
              <c:numCache>
                <c:formatCode>General</c:formatCode>
                <c:ptCount val="1000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numCache>
            </c:numRef>
          </c:xVal>
          <c:yVal>
            <c:numRef>
              <c:f>Microsoft_Excel_Worksheet9!$D$2:$D$10002</c:f>
              <c:numCache>
                <c:formatCode>General</c:formatCode>
                <c:ptCount val="10001"/>
                <c:pt idx="0">
                  <c:v>1.40102636095921</c:v>
                </c:pt>
                <c:pt idx="1">
                  <c:v>1.3853667604342801</c:v>
                </c:pt>
                <c:pt idx="2">
                  <c:v>1.3698821909404799</c:v>
                </c:pt>
                <c:pt idx="3">
                  <c:v>1.35457069611489</c:v>
                </c:pt>
                <c:pt idx="4">
                  <c:v>1.33943034146131</c:v>
                </c:pt>
                <c:pt idx="5">
                  <c:v>1.32445921410587</c:v>
                </c:pt>
                <c:pt idx="6">
                  <c:v>1.3096554225553201</c:v>
                </c:pt>
                <c:pt idx="7">
                  <c:v>1.2950170964581</c:v>
                </c:pt>
                <c:pt idx="8">
                  <c:v>1.2805423863679799</c:v>
                </c:pt>
                <c:pt idx="9">
                  <c:v>1.2662294635104601</c:v>
                </c:pt>
                <c:pt idx="10">
                  <c:v>1.2520765195516499</c:v>
                </c:pt>
                <c:pt idx="11">
                  <c:v>1.23808176636985</c:v>
                </c:pt>
                <c:pt idx="12">
                  <c:v>1.2242434358295999</c:v>
                </c:pt>
                <c:pt idx="13">
                  <c:v>1.2105597795583301</c:v>
                </c:pt>
                <c:pt idx="14">
                  <c:v>1.1970290687254099</c:v>
                </c:pt>
                <c:pt idx="15">
                  <c:v>1.1836495938237901</c:v>
                </c:pt>
                <c:pt idx="16">
                  <c:v>1.17041966445394</c:v>
                </c:pt>
                <c:pt idx="17">
                  <c:v>1.15733760911037</c:v>
                </c:pt>
                <c:pt idx="18">
                  <c:v>1.1444017749703601</c:v>
                </c:pt>
                <c:pt idx="19">
                  <c:v>1.1316105276852</c:v>
                </c:pt>
                <c:pt idx="20">
                  <c:v>1.1189622511736701</c:v>
                </c:pt>
                <c:pt idx="21">
                  <c:v>1.10645534741787</c:v>
                </c:pt>
                <c:pt idx="22">
                  <c:v>1.09408823626132</c:v>
                </c:pt>
                <c:pt idx="23">
                  <c:v>1.0818593552093301</c:v>
                </c:pt>
                <c:pt idx="24">
                  <c:v>1.0697671592315601</c:v>
                </c:pt>
                <c:pt idx="25">
                  <c:v>1.05781012056686</c:v>
                </c:pt>
                <c:pt idx="26">
                  <c:v>1.04598672853021</c:v>
                </c:pt>
                <c:pt idx="27">
                  <c:v>1.0342954893218701</c:v>
                </c:pt>
                <c:pt idx="28">
                  <c:v>1.02273492583866</c:v>
                </c:pt>
                <c:pt idx="29">
                  <c:v>1.01130357748732</c:v>
                </c:pt>
                <c:pt idx="30">
                  <c:v>1</c:v>
                </c:pt>
                <c:pt idx="31">
                  <c:v>0.99782527968828505</c:v>
                </c:pt>
                <c:pt idx="32">
                  <c:v>0.99565528878500398</c:v>
                </c:pt>
                <c:pt idx="33">
                  <c:v>0.99349001700501605</c:v>
                </c:pt>
                <c:pt idx="34">
                  <c:v>0.99132945408554896</c:v>
                </c:pt>
                <c:pt idx="35">
                  <c:v>0.989173589786147</c:v>
                </c:pt>
                <c:pt idx="36">
                  <c:v>0.98702241388862699</c:v>
                </c:pt>
                <c:pt idx="37">
                  <c:v>0.98487591619702497</c:v>
                </c:pt>
                <c:pt idx="38">
                  <c:v>0.98273408653755201</c:v>
                </c:pt>
                <c:pt idx="39">
                  <c:v>0.98059691475854405</c:v>
                </c:pt>
                <c:pt idx="40">
                  <c:v>0.97846439073041303</c:v>
                </c:pt>
              </c:numCache>
            </c:numRef>
          </c:yVal>
          <c:smooth val="1"/>
        </c:ser>
        <c:dLbls>
          <c:showLegendKey val="0"/>
          <c:showVal val="0"/>
          <c:showCatName val="0"/>
          <c:showSerName val="0"/>
          <c:showPercent val="0"/>
          <c:showBubbleSize val="0"/>
        </c:dLbls>
        <c:axId val="430709832"/>
        <c:axId val="430710224"/>
      </c:scatterChart>
      <c:valAx>
        <c:axId val="430709832"/>
        <c:scaling>
          <c:orientation val="minMax"/>
          <c:max val="60"/>
          <c:min val="20"/>
        </c:scaling>
        <c:delete val="0"/>
        <c:axPos val="b"/>
        <c:title>
          <c:tx>
            <c:rich>
              <a:bodyPr/>
              <a:lstStyle/>
              <a:p>
                <a:pPr>
                  <a:defRPr sz="1700"/>
                </a:pPr>
                <a:r>
                  <a:rPr lang="en-US" sz="1700" dirty="0" smtClean="0"/>
                  <a:t>Recipient FEV1 (% predicted)</a:t>
                </a:r>
                <a:endParaRPr lang="en-US" sz="1700" dirty="0"/>
              </a:p>
            </c:rich>
          </c:tx>
          <c:layout>
            <c:manualLayout>
              <c:xMode val="edge"/>
              <c:yMode val="edge"/>
              <c:x val="0.35828171091445432"/>
              <c:y val="0.88582020997375333"/>
            </c:manualLayout>
          </c:layout>
          <c:overlay val="0"/>
        </c:title>
        <c:numFmt formatCode="#,##0" sourceLinked="0"/>
        <c:majorTickMark val="out"/>
        <c:minorTickMark val="none"/>
        <c:tickLblPos val="nextTo"/>
        <c:txPr>
          <a:bodyPr rot="0"/>
          <a:lstStyle/>
          <a:p>
            <a:pPr>
              <a:defRPr sz="1500" b="1"/>
            </a:pPr>
            <a:endParaRPr lang="en-US"/>
          </a:p>
        </c:txPr>
        <c:crossAx val="430710224"/>
        <c:crosses val="autoZero"/>
        <c:crossBetween val="midCat"/>
        <c:majorUnit val="5"/>
      </c:valAx>
      <c:valAx>
        <c:axId val="43071022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430709832"/>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Microsoft_Excel_Worksheet1!$A$2:$A$9752</c:f>
              <c:numCache>
                <c:formatCode>General</c:formatCode>
                <c:ptCount val="9751"/>
                <c:pt idx="0">
                  <c:v>20</c:v>
                </c:pt>
                <c:pt idx="1">
                  <c:v>20.100000000000001</c:v>
                </c:pt>
                <c:pt idx="2">
                  <c:v>20.2</c:v>
                </c:pt>
                <c:pt idx="3">
                  <c:v>20.3</c:v>
                </c:pt>
                <c:pt idx="4">
                  <c:v>20.399999999999999</c:v>
                </c:pt>
                <c:pt idx="5">
                  <c:v>20.5</c:v>
                </c:pt>
                <c:pt idx="6">
                  <c:v>20.6</c:v>
                </c:pt>
                <c:pt idx="7">
                  <c:v>20.7</c:v>
                </c:pt>
                <c:pt idx="8">
                  <c:v>20.8</c:v>
                </c:pt>
                <c:pt idx="9">
                  <c:v>20.9</c:v>
                </c:pt>
                <c:pt idx="10">
                  <c:v>21</c:v>
                </c:pt>
                <c:pt idx="11">
                  <c:v>21.1</c:v>
                </c:pt>
                <c:pt idx="12">
                  <c:v>21.2</c:v>
                </c:pt>
                <c:pt idx="13">
                  <c:v>21.3</c:v>
                </c:pt>
                <c:pt idx="14">
                  <c:v>21.4</c:v>
                </c:pt>
                <c:pt idx="15">
                  <c:v>21.5</c:v>
                </c:pt>
                <c:pt idx="16">
                  <c:v>21.6</c:v>
                </c:pt>
                <c:pt idx="17">
                  <c:v>21.7</c:v>
                </c:pt>
                <c:pt idx="18">
                  <c:v>21.8</c:v>
                </c:pt>
                <c:pt idx="19">
                  <c:v>21.9</c:v>
                </c:pt>
                <c:pt idx="20">
                  <c:v>22</c:v>
                </c:pt>
                <c:pt idx="21">
                  <c:v>22.1</c:v>
                </c:pt>
                <c:pt idx="22">
                  <c:v>22.2</c:v>
                </c:pt>
                <c:pt idx="23">
                  <c:v>22.3</c:v>
                </c:pt>
                <c:pt idx="24">
                  <c:v>22.4</c:v>
                </c:pt>
                <c:pt idx="25">
                  <c:v>22.5</c:v>
                </c:pt>
                <c:pt idx="26">
                  <c:v>22.6</c:v>
                </c:pt>
                <c:pt idx="27">
                  <c:v>22.7</c:v>
                </c:pt>
                <c:pt idx="28">
                  <c:v>22.8</c:v>
                </c:pt>
                <c:pt idx="29">
                  <c:v>22.9</c:v>
                </c:pt>
                <c:pt idx="30">
                  <c:v>23</c:v>
                </c:pt>
                <c:pt idx="31">
                  <c:v>23.1</c:v>
                </c:pt>
                <c:pt idx="32">
                  <c:v>23.2</c:v>
                </c:pt>
                <c:pt idx="33">
                  <c:v>23.3</c:v>
                </c:pt>
                <c:pt idx="34">
                  <c:v>23.4</c:v>
                </c:pt>
                <c:pt idx="35">
                  <c:v>23.5</c:v>
                </c:pt>
                <c:pt idx="36">
                  <c:v>23.6</c:v>
                </c:pt>
                <c:pt idx="37">
                  <c:v>23.7</c:v>
                </c:pt>
                <c:pt idx="38">
                  <c:v>23.8</c:v>
                </c:pt>
                <c:pt idx="39">
                  <c:v>23.9</c:v>
                </c:pt>
                <c:pt idx="40">
                  <c:v>24</c:v>
                </c:pt>
                <c:pt idx="41">
                  <c:v>24.1</c:v>
                </c:pt>
                <c:pt idx="42">
                  <c:v>24.2</c:v>
                </c:pt>
                <c:pt idx="43">
                  <c:v>24.3</c:v>
                </c:pt>
                <c:pt idx="44">
                  <c:v>24.4</c:v>
                </c:pt>
                <c:pt idx="45">
                  <c:v>24.5</c:v>
                </c:pt>
                <c:pt idx="46">
                  <c:v>24.6</c:v>
                </c:pt>
                <c:pt idx="47">
                  <c:v>24.7</c:v>
                </c:pt>
                <c:pt idx="48">
                  <c:v>24.8</c:v>
                </c:pt>
                <c:pt idx="49">
                  <c:v>24.9</c:v>
                </c:pt>
                <c:pt idx="50">
                  <c:v>25</c:v>
                </c:pt>
                <c:pt idx="51">
                  <c:v>25.1</c:v>
                </c:pt>
                <c:pt idx="52">
                  <c:v>25.2</c:v>
                </c:pt>
                <c:pt idx="53">
                  <c:v>25.3</c:v>
                </c:pt>
                <c:pt idx="54">
                  <c:v>25.4</c:v>
                </c:pt>
                <c:pt idx="55">
                  <c:v>25.5</c:v>
                </c:pt>
                <c:pt idx="56">
                  <c:v>25.6</c:v>
                </c:pt>
                <c:pt idx="57">
                  <c:v>25.7</c:v>
                </c:pt>
                <c:pt idx="58">
                  <c:v>25.8</c:v>
                </c:pt>
                <c:pt idx="59">
                  <c:v>25.9</c:v>
                </c:pt>
                <c:pt idx="60">
                  <c:v>26</c:v>
                </c:pt>
                <c:pt idx="61">
                  <c:v>26.1</c:v>
                </c:pt>
                <c:pt idx="62">
                  <c:v>26.2</c:v>
                </c:pt>
                <c:pt idx="63">
                  <c:v>26.3</c:v>
                </c:pt>
                <c:pt idx="64">
                  <c:v>26.4</c:v>
                </c:pt>
                <c:pt idx="65">
                  <c:v>26.5</c:v>
                </c:pt>
                <c:pt idx="66">
                  <c:v>26.6</c:v>
                </c:pt>
                <c:pt idx="67">
                  <c:v>26.7</c:v>
                </c:pt>
                <c:pt idx="68">
                  <c:v>26.8</c:v>
                </c:pt>
                <c:pt idx="69">
                  <c:v>26.9</c:v>
                </c:pt>
                <c:pt idx="70">
                  <c:v>27</c:v>
                </c:pt>
                <c:pt idx="71">
                  <c:v>27.1</c:v>
                </c:pt>
                <c:pt idx="72">
                  <c:v>27.2</c:v>
                </c:pt>
                <c:pt idx="73">
                  <c:v>27.3</c:v>
                </c:pt>
                <c:pt idx="74">
                  <c:v>27.4</c:v>
                </c:pt>
                <c:pt idx="75">
                  <c:v>27.5</c:v>
                </c:pt>
                <c:pt idx="76">
                  <c:v>27.6</c:v>
                </c:pt>
                <c:pt idx="77">
                  <c:v>27.7</c:v>
                </c:pt>
                <c:pt idx="78">
                  <c:v>27.8</c:v>
                </c:pt>
                <c:pt idx="79">
                  <c:v>27.9</c:v>
                </c:pt>
                <c:pt idx="80">
                  <c:v>28</c:v>
                </c:pt>
                <c:pt idx="81">
                  <c:v>28.1</c:v>
                </c:pt>
                <c:pt idx="82">
                  <c:v>28.2</c:v>
                </c:pt>
                <c:pt idx="83">
                  <c:v>28.3</c:v>
                </c:pt>
                <c:pt idx="84">
                  <c:v>28.4</c:v>
                </c:pt>
                <c:pt idx="85">
                  <c:v>28.5</c:v>
                </c:pt>
                <c:pt idx="86">
                  <c:v>28.6</c:v>
                </c:pt>
                <c:pt idx="87">
                  <c:v>28.7</c:v>
                </c:pt>
                <c:pt idx="88">
                  <c:v>28.8</c:v>
                </c:pt>
                <c:pt idx="89">
                  <c:v>28.9</c:v>
                </c:pt>
                <c:pt idx="90">
                  <c:v>29</c:v>
                </c:pt>
                <c:pt idx="91">
                  <c:v>29.1</c:v>
                </c:pt>
                <c:pt idx="92">
                  <c:v>29.2</c:v>
                </c:pt>
                <c:pt idx="93">
                  <c:v>29.3</c:v>
                </c:pt>
                <c:pt idx="94">
                  <c:v>29.4</c:v>
                </c:pt>
                <c:pt idx="95">
                  <c:v>29.5</c:v>
                </c:pt>
                <c:pt idx="96">
                  <c:v>29.6</c:v>
                </c:pt>
                <c:pt idx="97">
                  <c:v>29.7</c:v>
                </c:pt>
                <c:pt idx="98">
                  <c:v>29.8</c:v>
                </c:pt>
                <c:pt idx="99">
                  <c:v>29.9</c:v>
                </c:pt>
                <c:pt idx="100">
                  <c:v>30</c:v>
                </c:pt>
                <c:pt idx="101">
                  <c:v>30.1</c:v>
                </c:pt>
                <c:pt idx="102">
                  <c:v>30.2</c:v>
                </c:pt>
                <c:pt idx="103">
                  <c:v>30.3</c:v>
                </c:pt>
                <c:pt idx="104">
                  <c:v>30.4</c:v>
                </c:pt>
                <c:pt idx="105">
                  <c:v>30.5</c:v>
                </c:pt>
                <c:pt idx="106">
                  <c:v>30.6</c:v>
                </c:pt>
                <c:pt idx="107">
                  <c:v>30.7</c:v>
                </c:pt>
                <c:pt idx="108">
                  <c:v>30.8</c:v>
                </c:pt>
                <c:pt idx="109">
                  <c:v>30.9</c:v>
                </c:pt>
                <c:pt idx="110">
                  <c:v>31</c:v>
                </c:pt>
                <c:pt idx="111">
                  <c:v>31.1</c:v>
                </c:pt>
                <c:pt idx="112">
                  <c:v>31.2</c:v>
                </c:pt>
                <c:pt idx="113">
                  <c:v>31.3</c:v>
                </c:pt>
                <c:pt idx="114">
                  <c:v>31.4</c:v>
                </c:pt>
                <c:pt idx="115">
                  <c:v>31.5</c:v>
                </c:pt>
                <c:pt idx="116">
                  <c:v>31.6</c:v>
                </c:pt>
                <c:pt idx="117">
                  <c:v>31.7</c:v>
                </c:pt>
                <c:pt idx="118">
                  <c:v>31.8</c:v>
                </c:pt>
                <c:pt idx="119">
                  <c:v>31.9</c:v>
                </c:pt>
                <c:pt idx="120">
                  <c:v>32</c:v>
                </c:pt>
                <c:pt idx="121">
                  <c:v>32.1</c:v>
                </c:pt>
                <c:pt idx="122">
                  <c:v>32.200000000000003</c:v>
                </c:pt>
                <c:pt idx="123">
                  <c:v>32.299999999999997</c:v>
                </c:pt>
                <c:pt idx="124">
                  <c:v>32.4</c:v>
                </c:pt>
                <c:pt idx="125">
                  <c:v>32.5</c:v>
                </c:pt>
                <c:pt idx="126">
                  <c:v>32.6</c:v>
                </c:pt>
                <c:pt idx="127">
                  <c:v>32.700000000000003</c:v>
                </c:pt>
                <c:pt idx="128">
                  <c:v>32.799999999999997</c:v>
                </c:pt>
                <c:pt idx="129">
                  <c:v>32.9</c:v>
                </c:pt>
                <c:pt idx="130">
                  <c:v>33</c:v>
                </c:pt>
                <c:pt idx="131">
                  <c:v>33.1</c:v>
                </c:pt>
                <c:pt idx="132">
                  <c:v>33.200000000000003</c:v>
                </c:pt>
                <c:pt idx="133">
                  <c:v>33.299999999999997</c:v>
                </c:pt>
                <c:pt idx="134">
                  <c:v>33.4</c:v>
                </c:pt>
                <c:pt idx="135">
                  <c:v>33.5</c:v>
                </c:pt>
                <c:pt idx="136">
                  <c:v>33.6</c:v>
                </c:pt>
                <c:pt idx="137">
                  <c:v>33.700000000000003</c:v>
                </c:pt>
                <c:pt idx="138">
                  <c:v>33.799999999999997</c:v>
                </c:pt>
                <c:pt idx="139">
                  <c:v>33.9</c:v>
                </c:pt>
                <c:pt idx="140">
                  <c:v>34</c:v>
                </c:pt>
                <c:pt idx="141">
                  <c:v>34.1</c:v>
                </c:pt>
                <c:pt idx="142">
                  <c:v>34.200000000000003</c:v>
                </c:pt>
                <c:pt idx="143">
                  <c:v>34.299999999999997</c:v>
                </c:pt>
                <c:pt idx="144">
                  <c:v>34.4</c:v>
                </c:pt>
                <c:pt idx="145">
                  <c:v>34.5</c:v>
                </c:pt>
                <c:pt idx="146">
                  <c:v>34.6</c:v>
                </c:pt>
                <c:pt idx="147">
                  <c:v>34.700000000000003</c:v>
                </c:pt>
                <c:pt idx="148">
                  <c:v>34.799999999999997</c:v>
                </c:pt>
                <c:pt idx="149">
                  <c:v>34.9</c:v>
                </c:pt>
                <c:pt idx="150">
                  <c:v>35</c:v>
                </c:pt>
                <c:pt idx="151">
                  <c:v>35.1</c:v>
                </c:pt>
                <c:pt idx="152">
                  <c:v>35.200000000000003</c:v>
                </c:pt>
                <c:pt idx="153">
                  <c:v>35.299999999999997</c:v>
                </c:pt>
                <c:pt idx="154">
                  <c:v>35.4</c:v>
                </c:pt>
                <c:pt idx="155">
                  <c:v>35.5</c:v>
                </c:pt>
                <c:pt idx="156">
                  <c:v>35.6</c:v>
                </c:pt>
                <c:pt idx="157">
                  <c:v>35.700000000000003</c:v>
                </c:pt>
                <c:pt idx="158">
                  <c:v>35.799999999999997</c:v>
                </c:pt>
                <c:pt idx="159">
                  <c:v>35.9</c:v>
                </c:pt>
                <c:pt idx="160">
                  <c:v>36</c:v>
                </c:pt>
                <c:pt idx="161">
                  <c:v>36.1</c:v>
                </c:pt>
                <c:pt idx="162">
                  <c:v>36.200000000000003</c:v>
                </c:pt>
                <c:pt idx="163">
                  <c:v>36.299999999999997</c:v>
                </c:pt>
                <c:pt idx="164">
                  <c:v>36.4</c:v>
                </c:pt>
                <c:pt idx="165">
                  <c:v>36.5</c:v>
                </c:pt>
                <c:pt idx="166">
                  <c:v>36.6</c:v>
                </c:pt>
                <c:pt idx="167">
                  <c:v>36.700000000000003</c:v>
                </c:pt>
                <c:pt idx="168">
                  <c:v>36.799999999999997</c:v>
                </c:pt>
                <c:pt idx="169">
                  <c:v>36.9</c:v>
                </c:pt>
                <c:pt idx="170">
                  <c:v>37</c:v>
                </c:pt>
                <c:pt idx="171">
                  <c:v>37.1</c:v>
                </c:pt>
                <c:pt idx="172">
                  <c:v>37.200000000000003</c:v>
                </c:pt>
                <c:pt idx="173">
                  <c:v>37.299999999999997</c:v>
                </c:pt>
                <c:pt idx="174">
                  <c:v>37.4</c:v>
                </c:pt>
                <c:pt idx="175">
                  <c:v>37.5</c:v>
                </c:pt>
                <c:pt idx="176">
                  <c:v>37.6</c:v>
                </c:pt>
                <c:pt idx="177">
                  <c:v>37.700000000000003</c:v>
                </c:pt>
                <c:pt idx="178">
                  <c:v>37.799999999999997</c:v>
                </c:pt>
                <c:pt idx="179">
                  <c:v>37.9</c:v>
                </c:pt>
                <c:pt idx="180">
                  <c:v>38</c:v>
                </c:pt>
                <c:pt idx="181">
                  <c:v>38.1</c:v>
                </c:pt>
                <c:pt idx="182">
                  <c:v>38.200000000000003</c:v>
                </c:pt>
                <c:pt idx="183">
                  <c:v>38.299999999999997</c:v>
                </c:pt>
                <c:pt idx="184">
                  <c:v>38.4</c:v>
                </c:pt>
                <c:pt idx="185">
                  <c:v>38.5</c:v>
                </c:pt>
                <c:pt idx="186">
                  <c:v>38.6</c:v>
                </c:pt>
                <c:pt idx="187">
                  <c:v>38.700000000000003</c:v>
                </c:pt>
                <c:pt idx="188">
                  <c:v>38.799999999999997</c:v>
                </c:pt>
                <c:pt idx="189">
                  <c:v>38.9</c:v>
                </c:pt>
                <c:pt idx="190">
                  <c:v>39</c:v>
                </c:pt>
                <c:pt idx="191">
                  <c:v>39.1</c:v>
                </c:pt>
                <c:pt idx="192">
                  <c:v>39.200000000000003</c:v>
                </c:pt>
                <c:pt idx="193">
                  <c:v>39.299999999999997</c:v>
                </c:pt>
                <c:pt idx="194">
                  <c:v>39.4</c:v>
                </c:pt>
                <c:pt idx="195">
                  <c:v>39.5</c:v>
                </c:pt>
                <c:pt idx="196">
                  <c:v>39.6</c:v>
                </c:pt>
                <c:pt idx="197">
                  <c:v>39.700000000000003</c:v>
                </c:pt>
                <c:pt idx="198">
                  <c:v>39.799999999999997</c:v>
                </c:pt>
                <c:pt idx="199">
                  <c:v>39.9</c:v>
                </c:pt>
                <c:pt idx="200">
                  <c:v>40</c:v>
                </c:pt>
                <c:pt idx="201">
                  <c:v>40.1</c:v>
                </c:pt>
                <c:pt idx="202">
                  <c:v>40.200000000000003</c:v>
                </c:pt>
                <c:pt idx="203">
                  <c:v>40.299999999999997</c:v>
                </c:pt>
                <c:pt idx="204">
                  <c:v>40.4</c:v>
                </c:pt>
                <c:pt idx="205">
                  <c:v>40.5</c:v>
                </c:pt>
                <c:pt idx="206">
                  <c:v>40.6</c:v>
                </c:pt>
                <c:pt idx="207">
                  <c:v>40.700000000000003</c:v>
                </c:pt>
                <c:pt idx="208">
                  <c:v>40.799999999999997</c:v>
                </c:pt>
                <c:pt idx="209">
                  <c:v>40.9</c:v>
                </c:pt>
                <c:pt idx="210">
                  <c:v>41</c:v>
                </c:pt>
                <c:pt idx="211">
                  <c:v>41.1</c:v>
                </c:pt>
                <c:pt idx="212">
                  <c:v>41.2</c:v>
                </c:pt>
                <c:pt idx="213">
                  <c:v>41.3</c:v>
                </c:pt>
                <c:pt idx="214">
                  <c:v>41.4</c:v>
                </c:pt>
                <c:pt idx="215">
                  <c:v>41.5</c:v>
                </c:pt>
                <c:pt idx="216">
                  <c:v>41.6</c:v>
                </c:pt>
                <c:pt idx="217">
                  <c:v>41.7</c:v>
                </c:pt>
                <c:pt idx="218">
                  <c:v>41.8</c:v>
                </c:pt>
                <c:pt idx="219">
                  <c:v>41.9</c:v>
                </c:pt>
                <c:pt idx="220">
                  <c:v>42</c:v>
                </c:pt>
                <c:pt idx="221">
                  <c:v>42.1</c:v>
                </c:pt>
                <c:pt idx="222">
                  <c:v>42.2</c:v>
                </c:pt>
                <c:pt idx="223">
                  <c:v>42.3</c:v>
                </c:pt>
                <c:pt idx="224">
                  <c:v>42.4</c:v>
                </c:pt>
                <c:pt idx="225">
                  <c:v>42.5</c:v>
                </c:pt>
                <c:pt idx="226">
                  <c:v>42.6</c:v>
                </c:pt>
                <c:pt idx="227">
                  <c:v>42.7</c:v>
                </c:pt>
                <c:pt idx="228">
                  <c:v>42.8</c:v>
                </c:pt>
                <c:pt idx="229">
                  <c:v>42.9</c:v>
                </c:pt>
                <c:pt idx="230">
                  <c:v>43</c:v>
                </c:pt>
                <c:pt idx="231">
                  <c:v>43.1</c:v>
                </c:pt>
                <c:pt idx="232">
                  <c:v>43.2</c:v>
                </c:pt>
                <c:pt idx="233">
                  <c:v>43.3</c:v>
                </c:pt>
                <c:pt idx="234">
                  <c:v>43.4</c:v>
                </c:pt>
                <c:pt idx="235">
                  <c:v>43.5</c:v>
                </c:pt>
                <c:pt idx="236">
                  <c:v>43.6</c:v>
                </c:pt>
                <c:pt idx="237">
                  <c:v>43.7</c:v>
                </c:pt>
                <c:pt idx="238">
                  <c:v>43.8</c:v>
                </c:pt>
                <c:pt idx="239">
                  <c:v>43.9</c:v>
                </c:pt>
                <c:pt idx="240">
                  <c:v>44</c:v>
                </c:pt>
                <c:pt idx="241">
                  <c:v>44.1</c:v>
                </c:pt>
                <c:pt idx="242">
                  <c:v>44.2</c:v>
                </c:pt>
                <c:pt idx="243">
                  <c:v>44.3</c:v>
                </c:pt>
                <c:pt idx="244">
                  <c:v>44.4</c:v>
                </c:pt>
                <c:pt idx="245">
                  <c:v>44.5</c:v>
                </c:pt>
                <c:pt idx="246">
                  <c:v>44.6</c:v>
                </c:pt>
                <c:pt idx="247">
                  <c:v>44.7</c:v>
                </c:pt>
                <c:pt idx="248">
                  <c:v>44.8</c:v>
                </c:pt>
                <c:pt idx="249">
                  <c:v>44.9</c:v>
                </c:pt>
                <c:pt idx="250">
                  <c:v>45</c:v>
                </c:pt>
                <c:pt idx="251">
                  <c:v>45.1</c:v>
                </c:pt>
                <c:pt idx="252">
                  <c:v>45.2</c:v>
                </c:pt>
                <c:pt idx="253">
                  <c:v>45.3</c:v>
                </c:pt>
                <c:pt idx="254">
                  <c:v>45.4</c:v>
                </c:pt>
                <c:pt idx="255">
                  <c:v>45.5</c:v>
                </c:pt>
                <c:pt idx="256">
                  <c:v>45.6</c:v>
                </c:pt>
                <c:pt idx="257">
                  <c:v>45.7</c:v>
                </c:pt>
                <c:pt idx="258">
                  <c:v>45.8</c:v>
                </c:pt>
                <c:pt idx="259">
                  <c:v>45.9</c:v>
                </c:pt>
                <c:pt idx="260">
                  <c:v>46</c:v>
                </c:pt>
                <c:pt idx="261">
                  <c:v>46.1</c:v>
                </c:pt>
                <c:pt idx="262">
                  <c:v>46.2</c:v>
                </c:pt>
                <c:pt idx="263">
                  <c:v>46.3</c:v>
                </c:pt>
                <c:pt idx="264">
                  <c:v>46.4</c:v>
                </c:pt>
                <c:pt idx="265">
                  <c:v>46.5</c:v>
                </c:pt>
                <c:pt idx="266">
                  <c:v>46.6</c:v>
                </c:pt>
                <c:pt idx="267">
                  <c:v>46.7</c:v>
                </c:pt>
                <c:pt idx="268">
                  <c:v>46.8</c:v>
                </c:pt>
                <c:pt idx="269">
                  <c:v>46.9</c:v>
                </c:pt>
                <c:pt idx="270">
                  <c:v>47</c:v>
                </c:pt>
                <c:pt idx="271">
                  <c:v>47.1</c:v>
                </c:pt>
                <c:pt idx="272">
                  <c:v>47.2</c:v>
                </c:pt>
                <c:pt idx="273">
                  <c:v>47.3</c:v>
                </c:pt>
                <c:pt idx="274">
                  <c:v>47.4</c:v>
                </c:pt>
                <c:pt idx="275">
                  <c:v>47.5</c:v>
                </c:pt>
                <c:pt idx="276">
                  <c:v>47.6</c:v>
                </c:pt>
                <c:pt idx="277">
                  <c:v>47.7</c:v>
                </c:pt>
                <c:pt idx="278">
                  <c:v>47.8</c:v>
                </c:pt>
                <c:pt idx="279">
                  <c:v>47.9</c:v>
                </c:pt>
                <c:pt idx="280">
                  <c:v>48</c:v>
                </c:pt>
                <c:pt idx="281">
                  <c:v>48.1</c:v>
                </c:pt>
                <c:pt idx="282">
                  <c:v>48.2</c:v>
                </c:pt>
                <c:pt idx="283">
                  <c:v>48.3</c:v>
                </c:pt>
                <c:pt idx="284">
                  <c:v>48.4</c:v>
                </c:pt>
                <c:pt idx="285">
                  <c:v>48.5</c:v>
                </c:pt>
                <c:pt idx="286">
                  <c:v>48.6</c:v>
                </c:pt>
                <c:pt idx="287">
                  <c:v>48.7</c:v>
                </c:pt>
                <c:pt idx="288">
                  <c:v>48.8</c:v>
                </c:pt>
                <c:pt idx="289">
                  <c:v>48.9</c:v>
                </c:pt>
                <c:pt idx="290">
                  <c:v>49</c:v>
                </c:pt>
                <c:pt idx="291">
                  <c:v>49.1</c:v>
                </c:pt>
                <c:pt idx="292">
                  <c:v>49.2</c:v>
                </c:pt>
                <c:pt idx="293">
                  <c:v>49.3</c:v>
                </c:pt>
                <c:pt idx="294">
                  <c:v>49.4</c:v>
                </c:pt>
                <c:pt idx="295">
                  <c:v>49.5</c:v>
                </c:pt>
                <c:pt idx="296">
                  <c:v>49.6</c:v>
                </c:pt>
                <c:pt idx="297">
                  <c:v>49.7</c:v>
                </c:pt>
                <c:pt idx="298">
                  <c:v>49.8</c:v>
                </c:pt>
                <c:pt idx="299">
                  <c:v>49.9</c:v>
                </c:pt>
                <c:pt idx="300">
                  <c:v>50</c:v>
                </c:pt>
                <c:pt idx="301">
                  <c:v>50.1</c:v>
                </c:pt>
                <c:pt idx="302">
                  <c:v>50.2</c:v>
                </c:pt>
                <c:pt idx="303">
                  <c:v>50.3</c:v>
                </c:pt>
                <c:pt idx="304">
                  <c:v>50.4</c:v>
                </c:pt>
                <c:pt idx="305">
                  <c:v>50.5</c:v>
                </c:pt>
                <c:pt idx="306">
                  <c:v>50.6</c:v>
                </c:pt>
                <c:pt idx="307">
                  <c:v>50.7</c:v>
                </c:pt>
                <c:pt idx="308">
                  <c:v>50.8</c:v>
                </c:pt>
                <c:pt idx="309">
                  <c:v>50.9</c:v>
                </c:pt>
                <c:pt idx="310">
                  <c:v>51</c:v>
                </c:pt>
                <c:pt idx="311">
                  <c:v>51.1</c:v>
                </c:pt>
                <c:pt idx="312">
                  <c:v>51.2</c:v>
                </c:pt>
                <c:pt idx="313">
                  <c:v>51.3</c:v>
                </c:pt>
                <c:pt idx="314">
                  <c:v>51.4</c:v>
                </c:pt>
                <c:pt idx="315">
                  <c:v>51.5</c:v>
                </c:pt>
                <c:pt idx="316">
                  <c:v>51.6</c:v>
                </c:pt>
                <c:pt idx="317">
                  <c:v>51.7</c:v>
                </c:pt>
                <c:pt idx="318">
                  <c:v>51.8</c:v>
                </c:pt>
                <c:pt idx="319">
                  <c:v>51.9</c:v>
                </c:pt>
                <c:pt idx="320">
                  <c:v>52</c:v>
                </c:pt>
                <c:pt idx="321">
                  <c:v>52.1</c:v>
                </c:pt>
                <c:pt idx="322">
                  <c:v>52.2</c:v>
                </c:pt>
                <c:pt idx="323">
                  <c:v>52.3</c:v>
                </c:pt>
                <c:pt idx="324">
                  <c:v>52.4</c:v>
                </c:pt>
                <c:pt idx="325">
                  <c:v>52.5</c:v>
                </c:pt>
                <c:pt idx="326">
                  <c:v>52.6</c:v>
                </c:pt>
                <c:pt idx="327">
                  <c:v>52.7</c:v>
                </c:pt>
                <c:pt idx="328">
                  <c:v>52.8</c:v>
                </c:pt>
                <c:pt idx="329">
                  <c:v>52.9</c:v>
                </c:pt>
                <c:pt idx="330">
                  <c:v>53</c:v>
                </c:pt>
                <c:pt idx="331">
                  <c:v>53.1</c:v>
                </c:pt>
                <c:pt idx="332">
                  <c:v>53.2</c:v>
                </c:pt>
                <c:pt idx="333">
                  <c:v>53.3</c:v>
                </c:pt>
                <c:pt idx="334">
                  <c:v>53.4</c:v>
                </c:pt>
                <c:pt idx="335">
                  <c:v>53.5</c:v>
                </c:pt>
                <c:pt idx="336">
                  <c:v>53.6</c:v>
                </c:pt>
                <c:pt idx="337">
                  <c:v>53.7</c:v>
                </c:pt>
                <c:pt idx="338">
                  <c:v>53.8</c:v>
                </c:pt>
                <c:pt idx="339">
                  <c:v>53.9</c:v>
                </c:pt>
                <c:pt idx="340">
                  <c:v>54</c:v>
                </c:pt>
                <c:pt idx="341">
                  <c:v>54.1</c:v>
                </c:pt>
                <c:pt idx="342">
                  <c:v>54.2</c:v>
                </c:pt>
                <c:pt idx="343">
                  <c:v>54.3</c:v>
                </c:pt>
                <c:pt idx="344">
                  <c:v>54.4</c:v>
                </c:pt>
                <c:pt idx="345">
                  <c:v>54.5</c:v>
                </c:pt>
                <c:pt idx="346">
                  <c:v>54.6</c:v>
                </c:pt>
                <c:pt idx="347">
                  <c:v>54.7</c:v>
                </c:pt>
                <c:pt idx="348">
                  <c:v>54.8</c:v>
                </c:pt>
                <c:pt idx="349">
                  <c:v>54.9</c:v>
                </c:pt>
                <c:pt idx="350">
                  <c:v>55</c:v>
                </c:pt>
                <c:pt idx="351">
                  <c:v>55.1</c:v>
                </c:pt>
                <c:pt idx="352">
                  <c:v>55.2</c:v>
                </c:pt>
                <c:pt idx="353">
                  <c:v>55.3</c:v>
                </c:pt>
                <c:pt idx="354">
                  <c:v>55.4</c:v>
                </c:pt>
                <c:pt idx="355">
                  <c:v>55.5</c:v>
                </c:pt>
                <c:pt idx="356">
                  <c:v>55.6</c:v>
                </c:pt>
                <c:pt idx="357">
                  <c:v>55.7</c:v>
                </c:pt>
                <c:pt idx="358">
                  <c:v>55.8</c:v>
                </c:pt>
                <c:pt idx="359">
                  <c:v>55.9</c:v>
                </c:pt>
                <c:pt idx="360">
                  <c:v>56</c:v>
                </c:pt>
                <c:pt idx="361">
                  <c:v>56.1</c:v>
                </c:pt>
                <c:pt idx="362">
                  <c:v>56.2</c:v>
                </c:pt>
                <c:pt idx="363">
                  <c:v>56.3</c:v>
                </c:pt>
                <c:pt idx="364">
                  <c:v>56.4</c:v>
                </c:pt>
                <c:pt idx="365">
                  <c:v>56.5</c:v>
                </c:pt>
                <c:pt idx="366">
                  <c:v>56.6</c:v>
                </c:pt>
                <c:pt idx="367">
                  <c:v>56.7</c:v>
                </c:pt>
                <c:pt idx="368">
                  <c:v>56.8</c:v>
                </c:pt>
                <c:pt idx="369">
                  <c:v>56.9</c:v>
                </c:pt>
                <c:pt idx="370">
                  <c:v>57</c:v>
                </c:pt>
                <c:pt idx="371">
                  <c:v>57.1</c:v>
                </c:pt>
                <c:pt idx="372">
                  <c:v>57.2</c:v>
                </c:pt>
                <c:pt idx="373">
                  <c:v>57.3</c:v>
                </c:pt>
                <c:pt idx="374">
                  <c:v>57.4</c:v>
                </c:pt>
                <c:pt idx="375">
                  <c:v>57.5</c:v>
                </c:pt>
                <c:pt idx="376">
                  <c:v>57.6</c:v>
                </c:pt>
                <c:pt idx="377">
                  <c:v>57.7</c:v>
                </c:pt>
                <c:pt idx="378">
                  <c:v>57.8</c:v>
                </c:pt>
                <c:pt idx="379">
                  <c:v>57.9</c:v>
                </c:pt>
                <c:pt idx="380">
                  <c:v>58</c:v>
                </c:pt>
                <c:pt idx="381">
                  <c:v>58.1</c:v>
                </c:pt>
                <c:pt idx="382">
                  <c:v>58.2</c:v>
                </c:pt>
                <c:pt idx="383">
                  <c:v>58.3</c:v>
                </c:pt>
                <c:pt idx="384">
                  <c:v>58.4</c:v>
                </c:pt>
                <c:pt idx="385">
                  <c:v>58.5</c:v>
                </c:pt>
                <c:pt idx="386">
                  <c:v>58.6</c:v>
                </c:pt>
                <c:pt idx="387">
                  <c:v>58.7</c:v>
                </c:pt>
                <c:pt idx="388">
                  <c:v>58.8</c:v>
                </c:pt>
                <c:pt idx="389">
                  <c:v>58.9</c:v>
                </c:pt>
                <c:pt idx="390">
                  <c:v>59</c:v>
                </c:pt>
                <c:pt idx="391">
                  <c:v>59.1</c:v>
                </c:pt>
                <c:pt idx="392">
                  <c:v>59.2</c:v>
                </c:pt>
                <c:pt idx="393">
                  <c:v>59.3</c:v>
                </c:pt>
                <c:pt idx="394">
                  <c:v>59.4</c:v>
                </c:pt>
                <c:pt idx="395">
                  <c:v>59.5</c:v>
                </c:pt>
                <c:pt idx="396">
                  <c:v>59.6</c:v>
                </c:pt>
                <c:pt idx="397">
                  <c:v>59.7</c:v>
                </c:pt>
                <c:pt idx="398">
                  <c:v>59.8</c:v>
                </c:pt>
                <c:pt idx="399">
                  <c:v>59.9</c:v>
                </c:pt>
                <c:pt idx="400">
                  <c:v>60</c:v>
                </c:pt>
                <c:pt idx="401">
                  <c:v>60.1</c:v>
                </c:pt>
                <c:pt idx="402">
                  <c:v>60.2</c:v>
                </c:pt>
                <c:pt idx="403">
                  <c:v>60.3</c:v>
                </c:pt>
                <c:pt idx="404">
                  <c:v>60.4</c:v>
                </c:pt>
                <c:pt idx="405">
                  <c:v>60.5</c:v>
                </c:pt>
                <c:pt idx="406">
                  <c:v>60.6</c:v>
                </c:pt>
                <c:pt idx="407">
                  <c:v>60.7</c:v>
                </c:pt>
                <c:pt idx="408">
                  <c:v>60.8</c:v>
                </c:pt>
                <c:pt idx="409">
                  <c:v>60.9</c:v>
                </c:pt>
                <c:pt idx="410">
                  <c:v>61</c:v>
                </c:pt>
                <c:pt idx="411">
                  <c:v>61.1</c:v>
                </c:pt>
                <c:pt idx="412">
                  <c:v>61.2</c:v>
                </c:pt>
                <c:pt idx="413">
                  <c:v>61.3</c:v>
                </c:pt>
                <c:pt idx="414">
                  <c:v>61.4</c:v>
                </c:pt>
                <c:pt idx="415">
                  <c:v>61.5</c:v>
                </c:pt>
                <c:pt idx="416">
                  <c:v>61.6</c:v>
                </c:pt>
                <c:pt idx="417">
                  <c:v>61.7</c:v>
                </c:pt>
                <c:pt idx="418">
                  <c:v>61.8</c:v>
                </c:pt>
                <c:pt idx="419">
                  <c:v>61.9</c:v>
                </c:pt>
                <c:pt idx="420">
                  <c:v>62</c:v>
                </c:pt>
                <c:pt idx="421">
                  <c:v>62.1</c:v>
                </c:pt>
                <c:pt idx="422">
                  <c:v>62.2</c:v>
                </c:pt>
                <c:pt idx="423">
                  <c:v>62.3</c:v>
                </c:pt>
                <c:pt idx="424">
                  <c:v>62.4</c:v>
                </c:pt>
                <c:pt idx="425">
                  <c:v>62.5</c:v>
                </c:pt>
                <c:pt idx="426">
                  <c:v>62.6</c:v>
                </c:pt>
                <c:pt idx="427">
                  <c:v>62.7</c:v>
                </c:pt>
                <c:pt idx="428">
                  <c:v>62.8</c:v>
                </c:pt>
                <c:pt idx="429">
                  <c:v>62.9</c:v>
                </c:pt>
                <c:pt idx="430">
                  <c:v>63</c:v>
                </c:pt>
                <c:pt idx="431">
                  <c:v>63.1</c:v>
                </c:pt>
                <c:pt idx="432">
                  <c:v>63.2</c:v>
                </c:pt>
                <c:pt idx="433">
                  <c:v>63.3</c:v>
                </c:pt>
                <c:pt idx="434">
                  <c:v>63.4</c:v>
                </c:pt>
                <c:pt idx="435">
                  <c:v>63.5</c:v>
                </c:pt>
                <c:pt idx="436">
                  <c:v>63.6</c:v>
                </c:pt>
                <c:pt idx="437">
                  <c:v>63.7</c:v>
                </c:pt>
                <c:pt idx="438">
                  <c:v>63.8</c:v>
                </c:pt>
                <c:pt idx="439">
                  <c:v>63.9</c:v>
                </c:pt>
                <c:pt idx="440">
                  <c:v>64</c:v>
                </c:pt>
                <c:pt idx="441">
                  <c:v>64.099999999999994</c:v>
                </c:pt>
                <c:pt idx="442">
                  <c:v>64.2</c:v>
                </c:pt>
                <c:pt idx="443">
                  <c:v>64.3</c:v>
                </c:pt>
                <c:pt idx="444">
                  <c:v>64.400000000000006</c:v>
                </c:pt>
                <c:pt idx="445">
                  <c:v>64.5</c:v>
                </c:pt>
                <c:pt idx="446">
                  <c:v>64.599999999999994</c:v>
                </c:pt>
                <c:pt idx="447">
                  <c:v>64.7</c:v>
                </c:pt>
                <c:pt idx="448">
                  <c:v>64.8</c:v>
                </c:pt>
                <c:pt idx="449">
                  <c:v>64.900000000000006</c:v>
                </c:pt>
                <c:pt idx="450">
                  <c:v>65</c:v>
                </c:pt>
              </c:numCache>
            </c:numRef>
          </c:xVal>
          <c:yVal>
            <c:numRef>
              <c:f>Microsoft_Excel_Worksheet1!$B$2:$B$9752</c:f>
              <c:numCache>
                <c:formatCode>General</c:formatCode>
                <c:ptCount val="9751"/>
                <c:pt idx="0">
                  <c:v>1.46320010579877</c:v>
                </c:pt>
                <c:pt idx="1">
                  <c:v>1.4599802588719799</c:v>
                </c:pt>
                <c:pt idx="2">
                  <c:v>1.4567674973836</c:v>
                </c:pt>
                <c:pt idx="3">
                  <c:v>1.4535618057417601</c:v>
                </c:pt>
                <c:pt idx="4">
                  <c:v>1.45036316838889</c:v>
                </c:pt>
                <c:pt idx="5">
                  <c:v>1.44717156980169</c:v>
                </c:pt>
                <c:pt idx="6">
                  <c:v>1.44398699449097</c:v>
                </c:pt>
                <c:pt idx="7">
                  <c:v>1.44080942700166</c:v>
                </c:pt>
                <c:pt idx="8">
                  <c:v>1.4376388519126899</c:v>
                </c:pt>
                <c:pt idx="9">
                  <c:v>1.4344752538369201</c:v>
                </c:pt>
                <c:pt idx="10">
                  <c:v>1.4313186174210799</c:v>
                </c:pt>
                <c:pt idx="11">
                  <c:v>1.4281689273456699</c:v>
                </c:pt>
                <c:pt idx="12">
                  <c:v>1.4250261683249299</c:v>
                </c:pt>
                <c:pt idx="13">
                  <c:v>1.4218903251067001</c:v>
                </c:pt>
                <c:pt idx="14">
                  <c:v>1.4187613824724099</c:v>
                </c:pt>
                <c:pt idx="15">
                  <c:v>1.4156393252369699</c:v>
                </c:pt>
                <c:pt idx="16">
                  <c:v>1.4125241382487099</c:v>
                </c:pt>
                <c:pt idx="17">
                  <c:v>1.4094158063892901</c:v>
                </c:pt>
                <c:pt idx="18">
                  <c:v>1.4063143145736501</c:v>
                </c:pt>
                <c:pt idx="19">
                  <c:v>1.4032196477499299</c:v>
                </c:pt>
                <c:pt idx="20">
                  <c:v>1.40013179089937</c:v>
                </c:pt>
                <c:pt idx="21">
                  <c:v>1.3970507290362899</c:v>
                </c:pt>
                <c:pt idx="22">
                  <c:v>1.3939764472079701</c:v>
                </c:pt>
                <c:pt idx="23">
                  <c:v>1.3909089304945801</c:v>
                </c:pt>
                <c:pt idx="24">
                  <c:v>1.38784816400916</c:v>
                </c:pt>
                <c:pt idx="25">
                  <c:v>1.38479413289747</c:v>
                </c:pt>
                <c:pt idx="26">
                  <c:v>1.3817468223379701</c:v>
                </c:pt>
                <c:pt idx="27">
                  <c:v>1.3787062175417599</c:v>
                </c:pt>
                <c:pt idx="28">
                  <c:v>1.3756723037524501</c:v>
                </c:pt>
                <c:pt idx="29">
                  <c:v>1.37264506624614</c:v>
                </c:pt>
                <c:pt idx="30">
                  <c:v>1.3696244903313299</c:v>
                </c:pt>
                <c:pt idx="31">
                  <c:v>1.36661056134884</c:v>
                </c:pt>
                <c:pt idx="32">
                  <c:v>1.36360326467175</c:v>
                </c:pt>
                <c:pt idx="33">
                  <c:v>1.3606025857053401</c:v>
                </c:pt>
                <c:pt idx="34">
                  <c:v>1.3576085098870001</c:v>
                </c:pt>
                <c:pt idx="35">
                  <c:v>1.3546210226861499</c:v>
                </c:pt>
                <c:pt idx="36">
                  <c:v>1.3516401096042201</c:v>
                </c:pt>
                <c:pt idx="37">
                  <c:v>1.3486657561745099</c:v>
                </c:pt>
                <c:pt idx="38">
                  <c:v>1.34569794796216</c:v>
                </c:pt>
                <c:pt idx="39">
                  <c:v>1.3427366705641099</c:v>
                </c:pt>
                <c:pt idx="40">
                  <c:v>1.3397819096089401</c:v>
                </c:pt>
                <c:pt idx="41">
                  <c:v>1.3368336507569001</c:v>
                </c:pt>
                <c:pt idx="42">
                  <c:v>1.3338918796997801</c:v>
                </c:pt>
                <c:pt idx="43">
                  <c:v>1.33095658216084</c:v>
                </c:pt>
                <c:pt idx="44">
                  <c:v>1.3280277438947801</c:v>
                </c:pt>
                <c:pt idx="45">
                  <c:v>1.32510535068764</c:v>
                </c:pt>
                <c:pt idx="46">
                  <c:v>1.3221893883567299</c:v>
                </c:pt>
                <c:pt idx="47">
                  <c:v>1.3192798427505901</c:v>
                </c:pt>
                <c:pt idx="48">
                  <c:v>1.3163766997488699</c:v>
                </c:pt>
                <c:pt idx="49">
                  <c:v>1.31347994526233</c:v>
                </c:pt>
                <c:pt idx="50">
                  <c:v>1.31058956523269</c:v>
                </c:pt>
                <c:pt idx="51">
                  <c:v>1.3077055456326601</c:v>
                </c:pt>
                <c:pt idx="52">
                  <c:v>1.30482787246576</c:v>
                </c:pt>
                <c:pt idx="53">
                  <c:v>1.3019565317663599</c:v>
                </c:pt>
                <c:pt idx="54">
                  <c:v>1.2990915095995199</c:v>
                </c:pt>
                <c:pt idx="55">
                  <c:v>1.2962327920610099</c:v>
                </c:pt>
                <c:pt idx="56">
                  <c:v>1.2933803652771501</c:v>
                </c:pt>
                <c:pt idx="57">
                  <c:v>1.2905342154048201</c:v>
                </c:pt>
                <c:pt idx="58">
                  <c:v>1.28769432863135</c:v>
                </c:pt>
                <c:pt idx="59">
                  <c:v>1.28486069117448</c:v>
                </c:pt>
                <c:pt idx="60">
                  <c:v>1.2820332892822599</c:v>
                </c:pt>
                <c:pt idx="61">
                  <c:v>1.27921210923301</c:v>
                </c:pt>
                <c:pt idx="62">
                  <c:v>1.2763971373352401</c:v>
                </c:pt>
                <c:pt idx="63">
                  <c:v>1.2735883599276101</c:v>
                </c:pt>
                <c:pt idx="64">
                  <c:v>1.27078576337881</c:v>
                </c:pt>
                <c:pt idx="65">
                  <c:v>1.2679893340875601</c:v>
                </c:pt>
                <c:pt idx="66">
                  <c:v>1.2651990584824699</c:v>
                </c:pt>
                <c:pt idx="67">
                  <c:v>1.26241492302206</c:v>
                </c:pt>
                <c:pt idx="68">
                  <c:v>1.25963691419461</c:v>
                </c:pt>
                <c:pt idx="69">
                  <c:v>1.25686501851816</c:v>
                </c:pt>
                <c:pt idx="70">
                  <c:v>1.25409922254041</c:v>
                </c:pt>
                <c:pt idx="71">
                  <c:v>1.25133951283865</c:v>
                </c:pt>
                <c:pt idx="72">
                  <c:v>1.2485858760197199</c:v>
                </c:pt>
                <c:pt idx="73">
                  <c:v>1.2458382987199299</c:v>
                </c:pt>
                <c:pt idx="74">
                  <c:v>1.243096767605</c:v>
                </c:pt>
                <c:pt idx="75">
                  <c:v>1.2403612693699899</c:v>
                </c:pt>
                <c:pt idx="76">
                  <c:v>1.23763179073924</c:v>
                </c:pt>
                <c:pt idx="77">
                  <c:v>1.2349083184662999</c:v>
                </c:pt>
                <c:pt idx="78">
                  <c:v>1.2321908393338601</c:v>
                </c:pt>
                <c:pt idx="79">
                  <c:v>1.2294793401537201</c:v>
                </c:pt>
                <c:pt idx="80">
                  <c:v>1.2267738077666901</c:v>
                </c:pt>
                <c:pt idx="81">
                  <c:v>1.2240742290425299</c:v>
                </c:pt>
                <c:pt idx="82">
                  <c:v>1.22138059087989</c:v>
                </c:pt>
                <c:pt idx="83">
                  <c:v>1.21869288020628</c:v>
                </c:pt>
                <c:pt idx="84">
                  <c:v>1.2160110839779401</c:v>
                </c:pt>
                <c:pt idx="85">
                  <c:v>1.2133351891798401</c:v>
                </c:pt>
                <c:pt idx="86">
                  <c:v>1.2106651828255699</c:v>
                </c:pt>
                <c:pt idx="87">
                  <c:v>1.2080010519573099</c:v>
                </c:pt>
                <c:pt idx="88">
                  <c:v>1.20534278364576</c:v>
                </c:pt>
                <c:pt idx="89">
                  <c:v>1.20269036499005</c:v>
                </c:pt>
                <c:pt idx="90">
                  <c:v>1.20004378311772</c:v>
                </c:pt>
                <c:pt idx="91">
                  <c:v>1.1974030251846299</c:v>
                </c:pt>
                <c:pt idx="92">
                  <c:v>1.1947680783749</c:v>
                </c:pt>
                <c:pt idx="93">
                  <c:v>1.19213892990085</c:v>
                </c:pt>
                <c:pt idx="94">
                  <c:v>1.18951556700296</c:v>
                </c:pt>
                <c:pt idx="95">
                  <c:v>1.1868979769497501</c:v>
                </c:pt>
                <c:pt idx="96">
                  <c:v>1.1842861470378001</c:v>
                </c:pt>
                <c:pt idx="97">
                  <c:v>1.1816800645916099</c:v>
                </c:pt>
                <c:pt idx="98">
                  <c:v>1.1790797169636</c:v>
                </c:pt>
                <c:pt idx="99">
                  <c:v>1.1764850915339899</c:v>
                </c:pt>
                <c:pt idx="100">
                  <c:v>1.1738961757108</c:v>
                </c:pt>
                <c:pt idx="101">
                  <c:v>1.17131295692975</c:v>
                </c:pt>
                <c:pt idx="102">
                  <c:v>1.1687354226541999</c:v>
                </c:pt>
                <c:pt idx="103">
                  <c:v>1.1661635603751099</c:v>
                </c:pt>
                <c:pt idx="104">
                  <c:v>1.1635973576109599</c:v>
                </c:pt>
                <c:pt idx="105">
                  <c:v>1.16103680190769</c:v>
                </c:pt>
                <c:pt idx="106">
                  <c:v>1.1584818808386499</c:v>
                </c:pt>
                <c:pt idx="107">
                  <c:v>1.1559325820045601</c:v>
                </c:pt>
                <c:pt idx="108">
                  <c:v>1.15338889303338</c:v>
                </c:pt>
                <c:pt idx="109">
                  <c:v>1.15085080158033</c:v>
                </c:pt>
                <c:pt idx="110">
                  <c:v>1.14831829532778</c:v>
                </c:pt>
                <c:pt idx="111">
                  <c:v>1.14579139223011</c:v>
                </c:pt>
                <c:pt idx="112">
                  <c:v>1.1432702307158999</c:v>
                </c:pt>
                <c:pt idx="113">
                  <c:v>1.1407549780255499</c:v>
                </c:pt>
                <c:pt idx="114">
                  <c:v>1.13824579984193</c:v>
                </c:pt>
                <c:pt idx="115">
                  <c:v>1.1357428602998101</c:v>
                </c:pt>
                <c:pt idx="116">
                  <c:v>1.1332463219954301</c:v>
                </c:pt>
                <c:pt idx="117">
                  <c:v>1.1307563459963501</c:v>
                </c:pt>
                <c:pt idx="118">
                  <c:v>1.12827309185155</c:v>
                </c:pt>
                <c:pt idx="119">
                  <c:v>1.1257967176016901</c:v>
                </c:pt>
                <c:pt idx="120">
                  <c:v>1.1233273797896499</c:v>
                </c:pt>
                <c:pt idx="121">
                  <c:v>1.1208652334712801</c:v>
                </c:pt>
                <c:pt idx="122">
                  <c:v>1.11841043222629</c:v>
                </c:pt>
                <c:pt idx="123">
                  <c:v>1.11596312816948</c:v>
                </c:pt>
                <c:pt idx="124">
                  <c:v>1.1135234719620299</c:v>
                </c:pt>
                <c:pt idx="125">
                  <c:v>1.1110916128231101</c:v>
                </c:pt>
                <c:pt idx="126">
                  <c:v>1.10866769854161</c:v>
                </c:pt>
                <c:pt idx="127">
                  <c:v>1.1062518754880999</c:v>
                </c:pt>
                <c:pt idx="128">
                  <c:v>1.1038442886269699</c:v>
                </c:pt>
                <c:pt idx="129">
                  <c:v>1.10144508152876</c:v>
                </c:pt>
                <c:pt idx="130">
                  <c:v>1.09905439638265</c:v>
                </c:pt>
                <c:pt idx="131">
                  <c:v>1.0966723740091899</c:v>
                </c:pt>
                <c:pt idx="132">
                  <c:v>1.0942991538731099</c:v>
                </c:pt>
                <c:pt idx="133">
                  <c:v>1.0919348740964201</c:v>
                </c:pt>
                <c:pt idx="134">
                  <c:v>1.08957967147155</c:v>
                </c:pt>
                <c:pt idx="135">
                  <c:v>1.0872336814747601</c:v>
                </c:pt>
                <c:pt idx="136">
                  <c:v>1.0848970382796801</c:v>
                </c:pt>
                <c:pt idx="137">
                  <c:v>1.08256987477097</c:v>
                </c:pt>
                <c:pt idx="138">
                  <c:v>1.0802523225582099</c:v>
                </c:pt>
                <c:pt idx="139">
                  <c:v>1.0779445119898701</c:v>
                </c:pt>
                <c:pt idx="140">
                  <c:v>1.0756465721674799</c:v>
                </c:pt>
                <c:pt idx="141">
                  <c:v>1.0733586309599299</c:v>
                </c:pt>
                <c:pt idx="142">
                  <c:v>1.0710808150179001</c:v>
                </c:pt>
                <c:pt idx="143">
                  <c:v>1.0688132497884899</c:v>
                </c:pt>
                <c:pt idx="144">
                  <c:v>1.06655605952987</c:v>
                </c:pt>
                <c:pt idx="145">
                  <c:v>1.0643093673262201</c:v>
                </c:pt>
                <c:pt idx="146">
                  <c:v>1.0620732951026799</c:v>
                </c:pt>
                <c:pt idx="147">
                  <c:v>1.0598479636405</c:v>
                </c:pt>
                <c:pt idx="148">
                  <c:v>1.0576334925922799</c:v>
                </c:pt>
                <c:pt idx="149">
                  <c:v>1.05543000049735</c:v>
                </c:pt>
                <c:pt idx="150">
                  <c:v>1.05323760479728</c:v>
                </c:pt>
                <c:pt idx="151">
                  <c:v>1.0510564218515099</c:v>
                </c:pt>
                <c:pt idx="152">
                  <c:v>1.0488865669531</c:v>
                </c:pt>
                <c:pt idx="153">
                  <c:v>1.0467281543445801</c:v>
                </c:pt>
                <c:pt idx="154">
                  <c:v>1.0445812972339199</c:v>
                </c:pt>
                <c:pt idx="155">
                  <c:v>1.04244610781064</c:v>
                </c:pt>
                <c:pt idx="156">
                  <c:v>1.0403226972620101</c:v>
                </c:pt>
                <c:pt idx="157">
                  <c:v>1.03821117578933</c:v>
                </c:pt>
                <c:pt idx="158">
                  <c:v>1.0361116526243701</c:v>
                </c:pt>
                <c:pt idx="159">
                  <c:v>1.03402423604591</c:v>
                </c:pt>
                <c:pt idx="160">
                  <c:v>1.0319490333963099</c:v>
                </c:pt>
                <c:pt idx="161">
                  <c:v>1.02988615109826</c:v>
                </c:pt>
                <c:pt idx="162">
                  <c:v>1.02783569467165</c:v>
                </c:pt>
                <c:pt idx="163">
                  <c:v>1.0257977687504001</c:v>
                </c:pt>
                <c:pt idx="164">
                  <c:v>1.02377247709958</c:v>
                </c:pt>
                <c:pt idx="165">
                  <c:v>1.0217599226324501</c:v>
                </c:pt>
                <c:pt idx="166">
                  <c:v>1.0197602074276999</c:v>
                </c:pt>
                <c:pt idx="167">
                  <c:v>1.01777343274675</c:v>
                </c:pt>
                <c:pt idx="168">
                  <c:v>1.01579969905115</c:v>
                </c:pt>
                <c:pt idx="169">
                  <c:v>1.01383910602005</c:v>
                </c:pt>
                <c:pt idx="170">
                  <c:v>1.01189175256778</c:v>
                </c:pt>
                <c:pt idx="171">
                  <c:v>1.00995773686151</c:v>
                </c:pt>
                <c:pt idx="172">
                  <c:v>1.00803715633899</c:v>
                </c:pt>
                <c:pt idx="173">
                  <c:v>1.00613010772639</c:v>
                </c:pt>
                <c:pt idx="174">
                  <c:v>1.00423668705622</c:v>
                </c:pt>
                <c:pt idx="175">
                  <c:v>1.0023569896853399</c:v>
                </c:pt>
                <c:pt idx="176">
                  <c:v>1.0004911103130401</c:v>
                </c:pt>
                <c:pt idx="177">
                  <c:v>0.99863914299920098</c:v>
                </c:pt>
                <c:pt idx="178">
                  <c:v>0.99680118118255601</c:v>
                </c:pt>
                <c:pt idx="179">
                  <c:v>0.99497731769903397</c:v>
                </c:pt>
                <c:pt idx="180">
                  <c:v>0.99316764480016395</c:v>
                </c:pt>
                <c:pt idx="181">
                  <c:v>0.99137225417158004</c:v>
                </c:pt>
                <c:pt idx="182">
                  <c:v>0.98959123695159501</c:v>
                </c:pt>
                <c:pt idx="183">
                  <c:v>0.98782468374986299</c:v>
                </c:pt>
                <c:pt idx="184">
                  <c:v>0.98607268466611697</c:v>
                </c:pt>
                <c:pt idx="185">
                  <c:v>0.98433532930899204</c:v>
                </c:pt>
                <c:pt idx="186">
                  <c:v>0.98261270681492296</c:v>
                </c:pt>
                <c:pt idx="187">
                  <c:v>0.98090490586712697</c:v>
                </c:pt>
                <c:pt idx="188">
                  <c:v>0.97921201471466301</c:v>
                </c:pt>
                <c:pt idx="189">
                  <c:v>0.97753412119157601</c:v>
                </c:pt>
                <c:pt idx="190">
                  <c:v>0.97587131273611905</c:v>
                </c:pt>
                <c:pt idx="191">
                  <c:v>0.97422367641005803</c:v>
                </c:pt>
                <c:pt idx="192">
                  <c:v>0.97259129891805296</c:v>
                </c:pt>
                <c:pt idx="193">
                  <c:v>0.97097426662713504</c:v>
                </c:pt>
                <c:pt idx="194">
                  <c:v>0.96937266558624602</c:v>
                </c:pt>
                <c:pt idx="195">
                  <c:v>0.96778658154588004</c:v>
                </c:pt>
                <c:pt idx="196">
                  <c:v>0.96621609997779601</c:v>
                </c:pt>
                <c:pt idx="197">
                  <c:v>0.96466130609482403</c:v>
                </c:pt>
                <c:pt idx="198">
                  <c:v>0.96312228487074603</c:v>
                </c:pt>
                <c:pt idx="199">
                  <c:v>0.96159912106027601</c:v>
                </c:pt>
                <c:pt idx="200">
                  <c:v>0.96009189921911597</c:v>
                </c:pt>
                <c:pt idx="201">
                  <c:v>0.95860070372410799</c:v>
                </c:pt>
                <c:pt idx="202">
                  <c:v>0.95712561879347202</c:v>
                </c:pt>
                <c:pt idx="203">
                  <c:v>0.95566672850713197</c:v>
                </c:pt>
                <c:pt idx="204">
                  <c:v>0.95422411682714103</c:v>
                </c:pt>
                <c:pt idx="205">
                  <c:v>0.95279786761819096</c:v>
                </c:pt>
                <c:pt idx="206">
                  <c:v>0.95138806466822301</c:v>
                </c:pt>
                <c:pt idx="207">
                  <c:v>0.94999479170913304</c:v>
                </c:pt>
                <c:pt idx="208">
                  <c:v>0.94861813243756998</c:v>
                </c:pt>
                <c:pt idx="209">
                  <c:v>0.94725817053584205</c:v>
                </c:pt>
                <c:pt idx="210">
                  <c:v>0.94591498969291299</c:v>
                </c:pt>
                <c:pt idx="211">
                  <c:v>0.94458867362551102</c:v>
                </c:pt>
                <c:pt idx="212">
                  <c:v>0.94327930609933597</c:v>
                </c:pt>
                <c:pt idx="213">
                  <c:v>0.94198697095037798</c:v>
                </c:pt>
                <c:pt idx="214">
                  <c:v>0.94071175210633595</c:v>
                </c:pt>
                <c:pt idx="215">
                  <c:v>0.93945373360816098</c:v>
                </c:pt>
                <c:pt idx="216">
                  <c:v>0.93821299963169502</c:v>
                </c:pt>
                <c:pt idx="217">
                  <c:v>0.93698963450944195</c:v>
                </c:pt>
                <c:pt idx="218">
                  <c:v>0.93578372275244304</c:v>
                </c:pt>
                <c:pt idx="219">
                  <c:v>0.93459534907227704</c:v>
                </c:pt>
                <c:pt idx="220">
                  <c:v>0.93342459840318603</c:v>
                </c:pt>
                <c:pt idx="221">
                  <c:v>0.93227155592432298</c:v>
                </c:pt>
                <c:pt idx="222">
                  <c:v>0.93113630708212103</c:v>
                </c:pt>
                <c:pt idx="223">
                  <c:v>0.93001893761280996</c:v>
                </c:pt>
                <c:pt idx="224">
                  <c:v>0.92891953356504497</c:v>
                </c:pt>
                <c:pt idx="225">
                  <c:v>0.92783818132268903</c:v>
                </c:pt>
                <c:pt idx="226">
                  <c:v>0.92677496762772404</c:v>
                </c:pt>
                <c:pt idx="227">
                  <c:v>0.92572997960331105</c:v>
                </c:pt>
                <c:pt idx="228">
                  <c:v>0.92470330477699103</c:v>
                </c:pt>
                <c:pt idx="229">
                  <c:v>0.92369503110403695</c:v>
                </c:pt>
                <c:pt idx="230">
                  <c:v>0.92270524699096002</c:v>
                </c:pt>
                <c:pt idx="231">
                  <c:v>0.92173404131916903</c:v>
                </c:pt>
                <c:pt idx="232">
                  <c:v>0.92078150346878795</c:v>
                </c:pt>
                <c:pt idx="233">
                  <c:v>0.91984772334264198</c:v>
                </c:pt>
                <c:pt idx="234">
                  <c:v>0.91893279139040596</c:v>
                </c:pt>
                <c:pt idx="235">
                  <c:v>0.91803679863292598</c:v>
                </c:pt>
                <c:pt idx="236">
                  <c:v>0.91715983668671397</c:v>
                </c:pt>
                <c:pt idx="237">
                  <c:v>0.91630199778861998</c:v>
                </c:pt>
                <c:pt idx="238">
                  <c:v>0.91546337482069695</c:v>
                </c:pt>
                <c:pt idx="239">
                  <c:v>0.91464406133523601</c:v>
                </c:pt>
                <c:pt idx="240">
                  <c:v>0.91384415158001098</c:v>
                </c:pt>
                <c:pt idx="241">
                  <c:v>0.91306374052370698</c:v>
                </c:pt>
                <c:pt idx="242">
                  <c:v>0.91230292388155898</c:v>
                </c:pt>
                <c:pt idx="243">
                  <c:v>0.91156179814118199</c:v>
                </c:pt>
                <c:pt idx="244">
                  <c:v>0.91084046058863399</c:v>
                </c:pt>
                <c:pt idx="245">
                  <c:v>0.91013900933467096</c:v>
                </c:pt>
                <c:pt idx="246">
                  <c:v>0.90945754334123496</c:v>
                </c:pt>
                <c:pt idx="247">
                  <c:v>0.90879616244817096</c:v>
                </c:pt>
                <c:pt idx="248">
                  <c:v>0.90815496740016199</c:v>
                </c:pt>
                <c:pt idx="249">
                  <c:v>0.907534059873911</c:v>
                </c:pt>
                <c:pt idx="250">
                  <c:v>0.90693354250556402</c:v>
                </c:pt>
                <c:pt idx="251">
                  <c:v>0.90635351891837201</c:v>
                </c:pt>
                <c:pt idx="252">
                  <c:v>0.90579409375061903</c:v>
                </c:pt>
                <c:pt idx="253">
                  <c:v>0.90525537268379797</c:v>
                </c:pt>
                <c:pt idx="254">
                  <c:v>0.90473746247105702</c:v>
                </c:pt>
                <c:pt idx="255">
                  <c:v>0.90424047096591997</c:v>
                </c:pt>
                <c:pt idx="256">
                  <c:v>0.90376450715127898</c:v>
                </c:pt>
                <c:pt idx="257">
                  <c:v>0.90330968116867305</c:v>
                </c:pt>
                <c:pt idx="258">
                  <c:v>0.90287610434785903</c:v>
                </c:pt>
                <c:pt idx="259">
                  <c:v>0.90246388923667897</c:v>
                </c:pt>
                <c:pt idx="260">
                  <c:v>0.90207314963123397</c:v>
                </c:pt>
                <c:pt idx="261">
                  <c:v>0.90170400060636002</c:v>
                </c:pt>
                <c:pt idx="262">
                  <c:v>0.90135655854644003</c:v>
                </c:pt>
                <c:pt idx="263">
                  <c:v>0.90103094117652205</c:v>
                </c:pt>
                <c:pt idx="264">
                  <c:v>0.90072726759378596</c:v>
                </c:pt>
                <c:pt idx="265">
                  <c:v>0.90044565829934298</c:v>
                </c:pt>
                <c:pt idx="266">
                  <c:v>0.90018623523038399</c:v>
                </c:pt>
                <c:pt idx="267">
                  <c:v>0.89994912179269004</c:v>
                </c:pt>
                <c:pt idx="268">
                  <c:v>0.89973444289350402</c:v>
                </c:pt>
                <c:pt idx="269">
                  <c:v>0.89954232497477005</c:v>
                </c:pt>
                <c:pt idx="270">
                  <c:v>0.89937289604676596</c:v>
                </c:pt>
                <c:pt idx="271">
                  <c:v>0.89922628572211705</c:v>
                </c:pt>
                <c:pt idx="272">
                  <c:v>0.89910262525021201</c:v>
                </c:pt>
                <c:pt idx="273">
                  <c:v>0.89900204755202195</c:v>
                </c:pt>
                <c:pt idx="274">
                  <c:v>0.89892468725534902</c:v>
                </c:pt>
                <c:pt idx="275">
                  <c:v>0.89887068073048504</c:v>
                </c:pt>
                <c:pt idx="276">
                  <c:v>0.89884016612631701</c:v>
                </c:pt>
                <c:pt idx="277">
                  <c:v>0.89883328340687696</c:v>
                </c:pt>
                <c:pt idx="278">
                  <c:v>0.89885017438834602</c:v>
                </c:pt>
                <c:pt idx="279">
                  <c:v>0.89889098277651902</c:v>
                </c:pt>
                <c:pt idx="280">
                  <c:v>0.89895585420475799</c:v>
                </c:pt>
                <c:pt idx="281">
                  <c:v>0.89904493627242299</c:v>
                </c:pt>
                <c:pt idx="282">
                  <c:v>0.89915837858379799</c:v>
                </c:pt>
                <c:pt idx="283">
                  <c:v>0.89929633278753596</c:v>
                </c:pt>
                <c:pt idx="284">
                  <c:v>0.89945895261661601</c:v>
                </c:pt>
                <c:pt idx="285">
                  <c:v>0.89964639392883405</c:v>
                </c:pt>
                <c:pt idx="286">
                  <c:v>0.89985881474783602</c:v>
                </c:pt>
                <c:pt idx="287">
                  <c:v>0.90009637530470599</c:v>
                </c:pt>
                <c:pt idx="288">
                  <c:v>0.90035923808012397</c:v>
                </c:pt>
                <c:pt idx="289">
                  <c:v>0.90064756784710098</c:v>
                </c:pt>
                <c:pt idx="290">
                  <c:v>0.90096153171430604</c:v>
                </c:pt>
                <c:pt idx="291">
                  <c:v>0.90130129917000101</c:v>
                </c:pt>
                <c:pt idx="292">
                  <c:v>0.90166704212659299</c:v>
                </c:pt>
                <c:pt idx="293">
                  <c:v>0.90205893496581702</c:v>
                </c:pt>
                <c:pt idx="294">
                  <c:v>0.90247715458457001</c:v>
                </c:pt>
                <c:pt idx="295">
                  <c:v>0.90292188044139698</c:v>
                </c:pt>
                <c:pt idx="296">
                  <c:v>0.90339329460366002</c:v>
                </c:pt>
                <c:pt idx="297">
                  <c:v>0.90389158179539097</c:v>
                </c:pt>
                <c:pt idx="298">
                  <c:v>0.90441692944584795</c:v>
                </c:pt>
                <c:pt idx="299">
                  <c:v>0.90496952773879802</c:v>
                </c:pt>
                <c:pt idx="300">
                  <c:v>0.90554956966252398</c:v>
                </c:pt>
                <c:pt idx="301">
                  <c:v>0.90615725106059497</c:v>
                </c:pt>
                <c:pt idx="302">
                  <c:v>0.90679277068339204</c:v>
                </c:pt>
                <c:pt idx="303">
                  <c:v>0.90745633024042605</c:v>
                </c:pt>
                <c:pt idx="304">
                  <c:v>0.90814813445345499</c:v>
                </c:pt>
                <c:pt idx="305">
                  <c:v>0.90886839111041395</c:v>
                </c:pt>
                <c:pt idx="306">
                  <c:v>0.90961731112019195</c:v>
                </c:pt>
                <c:pt idx="307">
                  <c:v>0.91039510856824801</c:v>
                </c:pt>
                <c:pt idx="308">
                  <c:v>0.91120200077311797</c:v>
                </c:pt>
                <c:pt idx="309">
                  <c:v>0.91203820834379201</c:v>
                </c:pt>
                <c:pt idx="310">
                  <c:v>0.91290395523801904</c:v>
                </c:pt>
                <c:pt idx="311">
                  <c:v>0.91379946882153595</c:v>
                </c:pt>
                <c:pt idx="312">
                  <c:v>0.91472497992824298</c:v>
                </c:pt>
                <c:pt idx="313">
                  <c:v>0.91568072292135605</c:v>
                </c:pt>
                <c:pt idx="314">
                  <c:v>0.91666693575554603</c:v>
                </c:pt>
                <c:pt idx="315">
                  <c:v>0.91768386004009395</c:v>
                </c:pt>
                <c:pt idx="316">
                  <c:v>0.91873174110307798</c:v>
                </c:pt>
                <c:pt idx="317">
                  <c:v>0.91981082805662595</c:v>
                </c:pt>
                <c:pt idx="318">
                  <c:v>0.92092137386323203</c:v>
                </c:pt>
                <c:pt idx="319">
                  <c:v>0.92206363540319203</c:v>
                </c:pt>
                <c:pt idx="320">
                  <c:v>0.92323787354315801</c:v>
                </c:pt>
                <c:pt idx="321">
                  <c:v>0.92444435320584795</c:v>
                </c:pt>
                <c:pt idx="322">
                  <c:v>0.92568334344092396</c:v>
                </c:pt>
                <c:pt idx="323">
                  <c:v>0.92695511749708204</c:v>
                </c:pt>
                <c:pt idx="324">
                  <c:v>0.92825995289535901</c:v>
                </c:pt>
                <c:pt idx="325">
                  <c:v>0.92959813150370596</c:v>
                </c:pt>
                <c:pt idx="326">
                  <c:v>0.93096993961282803</c:v>
                </c:pt>
                <c:pt idx="327">
                  <c:v>0.93237566801334004</c:v>
                </c:pt>
                <c:pt idx="328">
                  <c:v>0.933815612074263</c:v>
                </c:pt>
                <c:pt idx="329">
                  <c:v>0.93529007182287704</c:v>
                </c:pt>
                <c:pt idx="330">
                  <c:v>0.93679935202597198</c:v>
                </c:pt>
                <c:pt idx="331">
                  <c:v>0.93834376227253002</c:v>
                </c:pt>
                <c:pt idx="332">
                  <c:v>0.93992361705785399</c:v>
                </c:pt>
                <c:pt idx="333">
                  <c:v>0.94153923586919097</c:v>
                </c:pt>
                <c:pt idx="334">
                  <c:v>0.94319094327286901</c:v>
                </c:pt>
                <c:pt idx="335">
                  <c:v>0.94487906900299401</c:v>
                </c:pt>
                <c:pt idx="336">
                  <c:v>0.94660394805172299</c:v>
                </c:pt>
                <c:pt idx="337">
                  <c:v>0.94836592076116799</c:v>
                </c:pt>
                <c:pt idx="338">
                  <c:v>0.95016533291694905</c:v>
                </c:pt>
                <c:pt idx="339">
                  <c:v>0.95200253584343897</c:v>
                </c:pt>
                <c:pt idx="340">
                  <c:v>0.95387788650073702</c:v>
                </c:pt>
                <c:pt idx="341">
                  <c:v>0.95579174758341401</c:v>
                </c:pt>
                <c:pt idx="342">
                  <c:v>0.95774448762105002</c:v>
                </c:pt>
                <c:pt idx="343">
                  <c:v>0.95973648108062903</c:v>
                </c:pt>
                <c:pt idx="344">
                  <c:v>0.96176810847080096</c:v>
                </c:pt>
                <c:pt idx="345">
                  <c:v>0.96383975644808895</c:v>
                </c:pt>
                <c:pt idx="346">
                  <c:v>0.96595181792504303</c:v>
                </c:pt>
                <c:pt idx="347">
                  <c:v>0.96810469218041795</c:v>
                </c:pt>
                <c:pt idx="348">
                  <c:v>0.97029878497139399</c:v>
                </c:pt>
                <c:pt idx="349">
                  <c:v>0.97253450864790503</c:v>
                </c:pt>
                <c:pt idx="350">
                  <c:v>0.97481228226910499</c:v>
                </c:pt>
                <c:pt idx="351">
                  <c:v>0.97713253172202996</c:v>
                </c:pt>
                <c:pt idx="352">
                  <c:v>0.97949568984249302</c:v>
                </c:pt>
                <c:pt idx="353">
                  <c:v>0.98190219653827704</c:v>
                </c:pt>
                <c:pt idx="354">
                  <c:v>0.98435249891465904</c:v>
                </c:pt>
                <c:pt idx="355">
                  <c:v>0.98684705140232698</c:v>
                </c:pt>
                <c:pt idx="356">
                  <c:v>0.98938631588774195</c:v>
                </c:pt>
                <c:pt idx="357">
                  <c:v>0.99197076184599198</c:v>
                </c:pt>
                <c:pt idx="358">
                  <c:v>0.99460086647620605</c:v>
                </c:pt>
                <c:pt idx="359">
                  <c:v>0.99727711483956705</c:v>
                </c:pt>
                <c:pt idx="360">
                  <c:v>1</c:v>
                </c:pt>
                <c:pt idx="361">
                  <c:v>1.0027699231712</c:v>
                </c:pt>
                <c:pt idx="362">
                  <c:v>1.0055868916261299</c:v>
                </c:pt>
                <c:pt idx="363">
                  <c:v>1.0084508147739799</c:v>
                </c:pt>
                <c:pt idx="364">
                  <c:v>1.0113616034748101</c:v>
                </c:pt>
                <c:pt idx="365">
                  <c:v>1.0143191699060099</c:v>
                </c:pt>
                <c:pt idx="366">
                  <c:v>1.01732342742888</c:v>
                </c:pt>
                <c:pt idx="367">
                  <c:v>1.02037429045551</c:v>
                </c:pt>
                <c:pt idx="368">
                  <c:v>1.0234716743158301</c:v>
                </c:pt>
                <c:pt idx="369">
                  <c:v>1.0266154951248101</c:v>
                </c:pt>
                <c:pt idx="370">
                  <c:v>1.02980566964974</c:v>
                </c:pt>
                <c:pt idx="371">
                  <c:v>1.0330421151776299</c:v>
                </c:pt>
                <c:pt idx="372">
                  <c:v>1.0363247493826599</c:v>
                </c:pt>
                <c:pt idx="373">
                  <c:v>1.0396534901936401</c:v>
                </c:pt>
                <c:pt idx="374">
                  <c:v>1.0430282556613999</c:v>
                </c:pt>
                <c:pt idx="375">
                  <c:v>1.0464489638262799</c:v>
                </c:pt>
                <c:pt idx="376">
                  <c:v>1.04991553258538</c:v>
                </c:pt>
                <c:pt idx="377">
                  <c:v>1.05342787955984</c:v>
                </c:pt>
                <c:pt idx="378">
                  <c:v>1.05698592196195</c:v>
                </c:pt>
                <c:pt idx="379">
                  <c:v>1.06058957646213</c:v>
                </c:pt>
                <c:pt idx="380">
                  <c:v>1.0642387590557101</c:v>
                </c:pt>
                <c:pt idx="381">
                  <c:v>1.06793338492957</c:v>
                </c:pt>
                <c:pt idx="382">
                  <c:v>1.07167336832853</c:v>
                </c:pt>
                <c:pt idx="383">
                  <c:v>1.0754586224215199</c:v>
                </c:pt>
                <c:pt idx="384">
                  <c:v>1.0792890591675199</c:v>
                </c:pt>
                <c:pt idx="385">
                  <c:v>1.0831645891811901</c:v>
                </c:pt>
                <c:pt idx="386">
                  <c:v>1.08708512159825</c:v>
                </c:pt>
                <c:pt idx="387">
                  <c:v>1.0910505639405601</c:v>
                </c:pt>
                <c:pt idx="388">
                  <c:v>1.09506082198086</c:v>
                </c:pt>
                <c:pt idx="389">
                  <c:v>1.0991157996072201</c:v>
                </c:pt>
                <c:pt idx="390">
                  <c:v>1.10321539868712</c:v>
                </c:pt>
                <c:pt idx="391">
                  <c:v>1.10735951893122</c:v>
                </c:pt>
                <c:pt idx="392">
                  <c:v>1.1115480577566901</c:v>
                </c:pt>
                <c:pt idx="393">
                  <c:v>1.11578091015029</c:v>
                </c:pt>
                <c:pt idx="394">
                  <c:v>1.1200579685309799</c:v>
                </c:pt>
                <c:pt idx="395">
                  <c:v>1.12437912261217</c:v>
                </c:pt>
                <c:pt idx="396">
                  <c:v>1.1287442592636201</c:v>
                </c:pt>
                <c:pt idx="397">
                  <c:v>1.1331532623729399</c:v>
                </c:pt>
                <c:pt idx="398">
                  <c:v>1.1376060127066401</c:v>
                </c:pt>
                <c:pt idx="399">
                  <c:v>1.14210238777085</c:v>
                </c:pt>
                <c:pt idx="400">
                  <c:v>1.1466422616716601</c:v>
                </c:pt>
                <c:pt idx="401">
                  <c:v>1.15122550497498</c:v>
                </c:pt>
                <c:pt idx="402">
                  <c:v>1.1558519845661099</c:v>
                </c:pt>
                <c:pt idx="403">
                  <c:v>1.16052156350883</c:v>
                </c:pt>
                <c:pt idx="404">
                  <c:v>1.16523410090422</c:v>
                </c:pt>
                <c:pt idx="405">
                  <c:v>1.1699894517489799</c:v>
                </c:pt>
                <c:pt idx="406">
                  <c:v>1.1747874667934599</c:v>
                </c:pt>
                <c:pt idx="407">
                  <c:v>1.17962799239935</c:v>
                </c:pt>
                <c:pt idx="408">
                  <c:v>1.1845108703969001</c:v>
                </c:pt>
                <c:pt idx="409">
                  <c:v>1.1894359379419699</c:v>
                </c:pt>
                <c:pt idx="410">
                  <c:v>1.1944030273726101</c:v>
                </c:pt>
                <c:pt idx="411">
                  <c:v>1.1994119660653999</c:v>
                </c:pt>
                <c:pt idx="412">
                  <c:v>1.2044625762915</c:v>
                </c:pt>
                <c:pt idx="413">
                  <c:v>1.20955467507236</c:v>
                </c:pt>
                <c:pt idx="414">
                  <c:v>1.2146880740352299</c:v>
                </c:pt>
                <c:pt idx="415">
                  <c:v>1.2198625792683899</c:v>
                </c:pt>
                <c:pt idx="416">
                  <c:v>1.2250779911762</c:v>
                </c:pt>
                <c:pt idx="417">
                  <c:v>1.23033410433387</c:v>
                </c:pt>
                <c:pt idx="418">
                  <c:v>1.23563070734215</c:v>
                </c:pt>
                <c:pt idx="419">
                  <c:v>1.2409675826818001</c:v>
                </c:pt>
                <c:pt idx="420">
                  <c:v>1.2463445065679699</c:v>
                </c:pt>
                <c:pt idx="421">
                  <c:v>1.2517612488044501</c:v>
                </c:pt>
                <c:pt idx="422">
                  <c:v>1.25721757263791</c:v>
                </c:pt>
                <c:pt idx="423">
                  <c:v>1.26271323461203</c:v>
                </c:pt>
                <c:pt idx="424">
                  <c:v>1.2682479844216801</c:v>
                </c:pt>
                <c:pt idx="425">
                  <c:v>1.2738215647671001</c:v>
                </c:pt>
                <c:pt idx="426">
                  <c:v>1.2794337112081999</c:v>
                </c:pt>
                <c:pt idx="427">
                  <c:v>1.2850841520188301</c:v>
                </c:pt>
                <c:pt idx="428">
                  <c:v>1.2907726080413899</c:v>
                </c:pt>
                <c:pt idx="429">
                  <c:v>1.29649879254139</c:v>
                </c:pt>
                <c:pt idx="430">
                  <c:v>1.3022624110624501</c:v>
                </c:pt>
                <c:pt idx="431">
                  <c:v>1.30806316128139</c:v>
                </c:pt>
                <c:pt idx="432">
                  <c:v>1.31390073286373</c:v>
                </c:pt>
                <c:pt idx="433">
                  <c:v>1.3197748073195199</c:v>
                </c:pt>
                <c:pt idx="434">
                  <c:v>1.32568505785957</c:v>
                </c:pt>
                <c:pt idx="435">
                  <c:v>1.33163114925208</c:v>
                </c:pt>
                <c:pt idx="436">
                  <c:v>1.3376127376799001</c:v>
                </c:pt>
                <c:pt idx="437">
                  <c:v>1.3436294705981799</c:v>
                </c:pt>
                <c:pt idx="438">
                  <c:v>1.3496809865927799</c:v>
                </c:pt>
                <c:pt idx="439">
                  <c:v>1.35576691523923</c:v>
                </c:pt>
                <c:pt idx="440">
                  <c:v>1.3618868769624899</c:v>
                </c:pt>
                <c:pt idx="441">
                  <c:v>1.36804048289744</c:v>
                </c:pt>
                <c:pt idx="442">
                  <c:v>1.3742273347502101</c:v>
                </c:pt>
                <c:pt idx="443">
                  <c:v>1.3804470246604601</c:v>
                </c:pt>
                <c:pt idx="444">
                  <c:v>1.3866991350645801</c:v>
                </c:pt>
                <c:pt idx="445">
                  <c:v>1.3929832385599199</c:v>
                </c:pt>
                <c:pt idx="446">
                  <c:v>1.3992988977701299</c:v>
                </c:pt>
                <c:pt idx="447">
                  <c:v>1.40564566521168</c:v>
                </c:pt>
                <c:pt idx="448">
                  <c:v>1.4120230831615801</c:v>
                </c:pt>
                <c:pt idx="449">
                  <c:v>1.41843068352646</c:v>
                </c:pt>
                <c:pt idx="450">
                  <c:v>1.42486798771293</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Microsoft_Excel_Worksheet1!$A$2:$A$9752</c:f>
              <c:numCache>
                <c:formatCode>General</c:formatCode>
                <c:ptCount val="9751"/>
                <c:pt idx="0">
                  <c:v>20</c:v>
                </c:pt>
                <c:pt idx="1">
                  <c:v>20.100000000000001</c:v>
                </c:pt>
                <c:pt idx="2">
                  <c:v>20.2</c:v>
                </c:pt>
                <c:pt idx="3">
                  <c:v>20.3</c:v>
                </c:pt>
                <c:pt idx="4">
                  <c:v>20.399999999999999</c:v>
                </c:pt>
                <c:pt idx="5">
                  <c:v>20.5</c:v>
                </c:pt>
                <c:pt idx="6">
                  <c:v>20.6</c:v>
                </c:pt>
                <c:pt idx="7">
                  <c:v>20.7</c:v>
                </c:pt>
                <c:pt idx="8">
                  <c:v>20.8</c:v>
                </c:pt>
                <c:pt idx="9">
                  <c:v>20.9</c:v>
                </c:pt>
                <c:pt idx="10">
                  <c:v>21</c:v>
                </c:pt>
                <c:pt idx="11">
                  <c:v>21.1</c:v>
                </c:pt>
                <c:pt idx="12">
                  <c:v>21.2</c:v>
                </c:pt>
                <c:pt idx="13">
                  <c:v>21.3</c:v>
                </c:pt>
                <c:pt idx="14">
                  <c:v>21.4</c:v>
                </c:pt>
                <c:pt idx="15">
                  <c:v>21.5</c:v>
                </c:pt>
                <c:pt idx="16">
                  <c:v>21.6</c:v>
                </c:pt>
                <c:pt idx="17">
                  <c:v>21.7</c:v>
                </c:pt>
                <c:pt idx="18">
                  <c:v>21.8</c:v>
                </c:pt>
                <c:pt idx="19">
                  <c:v>21.9</c:v>
                </c:pt>
                <c:pt idx="20">
                  <c:v>22</c:v>
                </c:pt>
                <c:pt idx="21">
                  <c:v>22.1</c:v>
                </c:pt>
                <c:pt idx="22">
                  <c:v>22.2</c:v>
                </c:pt>
                <c:pt idx="23">
                  <c:v>22.3</c:v>
                </c:pt>
                <c:pt idx="24">
                  <c:v>22.4</c:v>
                </c:pt>
                <c:pt idx="25">
                  <c:v>22.5</c:v>
                </c:pt>
                <c:pt idx="26">
                  <c:v>22.6</c:v>
                </c:pt>
                <c:pt idx="27">
                  <c:v>22.7</c:v>
                </c:pt>
                <c:pt idx="28">
                  <c:v>22.8</c:v>
                </c:pt>
                <c:pt idx="29">
                  <c:v>22.9</c:v>
                </c:pt>
                <c:pt idx="30">
                  <c:v>23</c:v>
                </c:pt>
                <c:pt idx="31">
                  <c:v>23.1</c:v>
                </c:pt>
                <c:pt idx="32">
                  <c:v>23.2</c:v>
                </c:pt>
                <c:pt idx="33">
                  <c:v>23.3</c:v>
                </c:pt>
                <c:pt idx="34">
                  <c:v>23.4</c:v>
                </c:pt>
                <c:pt idx="35">
                  <c:v>23.5</c:v>
                </c:pt>
                <c:pt idx="36">
                  <c:v>23.6</c:v>
                </c:pt>
                <c:pt idx="37">
                  <c:v>23.7</c:v>
                </c:pt>
                <c:pt idx="38">
                  <c:v>23.8</c:v>
                </c:pt>
                <c:pt idx="39">
                  <c:v>23.9</c:v>
                </c:pt>
                <c:pt idx="40">
                  <c:v>24</c:v>
                </c:pt>
                <c:pt idx="41">
                  <c:v>24.1</c:v>
                </c:pt>
                <c:pt idx="42">
                  <c:v>24.2</c:v>
                </c:pt>
                <c:pt idx="43">
                  <c:v>24.3</c:v>
                </c:pt>
                <c:pt idx="44">
                  <c:v>24.4</c:v>
                </c:pt>
                <c:pt idx="45">
                  <c:v>24.5</c:v>
                </c:pt>
                <c:pt idx="46">
                  <c:v>24.6</c:v>
                </c:pt>
                <c:pt idx="47">
                  <c:v>24.7</c:v>
                </c:pt>
                <c:pt idx="48">
                  <c:v>24.8</c:v>
                </c:pt>
                <c:pt idx="49">
                  <c:v>24.9</c:v>
                </c:pt>
                <c:pt idx="50">
                  <c:v>25</c:v>
                </c:pt>
                <c:pt idx="51">
                  <c:v>25.1</c:v>
                </c:pt>
                <c:pt idx="52">
                  <c:v>25.2</c:v>
                </c:pt>
                <c:pt idx="53">
                  <c:v>25.3</c:v>
                </c:pt>
                <c:pt idx="54">
                  <c:v>25.4</c:v>
                </c:pt>
                <c:pt idx="55">
                  <c:v>25.5</c:v>
                </c:pt>
                <c:pt idx="56">
                  <c:v>25.6</c:v>
                </c:pt>
                <c:pt idx="57">
                  <c:v>25.7</c:v>
                </c:pt>
                <c:pt idx="58">
                  <c:v>25.8</c:v>
                </c:pt>
                <c:pt idx="59">
                  <c:v>25.9</c:v>
                </c:pt>
                <c:pt idx="60">
                  <c:v>26</c:v>
                </c:pt>
                <c:pt idx="61">
                  <c:v>26.1</c:v>
                </c:pt>
                <c:pt idx="62">
                  <c:v>26.2</c:v>
                </c:pt>
                <c:pt idx="63">
                  <c:v>26.3</c:v>
                </c:pt>
                <c:pt idx="64">
                  <c:v>26.4</c:v>
                </c:pt>
                <c:pt idx="65">
                  <c:v>26.5</c:v>
                </c:pt>
                <c:pt idx="66">
                  <c:v>26.6</c:v>
                </c:pt>
                <c:pt idx="67">
                  <c:v>26.7</c:v>
                </c:pt>
                <c:pt idx="68">
                  <c:v>26.8</c:v>
                </c:pt>
                <c:pt idx="69">
                  <c:v>26.9</c:v>
                </c:pt>
                <c:pt idx="70">
                  <c:v>27</c:v>
                </c:pt>
                <c:pt idx="71">
                  <c:v>27.1</c:v>
                </c:pt>
                <c:pt idx="72">
                  <c:v>27.2</c:v>
                </c:pt>
                <c:pt idx="73">
                  <c:v>27.3</c:v>
                </c:pt>
                <c:pt idx="74">
                  <c:v>27.4</c:v>
                </c:pt>
                <c:pt idx="75">
                  <c:v>27.5</c:v>
                </c:pt>
                <c:pt idx="76">
                  <c:v>27.6</c:v>
                </c:pt>
                <c:pt idx="77">
                  <c:v>27.7</c:v>
                </c:pt>
                <c:pt idx="78">
                  <c:v>27.8</c:v>
                </c:pt>
                <c:pt idx="79">
                  <c:v>27.9</c:v>
                </c:pt>
                <c:pt idx="80">
                  <c:v>28</c:v>
                </c:pt>
                <c:pt idx="81">
                  <c:v>28.1</c:v>
                </c:pt>
                <c:pt idx="82">
                  <c:v>28.2</c:v>
                </c:pt>
                <c:pt idx="83">
                  <c:v>28.3</c:v>
                </c:pt>
                <c:pt idx="84">
                  <c:v>28.4</c:v>
                </c:pt>
                <c:pt idx="85">
                  <c:v>28.5</c:v>
                </c:pt>
                <c:pt idx="86">
                  <c:v>28.6</c:v>
                </c:pt>
                <c:pt idx="87">
                  <c:v>28.7</c:v>
                </c:pt>
                <c:pt idx="88">
                  <c:v>28.8</c:v>
                </c:pt>
                <c:pt idx="89">
                  <c:v>28.9</c:v>
                </c:pt>
                <c:pt idx="90">
                  <c:v>29</c:v>
                </c:pt>
                <c:pt idx="91">
                  <c:v>29.1</c:v>
                </c:pt>
                <c:pt idx="92">
                  <c:v>29.2</c:v>
                </c:pt>
                <c:pt idx="93">
                  <c:v>29.3</c:v>
                </c:pt>
                <c:pt idx="94">
                  <c:v>29.4</c:v>
                </c:pt>
                <c:pt idx="95">
                  <c:v>29.5</c:v>
                </c:pt>
                <c:pt idx="96">
                  <c:v>29.6</c:v>
                </c:pt>
                <c:pt idx="97">
                  <c:v>29.7</c:v>
                </c:pt>
                <c:pt idx="98">
                  <c:v>29.8</c:v>
                </c:pt>
                <c:pt idx="99">
                  <c:v>29.9</c:v>
                </c:pt>
                <c:pt idx="100">
                  <c:v>30</c:v>
                </c:pt>
                <c:pt idx="101">
                  <c:v>30.1</c:v>
                </c:pt>
                <c:pt idx="102">
                  <c:v>30.2</c:v>
                </c:pt>
                <c:pt idx="103">
                  <c:v>30.3</c:v>
                </c:pt>
                <c:pt idx="104">
                  <c:v>30.4</c:v>
                </c:pt>
                <c:pt idx="105">
                  <c:v>30.5</c:v>
                </c:pt>
                <c:pt idx="106">
                  <c:v>30.6</c:v>
                </c:pt>
                <c:pt idx="107">
                  <c:v>30.7</c:v>
                </c:pt>
                <c:pt idx="108">
                  <c:v>30.8</c:v>
                </c:pt>
                <c:pt idx="109">
                  <c:v>30.9</c:v>
                </c:pt>
                <c:pt idx="110">
                  <c:v>31</c:v>
                </c:pt>
                <c:pt idx="111">
                  <c:v>31.1</c:v>
                </c:pt>
                <c:pt idx="112">
                  <c:v>31.2</c:v>
                </c:pt>
                <c:pt idx="113">
                  <c:v>31.3</c:v>
                </c:pt>
                <c:pt idx="114">
                  <c:v>31.4</c:v>
                </c:pt>
                <c:pt idx="115">
                  <c:v>31.5</c:v>
                </c:pt>
                <c:pt idx="116">
                  <c:v>31.6</c:v>
                </c:pt>
                <c:pt idx="117">
                  <c:v>31.7</c:v>
                </c:pt>
                <c:pt idx="118">
                  <c:v>31.8</c:v>
                </c:pt>
                <c:pt idx="119">
                  <c:v>31.9</c:v>
                </c:pt>
                <c:pt idx="120">
                  <c:v>32</c:v>
                </c:pt>
                <c:pt idx="121">
                  <c:v>32.1</c:v>
                </c:pt>
                <c:pt idx="122">
                  <c:v>32.200000000000003</c:v>
                </c:pt>
                <c:pt idx="123">
                  <c:v>32.299999999999997</c:v>
                </c:pt>
                <c:pt idx="124">
                  <c:v>32.4</c:v>
                </c:pt>
                <c:pt idx="125">
                  <c:v>32.5</c:v>
                </c:pt>
                <c:pt idx="126">
                  <c:v>32.6</c:v>
                </c:pt>
                <c:pt idx="127">
                  <c:v>32.700000000000003</c:v>
                </c:pt>
                <c:pt idx="128">
                  <c:v>32.799999999999997</c:v>
                </c:pt>
                <c:pt idx="129">
                  <c:v>32.9</c:v>
                </c:pt>
                <c:pt idx="130">
                  <c:v>33</c:v>
                </c:pt>
                <c:pt idx="131">
                  <c:v>33.1</c:v>
                </c:pt>
                <c:pt idx="132">
                  <c:v>33.200000000000003</c:v>
                </c:pt>
                <c:pt idx="133">
                  <c:v>33.299999999999997</c:v>
                </c:pt>
                <c:pt idx="134">
                  <c:v>33.4</c:v>
                </c:pt>
                <c:pt idx="135">
                  <c:v>33.5</c:v>
                </c:pt>
                <c:pt idx="136">
                  <c:v>33.6</c:v>
                </c:pt>
                <c:pt idx="137">
                  <c:v>33.700000000000003</c:v>
                </c:pt>
                <c:pt idx="138">
                  <c:v>33.799999999999997</c:v>
                </c:pt>
                <c:pt idx="139">
                  <c:v>33.9</c:v>
                </c:pt>
                <c:pt idx="140">
                  <c:v>34</c:v>
                </c:pt>
                <c:pt idx="141">
                  <c:v>34.1</c:v>
                </c:pt>
                <c:pt idx="142">
                  <c:v>34.200000000000003</c:v>
                </c:pt>
                <c:pt idx="143">
                  <c:v>34.299999999999997</c:v>
                </c:pt>
                <c:pt idx="144">
                  <c:v>34.4</c:v>
                </c:pt>
                <c:pt idx="145">
                  <c:v>34.5</c:v>
                </c:pt>
                <c:pt idx="146">
                  <c:v>34.6</c:v>
                </c:pt>
                <c:pt idx="147">
                  <c:v>34.700000000000003</c:v>
                </c:pt>
                <c:pt idx="148">
                  <c:v>34.799999999999997</c:v>
                </c:pt>
                <c:pt idx="149">
                  <c:v>34.9</c:v>
                </c:pt>
                <c:pt idx="150">
                  <c:v>35</c:v>
                </c:pt>
                <c:pt idx="151">
                  <c:v>35.1</c:v>
                </c:pt>
                <c:pt idx="152">
                  <c:v>35.200000000000003</c:v>
                </c:pt>
                <c:pt idx="153">
                  <c:v>35.299999999999997</c:v>
                </c:pt>
                <c:pt idx="154">
                  <c:v>35.4</c:v>
                </c:pt>
                <c:pt idx="155">
                  <c:v>35.5</c:v>
                </c:pt>
                <c:pt idx="156">
                  <c:v>35.6</c:v>
                </c:pt>
                <c:pt idx="157">
                  <c:v>35.700000000000003</c:v>
                </c:pt>
                <c:pt idx="158">
                  <c:v>35.799999999999997</c:v>
                </c:pt>
                <c:pt idx="159">
                  <c:v>35.9</c:v>
                </c:pt>
                <c:pt idx="160">
                  <c:v>36</c:v>
                </c:pt>
                <c:pt idx="161">
                  <c:v>36.1</c:v>
                </c:pt>
                <c:pt idx="162">
                  <c:v>36.200000000000003</c:v>
                </c:pt>
                <c:pt idx="163">
                  <c:v>36.299999999999997</c:v>
                </c:pt>
                <c:pt idx="164">
                  <c:v>36.4</c:v>
                </c:pt>
                <c:pt idx="165">
                  <c:v>36.5</c:v>
                </c:pt>
                <c:pt idx="166">
                  <c:v>36.6</c:v>
                </c:pt>
                <c:pt idx="167">
                  <c:v>36.700000000000003</c:v>
                </c:pt>
                <c:pt idx="168">
                  <c:v>36.799999999999997</c:v>
                </c:pt>
                <c:pt idx="169">
                  <c:v>36.9</c:v>
                </c:pt>
                <c:pt idx="170">
                  <c:v>37</c:v>
                </c:pt>
                <c:pt idx="171">
                  <c:v>37.1</c:v>
                </c:pt>
                <c:pt idx="172">
                  <c:v>37.200000000000003</c:v>
                </c:pt>
                <c:pt idx="173">
                  <c:v>37.299999999999997</c:v>
                </c:pt>
                <c:pt idx="174">
                  <c:v>37.4</c:v>
                </c:pt>
                <c:pt idx="175">
                  <c:v>37.5</c:v>
                </c:pt>
                <c:pt idx="176">
                  <c:v>37.6</c:v>
                </c:pt>
                <c:pt idx="177">
                  <c:v>37.700000000000003</c:v>
                </c:pt>
                <c:pt idx="178">
                  <c:v>37.799999999999997</c:v>
                </c:pt>
                <c:pt idx="179">
                  <c:v>37.9</c:v>
                </c:pt>
                <c:pt idx="180">
                  <c:v>38</c:v>
                </c:pt>
                <c:pt idx="181">
                  <c:v>38.1</c:v>
                </c:pt>
                <c:pt idx="182">
                  <c:v>38.200000000000003</c:v>
                </c:pt>
                <c:pt idx="183">
                  <c:v>38.299999999999997</c:v>
                </c:pt>
                <c:pt idx="184">
                  <c:v>38.4</c:v>
                </c:pt>
                <c:pt idx="185">
                  <c:v>38.5</c:v>
                </c:pt>
                <c:pt idx="186">
                  <c:v>38.6</c:v>
                </c:pt>
                <c:pt idx="187">
                  <c:v>38.700000000000003</c:v>
                </c:pt>
                <c:pt idx="188">
                  <c:v>38.799999999999997</c:v>
                </c:pt>
                <c:pt idx="189">
                  <c:v>38.9</c:v>
                </c:pt>
                <c:pt idx="190">
                  <c:v>39</c:v>
                </c:pt>
                <c:pt idx="191">
                  <c:v>39.1</c:v>
                </c:pt>
                <c:pt idx="192">
                  <c:v>39.200000000000003</c:v>
                </c:pt>
                <c:pt idx="193">
                  <c:v>39.299999999999997</c:v>
                </c:pt>
                <c:pt idx="194">
                  <c:v>39.4</c:v>
                </c:pt>
                <c:pt idx="195">
                  <c:v>39.5</c:v>
                </c:pt>
                <c:pt idx="196">
                  <c:v>39.6</c:v>
                </c:pt>
                <c:pt idx="197">
                  <c:v>39.700000000000003</c:v>
                </c:pt>
                <c:pt idx="198">
                  <c:v>39.799999999999997</c:v>
                </c:pt>
                <c:pt idx="199">
                  <c:v>39.9</c:v>
                </c:pt>
                <c:pt idx="200">
                  <c:v>40</c:v>
                </c:pt>
                <c:pt idx="201">
                  <c:v>40.1</c:v>
                </c:pt>
                <c:pt idx="202">
                  <c:v>40.200000000000003</c:v>
                </c:pt>
                <c:pt idx="203">
                  <c:v>40.299999999999997</c:v>
                </c:pt>
                <c:pt idx="204">
                  <c:v>40.4</c:v>
                </c:pt>
                <c:pt idx="205">
                  <c:v>40.5</c:v>
                </c:pt>
                <c:pt idx="206">
                  <c:v>40.6</c:v>
                </c:pt>
                <c:pt idx="207">
                  <c:v>40.700000000000003</c:v>
                </c:pt>
                <c:pt idx="208">
                  <c:v>40.799999999999997</c:v>
                </c:pt>
                <c:pt idx="209">
                  <c:v>40.9</c:v>
                </c:pt>
                <c:pt idx="210">
                  <c:v>41</c:v>
                </c:pt>
                <c:pt idx="211">
                  <c:v>41.1</c:v>
                </c:pt>
                <c:pt idx="212">
                  <c:v>41.2</c:v>
                </c:pt>
                <c:pt idx="213">
                  <c:v>41.3</c:v>
                </c:pt>
                <c:pt idx="214">
                  <c:v>41.4</c:v>
                </c:pt>
                <c:pt idx="215">
                  <c:v>41.5</c:v>
                </c:pt>
                <c:pt idx="216">
                  <c:v>41.6</c:v>
                </c:pt>
                <c:pt idx="217">
                  <c:v>41.7</c:v>
                </c:pt>
                <c:pt idx="218">
                  <c:v>41.8</c:v>
                </c:pt>
                <c:pt idx="219">
                  <c:v>41.9</c:v>
                </c:pt>
                <c:pt idx="220">
                  <c:v>42</c:v>
                </c:pt>
                <c:pt idx="221">
                  <c:v>42.1</c:v>
                </c:pt>
                <c:pt idx="222">
                  <c:v>42.2</c:v>
                </c:pt>
                <c:pt idx="223">
                  <c:v>42.3</c:v>
                </c:pt>
                <c:pt idx="224">
                  <c:v>42.4</c:v>
                </c:pt>
                <c:pt idx="225">
                  <c:v>42.5</c:v>
                </c:pt>
                <c:pt idx="226">
                  <c:v>42.6</c:v>
                </c:pt>
                <c:pt idx="227">
                  <c:v>42.7</c:v>
                </c:pt>
                <c:pt idx="228">
                  <c:v>42.8</c:v>
                </c:pt>
                <c:pt idx="229">
                  <c:v>42.9</c:v>
                </c:pt>
                <c:pt idx="230">
                  <c:v>43</c:v>
                </c:pt>
                <c:pt idx="231">
                  <c:v>43.1</c:v>
                </c:pt>
                <c:pt idx="232">
                  <c:v>43.2</c:v>
                </c:pt>
                <c:pt idx="233">
                  <c:v>43.3</c:v>
                </c:pt>
                <c:pt idx="234">
                  <c:v>43.4</c:v>
                </c:pt>
                <c:pt idx="235">
                  <c:v>43.5</c:v>
                </c:pt>
                <c:pt idx="236">
                  <c:v>43.6</c:v>
                </c:pt>
                <c:pt idx="237">
                  <c:v>43.7</c:v>
                </c:pt>
                <c:pt idx="238">
                  <c:v>43.8</c:v>
                </c:pt>
                <c:pt idx="239">
                  <c:v>43.9</c:v>
                </c:pt>
                <c:pt idx="240">
                  <c:v>44</c:v>
                </c:pt>
                <c:pt idx="241">
                  <c:v>44.1</c:v>
                </c:pt>
                <c:pt idx="242">
                  <c:v>44.2</c:v>
                </c:pt>
                <c:pt idx="243">
                  <c:v>44.3</c:v>
                </c:pt>
                <c:pt idx="244">
                  <c:v>44.4</c:v>
                </c:pt>
                <c:pt idx="245">
                  <c:v>44.5</c:v>
                </c:pt>
                <c:pt idx="246">
                  <c:v>44.6</c:v>
                </c:pt>
                <c:pt idx="247">
                  <c:v>44.7</c:v>
                </c:pt>
                <c:pt idx="248">
                  <c:v>44.8</c:v>
                </c:pt>
                <c:pt idx="249">
                  <c:v>44.9</c:v>
                </c:pt>
                <c:pt idx="250">
                  <c:v>45</c:v>
                </c:pt>
                <c:pt idx="251">
                  <c:v>45.1</c:v>
                </c:pt>
                <c:pt idx="252">
                  <c:v>45.2</c:v>
                </c:pt>
                <c:pt idx="253">
                  <c:v>45.3</c:v>
                </c:pt>
                <c:pt idx="254">
                  <c:v>45.4</c:v>
                </c:pt>
                <c:pt idx="255">
                  <c:v>45.5</c:v>
                </c:pt>
                <c:pt idx="256">
                  <c:v>45.6</c:v>
                </c:pt>
                <c:pt idx="257">
                  <c:v>45.7</c:v>
                </c:pt>
                <c:pt idx="258">
                  <c:v>45.8</c:v>
                </c:pt>
                <c:pt idx="259">
                  <c:v>45.9</c:v>
                </c:pt>
                <c:pt idx="260">
                  <c:v>46</c:v>
                </c:pt>
                <c:pt idx="261">
                  <c:v>46.1</c:v>
                </c:pt>
                <c:pt idx="262">
                  <c:v>46.2</c:v>
                </c:pt>
                <c:pt idx="263">
                  <c:v>46.3</c:v>
                </c:pt>
                <c:pt idx="264">
                  <c:v>46.4</c:v>
                </c:pt>
                <c:pt idx="265">
                  <c:v>46.5</c:v>
                </c:pt>
                <c:pt idx="266">
                  <c:v>46.6</c:v>
                </c:pt>
                <c:pt idx="267">
                  <c:v>46.7</c:v>
                </c:pt>
                <c:pt idx="268">
                  <c:v>46.8</c:v>
                </c:pt>
                <c:pt idx="269">
                  <c:v>46.9</c:v>
                </c:pt>
                <c:pt idx="270">
                  <c:v>47</c:v>
                </c:pt>
                <c:pt idx="271">
                  <c:v>47.1</c:v>
                </c:pt>
                <c:pt idx="272">
                  <c:v>47.2</c:v>
                </c:pt>
                <c:pt idx="273">
                  <c:v>47.3</c:v>
                </c:pt>
                <c:pt idx="274">
                  <c:v>47.4</c:v>
                </c:pt>
                <c:pt idx="275">
                  <c:v>47.5</c:v>
                </c:pt>
                <c:pt idx="276">
                  <c:v>47.6</c:v>
                </c:pt>
                <c:pt idx="277">
                  <c:v>47.7</c:v>
                </c:pt>
                <c:pt idx="278">
                  <c:v>47.8</c:v>
                </c:pt>
                <c:pt idx="279">
                  <c:v>47.9</c:v>
                </c:pt>
                <c:pt idx="280">
                  <c:v>48</c:v>
                </c:pt>
                <c:pt idx="281">
                  <c:v>48.1</c:v>
                </c:pt>
                <c:pt idx="282">
                  <c:v>48.2</c:v>
                </c:pt>
                <c:pt idx="283">
                  <c:v>48.3</c:v>
                </c:pt>
                <c:pt idx="284">
                  <c:v>48.4</c:v>
                </c:pt>
                <c:pt idx="285">
                  <c:v>48.5</c:v>
                </c:pt>
                <c:pt idx="286">
                  <c:v>48.6</c:v>
                </c:pt>
                <c:pt idx="287">
                  <c:v>48.7</c:v>
                </c:pt>
                <c:pt idx="288">
                  <c:v>48.8</c:v>
                </c:pt>
                <c:pt idx="289">
                  <c:v>48.9</c:v>
                </c:pt>
                <c:pt idx="290">
                  <c:v>49</c:v>
                </c:pt>
                <c:pt idx="291">
                  <c:v>49.1</c:v>
                </c:pt>
                <c:pt idx="292">
                  <c:v>49.2</c:v>
                </c:pt>
                <c:pt idx="293">
                  <c:v>49.3</c:v>
                </c:pt>
                <c:pt idx="294">
                  <c:v>49.4</c:v>
                </c:pt>
                <c:pt idx="295">
                  <c:v>49.5</c:v>
                </c:pt>
                <c:pt idx="296">
                  <c:v>49.6</c:v>
                </c:pt>
                <c:pt idx="297">
                  <c:v>49.7</c:v>
                </c:pt>
                <c:pt idx="298">
                  <c:v>49.8</c:v>
                </c:pt>
                <c:pt idx="299">
                  <c:v>49.9</c:v>
                </c:pt>
                <c:pt idx="300">
                  <c:v>50</c:v>
                </c:pt>
                <c:pt idx="301">
                  <c:v>50.1</c:v>
                </c:pt>
                <c:pt idx="302">
                  <c:v>50.2</c:v>
                </c:pt>
                <c:pt idx="303">
                  <c:v>50.3</c:v>
                </c:pt>
                <c:pt idx="304">
                  <c:v>50.4</c:v>
                </c:pt>
                <c:pt idx="305">
                  <c:v>50.5</c:v>
                </c:pt>
                <c:pt idx="306">
                  <c:v>50.6</c:v>
                </c:pt>
                <c:pt idx="307">
                  <c:v>50.7</c:v>
                </c:pt>
                <c:pt idx="308">
                  <c:v>50.8</c:v>
                </c:pt>
                <c:pt idx="309">
                  <c:v>50.9</c:v>
                </c:pt>
                <c:pt idx="310">
                  <c:v>51</c:v>
                </c:pt>
                <c:pt idx="311">
                  <c:v>51.1</c:v>
                </c:pt>
                <c:pt idx="312">
                  <c:v>51.2</c:v>
                </c:pt>
                <c:pt idx="313">
                  <c:v>51.3</c:v>
                </c:pt>
                <c:pt idx="314">
                  <c:v>51.4</c:v>
                </c:pt>
                <c:pt idx="315">
                  <c:v>51.5</c:v>
                </c:pt>
                <c:pt idx="316">
                  <c:v>51.6</c:v>
                </c:pt>
                <c:pt idx="317">
                  <c:v>51.7</c:v>
                </c:pt>
                <c:pt idx="318">
                  <c:v>51.8</c:v>
                </c:pt>
                <c:pt idx="319">
                  <c:v>51.9</c:v>
                </c:pt>
                <c:pt idx="320">
                  <c:v>52</c:v>
                </c:pt>
                <c:pt idx="321">
                  <c:v>52.1</c:v>
                </c:pt>
                <c:pt idx="322">
                  <c:v>52.2</c:v>
                </c:pt>
                <c:pt idx="323">
                  <c:v>52.3</c:v>
                </c:pt>
                <c:pt idx="324">
                  <c:v>52.4</c:v>
                </c:pt>
                <c:pt idx="325">
                  <c:v>52.5</c:v>
                </c:pt>
                <c:pt idx="326">
                  <c:v>52.6</c:v>
                </c:pt>
                <c:pt idx="327">
                  <c:v>52.7</c:v>
                </c:pt>
                <c:pt idx="328">
                  <c:v>52.8</c:v>
                </c:pt>
                <c:pt idx="329">
                  <c:v>52.9</c:v>
                </c:pt>
                <c:pt idx="330">
                  <c:v>53</c:v>
                </c:pt>
                <c:pt idx="331">
                  <c:v>53.1</c:v>
                </c:pt>
                <c:pt idx="332">
                  <c:v>53.2</c:v>
                </c:pt>
                <c:pt idx="333">
                  <c:v>53.3</c:v>
                </c:pt>
                <c:pt idx="334">
                  <c:v>53.4</c:v>
                </c:pt>
                <c:pt idx="335">
                  <c:v>53.5</c:v>
                </c:pt>
                <c:pt idx="336">
                  <c:v>53.6</c:v>
                </c:pt>
                <c:pt idx="337">
                  <c:v>53.7</c:v>
                </c:pt>
                <c:pt idx="338">
                  <c:v>53.8</c:v>
                </c:pt>
                <c:pt idx="339">
                  <c:v>53.9</c:v>
                </c:pt>
                <c:pt idx="340">
                  <c:v>54</c:v>
                </c:pt>
                <c:pt idx="341">
                  <c:v>54.1</c:v>
                </c:pt>
                <c:pt idx="342">
                  <c:v>54.2</c:v>
                </c:pt>
                <c:pt idx="343">
                  <c:v>54.3</c:v>
                </c:pt>
                <c:pt idx="344">
                  <c:v>54.4</c:v>
                </c:pt>
                <c:pt idx="345">
                  <c:v>54.5</c:v>
                </c:pt>
                <c:pt idx="346">
                  <c:v>54.6</c:v>
                </c:pt>
                <c:pt idx="347">
                  <c:v>54.7</c:v>
                </c:pt>
                <c:pt idx="348">
                  <c:v>54.8</c:v>
                </c:pt>
                <c:pt idx="349">
                  <c:v>54.9</c:v>
                </c:pt>
                <c:pt idx="350">
                  <c:v>55</c:v>
                </c:pt>
                <c:pt idx="351">
                  <c:v>55.1</c:v>
                </c:pt>
                <c:pt idx="352">
                  <c:v>55.2</c:v>
                </c:pt>
                <c:pt idx="353">
                  <c:v>55.3</c:v>
                </c:pt>
                <c:pt idx="354">
                  <c:v>55.4</c:v>
                </c:pt>
                <c:pt idx="355">
                  <c:v>55.5</c:v>
                </c:pt>
                <c:pt idx="356">
                  <c:v>55.6</c:v>
                </c:pt>
                <c:pt idx="357">
                  <c:v>55.7</c:v>
                </c:pt>
                <c:pt idx="358">
                  <c:v>55.8</c:v>
                </c:pt>
                <c:pt idx="359">
                  <c:v>55.9</c:v>
                </c:pt>
                <c:pt idx="360">
                  <c:v>56</c:v>
                </c:pt>
                <c:pt idx="361">
                  <c:v>56.1</c:v>
                </c:pt>
                <c:pt idx="362">
                  <c:v>56.2</c:v>
                </c:pt>
                <c:pt idx="363">
                  <c:v>56.3</c:v>
                </c:pt>
                <c:pt idx="364">
                  <c:v>56.4</c:v>
                </c:pt>
                <c:pt idx="365">
                  <c:v>56.5</c:v>
                </c:pt>
                <c:pt idx="366">
                  <c:v>56.6</c:v>
                </c:pt>
                <c:pt idx="367">
                  <c:v>56.7</c:v>
                </c:pt>
                <c:pt idx="368">
                  <c:v>56.8</c:v>
                </c:pt>
                <c:pt idx="369">
                  <c:v>56.9</c:v>
                </c:pt>
                <c:pt idx="370">
                  <c:v>57</c:v>
                </c:pt>
                <c:pt idx="371">
                  <c:v>57.1</c:v>
                </c:pt>
                <c:pt idx="372">
                  <c:v>57.2</c:v>
                </c:pt>
                <c:pt idx="373">
                  <c:v>57.3</c:v>
                </c:pt>
                <c:pt idx="374">
                  <c:v>57.4</c:v>
                </c:pt>
                <c:pt idx="375">
                  <c:v>57.5</c:v>
                </c:pt>
                <c:pt idx="376">
                  <c:v>57.6</c:v>
                </c:pt>
                <c:pt idx="377">
                  <c:v>57.7</c:v>
                </c:pt>
                <c:pt idx="378">
                  <c:v>57.8</c:v>
                </c:pt>
                <c:pt idx="379">
                  <c:v>57.9</c:v>
                </c:pt>
                <c:pt idx="380">
                  <c:v>58</c:v>
                </c:pt>
                <c:pt idx="381">
                  <c:v>58.1</c:v>
                </c:pt>
                <c:pt idx="382">
                  <c:v>58.2</c:v>
                </c:pt>
                <c:pt idx="383">
                  <c:v>58.3</c:v>
                </c:pt>
                <c:pt idx="384">
                  <c:v>58.4</c:v>
                </c:pt>
                <c:pt idx="385">
                  <c:v>58.5</c:v>
                </c:pt>
                <c:pt idx="386">
                  <c:v>58.6</c:v>
                </c:pt>
                <c:pt idx="387">
                  <c:v>58.7</c:v>
                </c:pt>
                <c:pt idx="388">
                  <c:v>58.8</c:v>
                </c:pt>
                <c:pt idx="389">
                  <c:v>58.9</c:v>
                </c:pt>
                <c:pt idx="390">
                  <c:v>59</c:v>
                </c:pt>
                <c:pt idx="391">
                  <c:v>59.1</c:v>
                </c:pt>
                <c:pt idx="392">
                  <c:v>59.2</c:v>
                </c:pt>
                <c:pt idx="393">
                  <c:v>59.3</c:v>
                </c:pt>
                <c:pt idx="394">
                  <c:v>59.4</c:v>
                </c:pt>
                <c:pt idx="395">
                  <c:v>59.5</c:v>
                </c:pt>
                <c:pt idx="396">
                  <c:v>59.6</c:v>
                </c:pt>
                <c:pt idx="397">
                  <c:v>59.7</c:v>
                </c:pt>
                <c:pt idx="398">
                  <c:v>59.8</c:v>
                </c:pt>
                <c:pt idx="399">
                  <c:v>59.9</c:v>
                </c:pt>
                <c:pt idx="400">
                  <c:v>60</c:v>
                </c:pt>
                <c:pt idx="401">
                  <c:v>60.1</c:v>
                </c:pt>
                <c:pt idx="402">
                  <c:v>60.2</c:v>
                </c:pt>
                <c:pt idx="403">
                  <c:v>60.3</c:v>
                </c:pt>
                <c:pt idx="404">
                  <c:v>60.4</c:v>
                </c:pt>
                <c:pt idx="405">
                  <c:v>60.5</c:v>
                </c:pt>
                <c:pt idx="406">
                  <c:v>60.6</c:v>
                </c:pt>
                <c:pt idx="407">
                  <c:v>60.7</c:v>
                </c:pt>
                <c:pt idx="408">
                  <c:v>60.8</c:v>
                </c:pt>
                <c:pt idx="409">
                  <c:v>60.9</c:v>
                </c:pt>
                <c:pt idx="410">
                  <c:v>61</c:v>
                </c:pt>
                <c:pt idx="411">
                  <c:v>61.1</c:v>
                </c:pt>
                <c:pt idx="412">
                  <c:v>61.2</c:v>
                </c:pt>
                <c:pt idx="413">
                  <c:v>61.3</c:v>
                </c:pt>
                <c:pt idx="414">
                  <c:v>61.4</c:v>
                </c:pt>
                <c:pt idx="415">
                  <c:v>61.5</c:v>
                </c:pt>
                <c:pt idx="416">
                  <c:v>61.6</c:v>
                </c:pt>
                <c:pt idx="417">
                  <c:v>61.7</c:v>
                </c:pt>
                <c:pt idx="418">
                  <c:v>61.8</c:v>
                </c:pt>
                <c:pt idx="419">
                  <c:v>61.9</c:v>
                </c:pt>
                <c:pt idx="420">
                  <c:v>62</c:v>
                </c:pt>
                <c:pt idx="421">
                  <c:v>62.1</c:v>
                </c:pt>
                <c:pt idx="422">
                  <c:v>62.2</c:v>
                </c:pt>
                <c:pt idx="423">
                  <c:v>62.3</c:v>
                </c:pt>
                <c:pt idx="424">
                  <c:v>62.4</c:v>
                </c:pt>
                <c:pt idx="425">
                  <c:v>62.5</c:v>
                </c:pt>
                <c:pt idx="426">
                  <c:v>62.6</c:v>
                </c:pt>
                <c:pt idx="427">
                  <c:v>62.7</c:v>
                </c:pt>
                <c:pt idx="428">
                  <c:v>62.8</c:v>
                </c:pt>
                <c:pt idx="429">
                  <c:v>62.9</c:v>
                </c:pt>
                <c:pt idx="430">
                  <c:v>63</c:v>
                </c:pt>
                <c:pt idx="431">
                  <c:v>63.1</c:v>
                </c:pt>
                <c:pt idx="432">
                  <c:v>63.2</c:v>
                </c:pt>
                <c:pt idx="433">
                  <c:v>63.3</c:v>
                </c:pt>
                <c:pt idx="434">
                  <c:v>63.4</c:v>
                </c:pt>
                <c:pt idx="435">
                  <c:v>63.5</c:v>
                </c:pt>
                <c:pt idx="436">
                  <c:v>63.6</c:v>
                </c:pt>
                <c:pt idx="437">
                  <c:v>63.7</c:v>
                </c:pt>
                <c:pt idx="438">
                  <c:v>63.8</c:v>
                </c:pt>
                <c:pt idx="439">
                  <c:v>63.9</c:v>
                </c:pt>
                <c:pt idx="440">
                  <c:v>64</c:v>
                </c:pt>
                <c:pt idx="441">
                  <c:v>64.099999999999994</c:v>
                </c:pt>
                <c:pt idx="442">
                  <c:v>64.2</c:v>
                </c:pt>
                <c:pt idx="443">
                  <c:v>64.3</c:v>
                </c:pt>
                <c:pt idx="444">
                  <c:v>64.400000000000006</c:v>
                </c:pt>
                <c:pt idx="445">
                  <c:v>64.5</c:v>
                </c:pt>
                <c:pt idx="446">
                  <c:v>64.599999999999994</c:v>
                </c:pt>
                <c:pt idx="447">
                  <c:v>64.7</c:v>
                </c:pt>
                <c:pt idx="448">
                  <c:v>64.8</c:v>
                </c:pt>
                <c:pt idx="449">
                  <c:v>64.900000000000006</c:v>
                </c:pt>
                <c:pt idx="450">
                  <c:v>65</c:v>
                </c:pt>
              </c:numCache>
            </c:numRef>
          </c:xVal>
          <c:yVal>
            <c:numRef>
              <c:f>Microsoft_Excel_Worksheet1!$C$2:$C$9752</c:f>
              <c:numCache>
                <c:formatCode>General</c:formatCode>
                <c:ptCount val="9751"/>
                <c:pt idx="0">
                  <c:v>1.21220996467493</c:v>
                </c:pt>
                <c:pt idx="1">
                  <c:v>1.2103673441276399</c:v>
                </c:pt>
                <c:pt idx="2">
                  <c:v>1.20852736954086</c:v>
                </c:pt>
                <c:pt idx="3">
                  <c:v>1.20669003566428</c:v>
                </c:pt>
                <c:pt idx="4">
                  <c:v>1.20485533723766</c:v>
                </c:pt>
                <c:pt idx="5">
                  <c:v>1.2030232689906</c:v>
                </c:pt>
                <c:pt idx="6">
                  <c:v>1.2011938256421799</c:v>
                </c:pt>
                <c:pt idx="7">
                  <c:v>1.1993670019006899</c:v>
                </c:pt>
                <c:pt idx="8">
                  <c:v>1.1975427924633</c:v>
                </c:pt>
                <c:pt idx="9">
                  <c:v>1.19572119201573</c:v>
                </c:pt>
                <c:pt idx="10">
                  <c:v>1.19390219523194</c:v>
                </c:pt>
                <c:pt idx="11">
                  <c:v>1.1920857967737899</c:v>
                </c:pt>
                <c:pt idx="12">
                  <c:v>1.1902719912906901</c:v>
                </c:pt>
                <c:pt idx="13">
                  <c:v>1.18846077341926</c:v>
                </c:pt>
                <c:pt idx="14">
                  <c:v>1.1866521377829899</c:v>
                </c:pt>
                <c:pt idx="15">
                  <c:v>1.18484607899183</c:v>
                </c:pt>
                <c:pt idx="16">
                  <c:v>1.1830425916418601</c:v>
                </c:pt>
                <c:pt idx="17">
                  <c:v>1.18124167031491</c:v>
                </c:pt>
                <c:pt idx="18">
                  <c:v>1.17944330957816</c:v>
                </c:pt>
                <c:pt idx="19">
                  <c:v>1.17764750398372</c:v>
                </c:pt>
                <c:pt idx="20">
                  <c:v>1.1758542480682901</c:v>
                </c:pt>
                <c:pt idx="21">
                  <c:v>1.1740635363526899</c:v>
                </c:pt>
                <c:pt idx="22">
                  <c:v>1.17227536334146</c:v>
                </c:pt>
                <c:pt idx="23">
                  <c:v>1.1704897235224201</c:v>
                </c:pt>
                <c:pt idx="24">
                  <c:v>1.1687066113662701</c:v>
                </c:pt>
                <c:pt idx="25">
                  <c:v>1.1669260213260699</c:v>
                </c:pt>
                <c:pt idx="26">
                  <c:v>1.1651479478368501</c:v>
                </c:pt>
                <c:pt idx="27">
                  <c:v>1.1633723853150799</c:v>
                </c:pt>
                <c:pt idx="28">
                  <c:v>1.16159932815824</c:v>
                </c:pt>
                <c:pt idx="29">
                  <c:v>1.1598287707443</c:v>
                </c:pt>
                <c:pt idx="30">
                  <c:v>1.1580607074312299</c:v>
                </c:pt>
                <c:pt idx="31">
                  <c:v>1.1562951325564801</c:v>
                </c:pt>
                <c:pt idx="32">
                  <c:v>1.1545320404364601</c:v>
                </c:pt>
                <c:pt idx="33">
                  <c:v>1.152771425366</c:v>
                </c:pt>
                <c:pt idx="34">
                  <c:v>1.1510132816178</c:v>
                </c:pt>
                <c:pt idx="35">
                  <c:v>1.14925760344189</c:v>
                </c:pt>
                <c:pt idx="36">
                  <c:v>1.14750438506501</c:v>
                </c:pt>
                <c:pt idx="37">
                  <c:v>1.14575362069007</c:v>
                </c:pt>
                <c:pt idx="38">
                  <c:v>1.1440053044955401</c:v>
                </c:pt>
                <c:pt idx="39">
                  <c:v>1.1422594306348099</c:v>
                </c:pt>
                <c:pt idx="40">
                  <c:v>1.14051599323558</c:v>
                </c:pt>
                <c:pt idx="41">
                  <c:v>1.13877498639921</c:v>
                </c:pt>
                <c:pt idx="42">
                  <c:v>1.13703640420009</c:v>
                </c:pt>
                <c:pt idx="43">
                  <c:v>1.13530024068491</c:v>
                </c:pt>
                <c:pt idx="44">
                  <c:v>1.1335664898720299</c:v>
                </c:pt>
                <c:pt idx="45">
                  <c:v>1.1318351457507401</c:v>
                </c:pt>
                <c:pt idx="46">
                  <c:v>1.1301062022805299</c:v>
                </c:pt>
                <c:pt idx="47">
                  <c:v>1.12837965339039</c:v>
                </c:pt>
                <c:pt idx="48">
                  <c:v>1.1266554929779999</c:v>
                </c:pt>
                <c:pt idx="49">
                  <c:v>1.1249337149090199</c:v>
                </c:pt>
                <c:pt idx="50">
                  <c:v>1.12321431301621</c:v>
                </c:pt>
                <c:pt idx="51">
                  <c:v>1.1214972810987101</c:v>
                </c:pt>
                <c:pt idx="52">
                  <c:v>1.1197826129211499</c:v>
                </c:pt>
                <c:pt idx="53">
                  <c:v>1.11807030221278</c:v>
                </c:pt>
                <c:pt idx="54">
                  <c:v>1.11636034266666</c:v>
                </c:pt>
                <c:pt idx="55">
                  <c:v>1.1146527279387199</c:v>
                </c:pt>
                <c:pt idx="56">
                  <c:v>1.1129474516468501</c:v>
                </c:pt>
                <c:pt idx="57">
                  <c:v>1.1112445073699699</c:v>
                </c:pt>
                <c:pt idx="58">
                  <c:v>1.1095438886470399</c:v>
                </c:pt>
                <c:pt idx="59">
                  <c:v>1.1078455889761101</c:v>
                </c:pt>
                <c:pt idx="60">
                  <c:v>1.1061496018132899</c:v>
                </c:pt>
                <c:pt idx="61">
                  <c:v>1.1044559205716999</c:v>
                </c:pt>
                <c:pt idx="62">
                  <c:v>1.1027645386204501</c:v>
                </c:pt>
                <c:pt idx="63">
                  <c:v>1.10107544928349</c:v>
                </c:pt>
                <c:pt idx="64">
                  <c:v>1.09938864583854</c:v>
                </c:pt>
                <c:pt idx="65">
                  <c:v>1.09770412151593</c:v>
                </c:pt>
                <c:pt idx="66">
                  <c:v>1.09602186949741</c:v>
                </c:pt>
                <c:pt idx="67">
                  <c:v>1.09434188291498</c:v>
                </c:pt>
                <c:pt idx="68">
                  <c:v>1.0926641548496101</c:v>
                </c:pt>
                <c:pt idx="69">
                  <c:v>1.09098867833002</c:v>
                </c:pt>
                <c:pt idx="70">
                  <c:v>1.0893154463313399</c:v>
                </c:pt>
                <c:pt idx="71">
                  <c:v>1.0876444517738</c:v>
                </c:pt>
                <c:pt idx="72">
                  <c:v>1.08597568752135</c:v>
                </c:pt>
                <c:pt idx="73">
                  <c:v>1.0843091463802601</c:v>
                </c:pt>
                <c:pt idx="74">
                  <c:v>1.08264482109769</c:v>
                </c:pt>
                <c:pt idx="75">
                  <c:v>1.0809827043601801</c:v>
                </c:pt>
                <c:pt idx="76">
                  <c:v>1.0793227887921799</c:v>
                </c:pt>
                <c:pt idx="77">
                  <c:v>1.0776650669544501</c:v>
                </c:pt>
                <c:pt idx="78">
                  <c:v>1.07600953134247</c:v>
                </c:pt>
                <c:pt idx="79">
                  <c:v>1.07435617438482</c:v>
                </c:pt>
                <c:pt idx="80">
                  <c:v>1.0727049884414701</c:v>
                </c:pt>
                <c:pt idx="81">
                  <c:v>1.07105596580208</c:v>
                </c:pt>
                <c:pt idx="82">
                  <c:v>1.06940909868417</c:v>
                </c:pt>
                <c:pt idx="83">
                  <c:v>1.06776437923134</c:v>
                </c:pt>
                <c:pt idx="84">
                  <c:v>1.0661217995114001</c:v>
                </c:pt>
                <c:pt idx="85">
                  <c:v>1.0644813515144</c:v>
                </c:pt>
                <c:pt idx="86">
                  <c:v>1.0628430271507101</c:v>
                </c:pt>
                <c:pt idx="87">
                  <c:v>1.06120681824893</c:v>
                </c:pt>
                <c:pt idx="88">
                  <c:v>1.05957271655384</c:v>
                </c:pt>
                <c:pt idx="89">
                  <c:v>1.05794071372425</c:v>
                </c:pt>
                <c:pt idx="90">
                  <c:v>1.05631080133078</c:v>
                </c:pt>
                <c:pt idx="91">
                  <c:v>1.0546829708536301</c:v>
                </c:pt>
                <c:pt idx="92">
                  <c:v>1.0530572136801899</c:v>
                </c:pt>
                <c:pt idx="93">
                  <c:v>1.0514335211027199</c:v>
                </c:pt>
                <c:pt idx="94">
                  <c:v>1.0498118843158299</c:v>
                </c:pt>
                <c:pt idx="95">
                  <c:v>1.0481922944139801</c:v>
                </c:pt>
                <c:pt idx="96">
                  <c:v>1.04657474238888</c:v>
                </c:pt>
                <c:pt idx="97">
                  <c:v>1.0449592191268</c:v>
                </c:pt>
                <c:pt idx="98">
                  <c:v>1.0433457154058501</c:v>
                </c:pt>
                <c:pt idx="99">
                  <c:v>1.04173422189311</c:v>
                </c:pt>
                <c:pt idx="100">
                  <c:v>1.0401247291417499</c:v>
                </c:pt>
                <c:pt idx="101">
                  <c:v>1.0385172275880601</c:v>
                </c:pt>
                <c:pt idx="102">
                  <c:v>1.0369117075483101</c:v>
                </c:pt>
                <c:pt idx="103">
                  <c:v>1.0353081592156399</c:v>
                </c:pt>
                <c:pt idx="104">
                  <c:v>1.03370657265679</c:v>
                </c:pt>
                <c:pt idx="105">
                  <c:v>1.03210693780873</c:v>
                </c:pt>
                <c:pt idx="106">
                  <c:v>1.03050924447523</c:v>
                </c:pt>
                <c:pt idx="107">
                  <c:v>1.0289134823233099</c:v>
                </c:pt>
                <c:pt idx="108">
                  <c:v>1.0273196408795899</c:v>
                </c:pt>
                <c:pt idx="109">
                  <c:v>1.02572770952652</c:v>
                </c:pt>
                <c:pt idx="110">
                  <c:v>1.02413767749853</c:v>
                </c:pt>
                <c:pt idx="111">
                  <c:v>1.02254955771236</c:v>
                </c:pt>
                <c:pt idx="112">
                  <c:v>1.0209634580454101</c:v>
                </c:pt>
                <c:pt idx="113">
                  <c:v>1.01937950944607</c:v>
                </c:pt>
                <c:pt idx="114">
                  <c:v>1.0177978420481799</c:v>
                </c:pt>
                <c:pt idx="115">
                  <c:v>1.0162185851754699</c:v>
                </c:pt>
                <c:pt idx="116">
                  <c:v>1.0146418673462301</c:v>
                </c:pt>
                <c:pt idx="117">
                  <c:v>1.01306781627829</c:v>
                </c:pt>
                <c:pt idx="118">
                  <c:v>1.0114965588939699</c:v>
                </c:pt>
                <c:pt idx="119">
                  <c:v>1.0099282213254701</c:v>
                </c:pt>
                <c:pt idx="120">
                  <c:v>1.00836292892025</c:v>
                </c:pt>
                <c:pt idx="121">
                  <c:v>1.00680080624671</c:v>
                </c:pt>
                <c:pt idx="122">
                  <c:v>1.00524197710004</c:v>
                </c:pt>
                <c:pt idx="123">
                  <c:v>1.00368656450827</c:v>
                </c:pt>
                <c:pt idx="124">
                  <c:v>1.0021346907384501</c:v>
                </c:pt>
                <c:pt idx="125">
                  <c:v>1.0005864773031301</c:v>
                </c:pt>
                <c:pt idx="126">
                  <c:v>0.99904204496688498</c:v>
                </c:pt>
                <c:pt idx="127">
                  <c:v>0.99750151375320495</c:v>
                </c:pt>
                <c:pt idx="128">
                  <c:v>0.99596500295141099</c:v>
                </c:pt>
                <c:pt idx="129">
                  <c:v>0.99443263112386004</c:v>
                </c:pt>
                <c:pt idx="130">
                  <c:v>0.99290451611330399</c:v>
                </c:pt>
                <c:pt idx="131">
                  <c:v>0.99138077505044997</c:v>
                </c:pt>
                <c:pt idx="132">
                  <c:v>0.98986152436170105</c:v>
                </c:pt>
                <c:pt idx="133">
                  <c:v>0.98834687977709201</c:v>
                </c:pt>
                <c:pt idx="134">
                  <c:v>0.98683695633841895</c:v>
                </c:pt>
                <c:pt idx="135">
                  <c:v>0.98533186840755205</c:v>
                </c:pt>
                <c:pt idx="136">
                  <c:v>0.98383172967494903</c:v>
                </c:pt>
                <c:pt idx="137">
                  <c:v>0.98233665316834795</c:v>
                </c:pt>
                <c:pt idx="138">
                  <c:v>0.98084675126166299</c:v>
                </c:pt>
                <c:pt idx="139">
                  <c:v>0.97936213568407204</c:v>
                </c:pt>
                <c:pt idx="140">
                  <c:v>0.97788291752928802</c:v>
                </c:pt>
                <c:pt idx="141">
                  <c:v>0.97640920726503799</c:v>
                </c:pt>
                <c:pt idx="142">
                  <c:v>0.97494111474272505</c:v>
                </c:pt>
                <c:pt idx="143">
                  <c:v>0.97347874920729804</c:v>
                </c:pt>
                <c:pt idx="144">
                  <c:v>0.97202221930730504</c:v>
                </c:pt>
                <c:pt idx="145">
                  <c:v>0.97057163310515904</c:v>
                </c:pt>
                <c:pt idx="146">
                  <c:v>0.96912709808758801</c:v>
                </c:pt>
                <c:pt idx="147">
                  <c:v>0.967688721176299</c:v>
                </c:pt>
                <c:pt idx="148">
                  <c:v>0.96625660873883301</c:v>
                </c:pt>
                <c:pt idx="149">
                  <c:v>0.96483086659962802</c:v>
                </c:pt>
                <c:pt idx="150">
                  <c:v>0.96341160005128801</c:v>
                </c:pt>
                <c:pt idx="151">
                  <c:v>0.96199891386604897</c:v>
                </c:pt>
                <c:pt idx="152">
                  <c:v>0.96059291230746202</c:v>
                </c:pt>
                <c:pt idx="153">
                  <c:v>0.95919369914228203</c:v>
                </c:pt>
                <c:pt idx="154">
                  <c:v>0.95780137765256301</c:v>
                </c:pt>
                <c:pt idx="155">
                  <c:v>0.95641605064796698</c:v>
                </c:pt>
                <c:pt idx="156">
                  <c:v>0.955037820478294</c:v>
                </c:pt>
                <c:pt idx="157">
                  <c:v>0.95366678904621704</c:v>
                </c:pt>
                <c:pt idx="158">
                  <c:v>0.95230305782024205</c:v>
                </c:pt>
                <c:pt idx="159">
                  <c:v>0.95094672784788503</c:v>
                </c:pt>
                <c:pt idx="160">
                  <c:v>0.94959789976907505</c:v>
                </c:pt>
                <c:pt idx="161">
                  <c:v>0.94825667382976997</c:v>
                </c:pt>
                <c:pt idx="162">
                  <c:v>0.94692314989581206</c:v>
                </c:pt>
                <c:pt idx="163">
                  <c:v>0.94559742746700703</c:v>
                </c:pt>
                <c:pt idx="164">
                  <c:v>0.94427960569142699</c:v>
                </c:pt>
                <c:pt idx="165">
                  <c:v>0.94296978337995396</c:v>
                </c:pt>
                <c:pt idx="166">
                  <c:v>0.94166805902105899</c:v>
                </c:pt>
                <c:pt idx="167">
                  <c:v>0.94037453079581301</c:v>
                </c:pt>
                <c:pt idx="168">
                  <c:v>0.939089296593144</c:v>
                </c:pt>
                <c:pt idx="169">
                  <c:v>0.93781245402533098</c:v>
                </c:pt>
                <c:pt idx="170">
                  <c:v>0.93654410044374603</c:v>
                </c:pt>
                <c:pt idx="171">
                  <c:v>0.93528433295484603</c:v>
                </c:pt>
                <c:pt idx="172">
                  <c:v>0.934033248436413</c:v>
                </c:pt>
                <c:pt idx="173">
                  <c:v>0.93279094355404002</c:v>
                </c:pt>
                <c:pt idx="174">
                  <c:v>0.93155751477788495</c:v>
                </c:pt>
                <c:pt idx="175">
                  <c:v>0.93033305839967395</c:v>
                </c:pt>
                <c:pt idx="176">
                  <c:v>0.92911767054996597</c:v>
                </c:pt>
                <c:pt idx="177">
                  <c:v>0.92791144721567798</c:v>
                </c:pt>
                <c:pt idx="178">
                  <c:v>0.92671448425788505</c:v>
                </c:pt>
                <c:pt idx="179">
                  <c:v>0.92552687742987805</c:v>
                </c:pt>
                <c:pt idx="180">
                  <c:v>0.92434872239549304</c:v>
                </c:pt>
                <c:pt idx="181">
                  <c:v>0.92318011474772099</c:v>
                </c:pt>
                <c:pt idx="182">
                  <c:v>0.922021150027581</c:v>
                </c:pt>
                <c:pt idx="183">
                  <c:v>0.92087192374328397</c:v>
                </c:pt>
                <c:pt idx="184">
                  <c:v>0.91973253138966105</c:v>
                </c:pt>
                <c:pt idx="185">
                  <c:v>0.91860306846788697</c:v>
                </c:pt>
                <c:pt idx="186">
                  <c:v>0.91748363050548298</c:v>
                </c:pt>
                <c:pt idx="187">
                  <c:v>0.916374313076598</c:v>
                </c:pt>
                <c:pt idx="188">
                  <c:v>0.91527521182258897</c:v>
                </c:pt>
                <c:pt idx="189">
                  <c:v>0.91418642247288495</c:v>
                </c:pt>
                <c:pt idx="190">
                  <c:v>0.91310804086614095</c:v>
                </c:pt>
                <c:pt idx="191">
                  <c:v>0.912040162971687</c:v>
                </c:pt>
                <c:pt idx="192">
                  <c:v>0.910982884911266</c:v>
                </c:pt>
                <c:pt idx="193">
                  <c:v>0.90993630298107597</c:v>
                </c:pt>
                <c:pt idx="194">
                  <c:v>0.90890051367409797</c:v>
                </c:pt>
                <c:pt idx="195">
                  <c:v>0.90787561370272696</c:v>
                </c:pt>
                <c:pt idx="196">
                  <c:v>0.90686170002169597</c:v>
                </c:pt>
                <c:pt idx="197">
                  <c:v>0.90585886985129904</c:v>
                </c:pt>
                <c:pt idx="198">
                  <c:v>0.90486722070091596</c:v>
                </c:pt>
                <c:pt idx="199">
                  <c:v>0.90388685039282601</c:v>
                </c:pt>
                <c:pt idx="200">
                  <c:v>0.90291785708632699</c:v>
                </c:pt>
                <c:pt idx="201">
                  <c:v>0.90196033930214703</c:v>
                </c:pt>
                <c:pt idx="202">
                  <c:v>0.90101439594715005</c:v>
                </c:pt>
                <c:pt idx="203">
                  <c:v>0.90008012633934198</c:v>
                </c:pt>
                <c:pt idx="204">
                  <c:v>0.89915763023316297</c:v>
                </c:pt>
                <c:pt idx="205">
                  <c:v>0.89824700784507905</c:v>
                </c:pt>
                <c:pt idx="206">
                  <c:v>0.89734835987944905</c:v>
                </c:pt>
                <c:pt idx="207">
                  <c:v>0.89646178755469796</c:v>
                </c:pt>
                <c:pt idx="208">
                  <c:v>0.89558739262975495</c:v>
                </c:pt>
                <c:pt idx="209">
                  <c:v>0.894725277430789</c:v>
                </c:pt>
                <c:pt idx="210">
                  <c:v>0.89387554487820398</c:v>
                </c:pt>
                <c:pt idx="211">
                  <c:v>0.89303829851392702</c:v>
                </c:pt>
                <c:pt idx="212">
                  <c:v>0.89221364252894997</c:v>
                </c:pt>
                <c:pt idx="213">
                  <c:v>0.89140168179114598</c:v>
                </c:pt>
                <c:pt idx="214">
                  <c:v>0.89060252187334199</c:v>
                </c:pt>
                <c:pt idx="215">
                  <c:v>0.88981626908164602</c:v>
                </c:pt>
                <c:pt idx="216">
                  <c:v>0.889043030484024</c:v>
                </c:pt>
                <c:pt idx="217">
                  <c:v>0.88828291393912195</c:v>
                </c:pt>
                <c:pt idx="218">
                  <c:v>0.88753602812531796</c:v>
                </c:pt>
                <c:pt idx="219">
                  <c:v>0.88680248257001704</c:v>
                </c:pt>
                <c:pt idx="220">
                  <c:v>0.88608238767915304</c:v>
                </c:pt>
                <c:pt idx="221">
                  <c:v>0.88537585476691605</c:v>
                </c:pt>
                <c:pt idx="222">
                  <c:v>0.88468299608569001</c:v>
                </c:pt>
                <c:pt idx="223">
                  <c:v>0.88400392485617796</c:v>
                </c:pt>
                <c:pt idx="224">
                  <c:v>0.88333875529772998</c:v>
                </c:pt>
                <c:pt idx="225">
                  <c:v>0.88268760265884605</c:v>
                </c:pt>
                <c:pt idx="226">
                  <c:v>0.88205058324785801</c:v>
                </c:pt>
                <c:pt idx="227">
                  <c:v>0.88142781446377205</c:v>
                </c:pt>
                <c:pt idx="228">
                  <c:v>0.880819414827263</c:v>
                </c:pt>
                <c:pt idx="229">
                  <c:v>0.88022550401182298</c:v>
                </c:pt>
                <c:pt idx="230">
                  <c:v>0.87964620287503603</c:v>
                </c:pt>
                <c:pt idx="231">
                  <c:v>0.87908163348998003</c:v>
                </c:pt>
                <c:pt idx="232">
                  <c:v>0.878531919176747</c:v>
                </c:pt>
                <c:pt idx="233">
                  <c:v>0.87799718453406705</c:v>
                </c:pt>
                <c:pt idx="234">
                  <c:v>0.87747755547102102</c:v>
                </c:pt>
                <c:pt idx="235">
                  <c:v>0.876973159238848</c:v>
                </c:pt>
                <c:pt idx="236">
                  <c:v>0.87648412446281698</c:v>
                </c:pt>
                <c:pt idx="237">
                  <c:v>0.87601058117416997</c:v>
                </c:pt>
                <c:pt idx="238">
                  <c:v>0.87555266084211703</c:v>
                </c:pt>
                <c:pt idx="239">
                  <c:v>0.87511049640587302</c:v>
                </c:pt>
                <c:pt idx="240">
                  <c:v>0.87468422230673304</c:v>
                </c:pt>
                <c:pt idx="241">
                  <c:v>0.87427397452017697</c:v>
                </c:pt>
                <c:pt idx="242">
                  <c:v>0.87387989058798099</c:v>
                </c:pt>
                <c:pt idx="243">
                  <c:v>0.87350210965034802</c:v>
                </c:pt>
                <c:pt idx="244">
                  <c:v>0.87314077247803501</c:v>
                </c:pt>
                <c:pt idx="245">
                  <c:v>0.87279602150447699</c:v>
                </c:pt>
                <c:pt idx="246">
                  <c:v>0.872468000857889</c:v>
                </c:pt>
                <c:pt idx="247">
                  <c:v>0.87215685639336105</c:v>
                </c:pt>
                <c:pt idx="248">
                  <c:v>0.87186273572492401</c:v>
                </c:pt>
                <c:pt idx="249">
                  <c:v>0.87158578825758104</c:v>
                </c:pt>
                <c:pt idx="250">
                  <c:v>0.87132616521931205</c:v>
                </c:pt>
                <c:pt idx="251">
                  <c:v>0.87108401969304405</c:v>
                </c:pt>
                <c:pt idx="252">
                  <c:v>0.87085950664858103</c:v>
                </c:pt>
                <c:pt idx="253">
                  <c:v>0.87065278297449</c:v>
                </c:pt>
                <c:pt idx="254">
                  <c:v>0.870464007509965</c:v>
                </c:pt>
                <c:pt idx="255">
                  <c:v>0.87029334107663503</c:v>
                </c:pt>
                <c:pt idx="256">
                  <c:v>0.87014094651035601</c:v>
                </c:pt>
                <c:pt idx="257">
                  <c:v>0.87000698869295701</c:v>
                </c:pt>
                <c:pt idx="258">
                  <c:v>0.869891634583974</c:v>
                </c:pt>
                <c:pt idx="259">
                  <c:v>0.86979505325235495</c:v>
                </c:pt>
                <c:pt idx="260">
                  <c:v>0.86971741590816398</c:v>
                </c:pt>
                <c:pt idx="261">
                  <c:v>0.86965889593427603</c:v>
                </c:pt>
                <c:pt idx="262">
                  <c:v>0.86961966891808196</c:v>
                </c:pt>
                <c:pt idx="263">
                  <c:v>0.86959991268322001</c:v>
                </c:pt>
                <c:pt idx="264">
                  <c:v>0.86959980732133701</c:v>
                </c:pt>
                <c:pt idx="265">
                  <c:v>0.86961953522390101</c:v>
                </c:pt>
                <c:pt idx="266">
                  <c:v>0.86965928111407997</c:v>
                </c:pt>
                <c:pt idx="267">
                  <c:v>0.86971923207871005</c:v>
                </c:pt>
                <c:pt idx="268">
                  <c:v>0.86979957760036097</c:v>
                </c:pt>
                <c:pt idx="269">
                  <c:v>0.86990050958953302</c:v>
                </c:pt>
                <c:pt idx="270">
                  <c:v>0.870022222417002</c:v>
                </c:pt>
                <c:pt idx="271">
                  <c:v>0.87016491294633302</c:v>
                </c:pt>
                <c:pt idx="272">
                  <c:v>0.87032878056660401</c:v>
                </c:pt>
                <c:pt idx="273">
                  <c:v>0.87051402722533899</c:v>
                </c:pt>
                <c:pt idx="274">
                  <c:v>0.87072085746171601</c:v>
                </c:pt>
                <c:pt idx="275">
                  <c:v>0.870949478440043</c:v>
                </c:pt>
                <c:pt idx="276">
                  <c:v>0.87120009998355996</c:v>
                </c:pt>
                <c:pt idx="277">
                  <c:v>0.87147293460859498</c:v>
                </c:pt>
                <c:pt idx="278">
                  <c:v>0.87176819755909096</c:v>
                </c:pt>
                <c:pt idx="279">
                  <c:v>0.87208610684156296</c:v>
                </c:pt>
                <c:pt idx="280">
                  <c:v>0.87242688326051299</c:v>
                </c:pt>
                <c:pt idx="281">
                  <c:v>0.87279075045432997</c:v>
                </c:pt>
                <c:pt idx="282">
                  <c:v>0.87317793493173201</c:v>
                </c:pt>
                <c:pt idx="283">
                  <c:v>0.87358866610877595</c:v>
                </c:pt>
                <c:pt idx="284">
                  <c:v>0.87402317634648297</c:v>
                </c:pt>
                <c:pt idx="285">
                  <c:v>0.87448170098912403</c:v>
                </c:pt>
                <c:pt idx="286">
                  <c:v>0.87496447840319402</c:v>
                </c:pt>
                <c:pt idx="287">
                  <c:v>0.87547175001713895</c:v>
                </c:pt>
                <c:pt idx="288">
                  <c:v>0.87600376036186101</c:v>
                </c:pt>
                <c:pt idx="289">
                  <c:v>0.87656075711205705</c:v>
                </c:pt>
                <c:pt idx="290">
                  <c:v>0.87714299112843097</c:v>
                </c:pt>
                <c:pt idx="291">
                  <c:v>0.87775071650083203</c:v>
                </c:pt>
                <c:pt idx="292">
                  <c:v>0.87838419059235295</c:v>
                </c:pt>
                <c:pt idx="293">
                  <c:v>0.87904367408444495</c:v>
                </c:pt>
                <c:pt idx="294">
                  <c:v>0.87972943102309498</c:v>
                </c:pt>
                <c:pt idx="295">
                  <c:v>0.88044172886610805</c:v>
                </c:pt>
                <c:pt idx="296">
                  <c:v>0.88118083853153995</c:v>
                </c:pt>
                <c:pt idx="297">
                  <c:v>0.88194703444733402</c:v>
                </c:pt>
                <c:pt idx="298">
                  <c:v>0.882740594602206</c:v>
                </c:pt>
                <c:pt idx="299">
                  <c:v>0.88356180059782297</c:v>
                </c:pt>
                <c:pt idx="300">
                  <c:v>0.88441093770231904</c:v>
                </c:pt>
                <c:pt idx="301">
                  <c:v>0.885288294905207</c:v>
                </c:pt>
                <c:pt idx="302">
                  <c:v>0.88619416497371895</c:v>
                </c:pt>
                <c:pt idx="303">
                  <c:v>0.88712884451063001</c:v>
                </c:pt>
                <c:pt idx="304">
                  <c:v>0.88809263401361105</c:v>
                </c:pt>
                <c:pt idx="305">
                  <c:v>0.88908583793615104</c:v>
                </c:pt>
                <c:pt idx="306">
                  <c:v>0.89010876475010203</c:v>
                </c:pt>
                <c:pt idx="307">
                  <c:v>0.89116172700988405</c:v>
                </c:pt>
                <c:pt idx="308">
                  <c:v>0.89224504141840499</c:v>
                </c:pt>
                <c:pt idx="309">
                  <c:v>0.89335902889473395</c:v>
                </c:pt>
                <c:pt idx="310">
                  <c:v>0.89450401464356499</c:v>
                </c:pt>
                <c:pt idx="311">
                  <c:v>0.89568032822653698</c:v>
                </c:pt>
                <c:pt idx="312">
                  <c:v>0.89688830363542704</c:v>
                </c:pt>
                <c:pt idx="313">
                  <c:v>0.89812827936728701</c:v>
                </c:pt>
                <c:pt idx="314">
                  <c:v>0.89940059850154497</c:v>
                </c:pt>
                <c:pt idx="315">
                  <c:v>0.90070560877912498</c:v>
                </c:pt>
                <c:pt idx="316">
                  <c:v>0.90204366268363201</c:v>
                </c:pt>
                <c:pt idx="317">
                  <c:v>0.90341511752463399</c:v>
                </c:pt>
                <c:pt idx="318">
                  <c:v>0.90482033552309205</c:v>
                </c:pt>
                <c:pt idx="319">
                  <c:v>0.90625968389897704</c:v>
                </c:pt>
                <c:pt idx="320">
                  <c:v>0.90773353496111897</c:v>
                </c:pt>
                <c:pt idx="321">
                  <c:v>0.90924226619933102</c:v>
                </c:pt>
                <c:pt idx="322">
                  <c:v>0.91078626037883903</c:v>
                </c:pt>
                <c:pt idx="323">
                  <c:v>0.91236590563708697</c:v>
                </c:pt>
                <c:pt idx="324">
                  <c:v>0.91398159558292502</c:v>
                </c:pt>
                <c:pt idx="325">
                  <c:v>0.91563372939825605</c:v>
                </c:pt>
                <c:pt idx="326">
                  <c:v>0.91732271194215997</c:v>
                </c:pt>
                <c:pt idx="327">
                  <c:v>0.91904895385755403</c:v>
                </c:pt>
                <c:pt idx="328">
                  <c:v>0.92081287168043002</c:v>
                </c:pt>
                <c:pt idx="329">
                  <c:v>0.92261488795170399</c:v>
                </c:pt>
                <c:pt idx="330">
                  <c:v>0.92445543133173702</c:v>
                </c:pt>
                <c:pt idx="331">
                  <c:v>0.92633493671756595</c:v>
                </c:pt>
                <c:pt idx="332">
                  <c:v>0.92825384536288502</c:v>
                </c:pt>
                <c:pt idx="333">
                  <c:v>0.93021260500083902</c:v>
                </c:pt>
                <c:pt idx="334">
                  <c:v>0.93221166996966098</c:v>
                </c:pt>
                <c:pt idx="335">
                  <c:v>0.93425150134121604</c:v>
                </c:pt>
                <c:pt idx="336">
                  <c:v>0.93633256705248702</c:v>
                </c:pt>
                <c:pt idx="337">
                  <c:v>0.93845534204007097</c:v>
                </c:pt>
                <c:pt idx="338">
                  <c:v>0.94062030837772304</c:v>
                </c:pt>
                <c:pt idx="339">
                  <c:v>0.94282795541699804</c:v>
                </c:pt>
                <c:pt idx="340">
                  <c:v>0.94507877993107003</c:v>
                </c:pt>
                <c:pt idx="341">
                  <c:v>0.94737328626174799</c:v>
                </c:pt>
                <c:pt idx="342">
                  <c:v>0.94971198646977495</c:v>
                </c:pt>
                <c:pt idx="343">
                  <c:v>0.95209540048845798</c:v>
                </c:pt>
                <c:pt idx="344">
                  <c:v>0.95452405628067905</c:v>
                </c:pt>
                <c:pt idx="345">
                  <c:v>0.95699848999937098</c:v>
                </c:pt>
                <c:pt idx="346">
                  <c:v>0.95951924615149997</c:v>
                </c:pt>
                <c:pt idx="347">
                  <c:v>0.96208687776563395</c:v>
                </c:pt>
                <c:pt idx="348">
                  <c:v>0.964701946563153</c:v>
                </c:pt>
                <c:pt idx="349">
                  <c:v>0.96736502313318395</c:v>
                </c:pt>
                <c:pt idx="350">
                  <c:v>0.97007668711131401</c:v>
                </c:pt>
                <c:pt idx="351">
                  <c:v>0.97283752736217299</c:v>
                </c:pt>
                <c:pt idx="352">
                  <c:v>0.97564814216594498</c:v>
                </c:pt>
                <c:pt idx="353">
                  <c:v>0.97850913940889395</c:v>
                </c:pt>
                <c:pt idx="354">
                  <c:v>0.98142113677798204</c:v>
                </c:pt>
                <c:pt idx="355">
                  <c:v>0.98438476195966396</c:v>
                </c:pt>
                <c:pt idx="356">
                  <c:v>0.98740065284293599</c:v>
                </c:pt>
                <c:pt idx="357">
                  <c:v>0.990469457726735</c:v>
                </c:pt>
                <c:pt idx="358">
                  <c:v>0.993591835531769</c:v>
                </c:pt>
                <c:pt idx="359">
                  <c:v>0.99676845601687403</c:v>
                </c:pt>
                <c:pt idx="360">
                  <c:v>1</c:v>
                </c:pt>
                <c:pt idx="361">
                  <c:v>1.00225306705619</c:v>
                </c:pt>
                <c:pt idx="362">
                  <c:v>1.0045451388701601</c:v>
                </c:pt>
                <c:pt idx="363">
                  <c:v>1.0068760366921901</c:v>
                </c:pt>
                <c:pt idx="364">
                  <c:v>1.00924558439241</c:v>
                </c:pt>
                <c:pt idx="365">
                  <c:v>1.0116536082910099</c:v>
                </c:pt>
                <c:pt idx="366">
                  <c:v>1.0140999369916801</c:v>
                </c:pt>
                <c:pt idx="367">
                  <c:v>1.0165844012183201</c:v>
                </c:pt>
                <c:pt idx="368">
                  <c:v>1.01910683365474</c:v>
                </c:pt>
                <c:pt idx="369">
                  <c:v>1.02166706878729</c:v>
                </c:pt>
                <c:pt idx="370">
                  <c:v>1.0242649427503101</c:v>
                </c:pt>
                <c:pt idx="371">
                  <c:v>1.0269002931742699</c:v>
                </c:pt>
                <c:pt idx="372">
                  <c:v>1.02957295903645</c:v>
                </c:pt>
                <c:pt idx="373">
                  <c:v>1.0322827805140899</c:v>
                </c:pt>
                <c:pt idx="374">
                  <c:v>1.0350295988399201</c:v>
                </c:pt>
                <c:pt idx="375">
                  <c:v>1.0378132561598801</c:v>
                </c:pt>
                <c:pt idx="376">
                  <c:v>1.0406335953930601</c:v>
                </c:pt>
                <c:pt idx="377">
                  <c:v>1.0434904600936501</c:v>
                </c:pt>
                <c:pt idx="378">
                  <c:v>1.0463836943148599</c:v>
                </c:pt>
                <c:pt idx="379">
                  <c:v>1.0493131424747499</c:v>
                </c:pt>
                <c:pt idx="380">
                  <c:v>1.0522786492238001</c:v>
                </c:pt>
                <c:pt idx="381">
                  <c:v>1.05528005931425</c:v>
                </c:pt>
                <c:pt idx="382">
                  <c:v>1.05831721747103</c:v>
                </c:pt>
                <c:pt idx="383">
                  <c:v>1.06138996826429</c:v>
                </c:pt>
                <c:pt idx="384">
                  <c:v>1.06449815598336</c:v>
                </c:pt>
                <c:pt idx="385">
                  <c:v>1.06764162451225</c:v>
                </c:pt>
                <c:pt idx="386">
                  <c:v>1.0708202172063701</c:v>
                </c:pt>
                <c:pt idx="387">
                  <c:v>1.07403377677065</c:v>
                </c:pt>
                <c:pt idx="388">
                  <c:v>1.0772821451388701</c:v>
                </c:pt>
                <c:pt idx="389">
                  <c:v>1.08056516335414</c:v>
                </c:pt>
                <c:pt idx="390">
                  <c:v>1.08388267145059</c:v>
                </c:pt>
                <c:pt idx="391">
                  <c:v>1.0872345083360599</c:v>
                </c:pt>
                <c:pt idx="392">
                  <c:v>1.09062051167587</c:v>
                </c:pt>
                <c:pt idx="393">
                  <c:v>1.09404051777758</c:v>
                </c:pt>
                <c:pt idx="394">
                  <c:v>1.0974943614766699</c:v>
                </c:pt>
                <c:pt idx="395">
                  <c:v>1.10098187602316</c:v>
                </c:pt>
                <c:pt idx="396">
                  <c:v>1.1045028929690901</c:v>
                </c:pt>
                <c:pt idx="397">
                  <c:v>1.10805724205681</c:v>
                </c:pt>
                <c:pt idx="398">
                  <c:v>1.11164475110808</c:v>
                </c:pt>
                <c:pt idx="399">
                  <c:v>1.11526524591398</c:v>
                </c:pt>
                <c:pt idx="400">
                  <c:v>1.1189185501255201</c:v>
                </c:pt>
                <c:pt idx="401">
                  <c:v>1.1226044851449499</c:v>
                </c:pt>
                <c:pt idx="402">
                  <c:v>1.1263228700178001</c:v>
                </c:pt>
                <c:pt idx="403">
                  <c:v>1.1300735213255599</c:v>
                </c:pt>
                <c:pt idx="404">
                  <c:v>1.1338562530790099</c:v>
                </c:pt>
                <c:pt idx="405">
                  <c:v>1.1376708766121899</c:v>
                </c:pt>
                <c:pt idx="406">
                  <c:v>1.1415172004769301</c:v>
                </c:pt>
                <c:pt idx="407">
                  <c:v>1.14539503033806</c:v>
                </c:pt>
                <c:pt idx="408">
                  <c:v>1.14930416886905</c:v>
                </c:pt>
                <c:pt idx="409">
                  <c:v>1.1532444156484201</c:v>
                </c:pt>
                <c:pt idx="410">
                  <c:v>1.1572155670565001</c:v>
                </c:pt>
                <c:pt idx="411">
                  <c:v>1.1612174161728599</c:v>
                </c:pt>
                <c:pt idx="412">
                  <c:v>1.16524975267424</c:v>
                </c:pt>
                <c:pt idx="413">
                  <c:v>1.16931236273303</c:v>
                </c:pt>
                <c:pt idx="414">
                  <c:v>1.1734050289162199</c:v>
                </c:pt>
                <c:pt idx="415">
                  <c:v>1.1775275300849399</c:v>
                </c:pt>
                <c:pt idx="416">
                  <c:v>1.1816796412944901</c:v>
                </c:pt>
                <c:pt idx="417">
                  <c:v>1.1858611336948901</c:v>
                </c:pt>
                <c:pt idx="418">
                  <c:v>1.19007177443195</c:v>
                </c:pt>
                <c:pt idx="419">
                  <c:v>1.1943113265488701</c:v>
                </c:pt>
                <c:pt idx="420">
                  <c:v>1.1985795488883799</c:v>
                </c:pt>
                <c:pt idx="421">
                  <c:v>1.20287619599538</c:v>
                </c:pt>
                <c:pt idx="422">
                  <c:v>1.20720101802016</c:v>
                </c:pt>
                <c:pt idx="423">
                  <c:v>1.2115537606221101</c:v>
                </c:pt>
                <c:pt idx="424">
                  <c:v>1.21593416487404</c:v>
                </c:pt>
                <c:pt idx="425">
                  <c:v>1.2203419671670499</c:v>
                </c:pt>
                <c:pt idx="426">
                  <c:v>1.22477689911595</c:v>
                </c:pt>
                <c:pt idx="427">
                  <c:v>1.2292386874653001</c:v>
                </c:pt>
                <c:pt idx="428">
                  <c:v>1.2337270539960099</c:v>
                </c:pt>
                <c:pt idx="429">
                  <c:v>1.23824171543261</c:v>
                </c:pt>
                <c:pt idx="430">
                  <c:v>1.24278238335113</c:v>
                </c:pt>
                <c:pt idx="431">
                  <c:v>1.24734876408759</c:v>
                </c:pt>
                <c:pt idx="432">
                  <c:v>1.2519405586472201</c:v>
                </c:pt>
                <c:pt idx="433">
                  <c:v>1.2565574626143099</c:v>
                </c:pt>
                <c:pt idx="434">
                  <c:v>1.2611991660628099</c:v>
                </c:pt>
                <c:pt idx="435">
                  <c:v>1.2658653534676101</c:v>
                </c:pt>
                <c:pt idx="436">
                  <c:v>1.27055570361662</c:v>
                </c:pt>
                <c:pt idx="437">
                  <c:v>1.2752698895235799</c:v>
                </c:pt>
                <c:pt idx="438">
                  <c:v>1.28000757834167</c:v>
                </c:pt>
                <c:pt idx="439">
                  <c:v>1.2847684312779699</c:v>
                </c:pt>
                <c:pt idx="440">
                  <c:v>1.2895521035087401</c:v>
                </c:pt>
                <c:pt idx="441">
                  <c:v>1.2943582440955701</c:v>
                </c:pt>
                <c:pt idx="442">
                  <c:v>1.2991864959024699</c:v>
                </c:pt>
                <c:pt idx="443">
                  <c:v>1.30403649551381</c:v>
                </c:pt>
                <c:pt idx="444">
                  <c:v>1.3089078731533501</c:v>
                </c:pt>
                <c:pt idx="445">
                  <c:v>1.3138002526041099</c:v>
                </c:pt>
                <c:pt idx="446">
                  <c:v>1.31871325112938</c:v>
                </c:pt>
                <c:pt idx="447">
                  <c:v>1.32364647939473</c:v>
                </c:pt>
                <c:pt idx="448">
                  <c:v>1.32859954139112</c:v>
                </c:pt>
                <c:pt idx="449">
                  <c:v>1.3335720343591599</c:v>
                </c:pt>
                <c:pt idx="450">
                  <c:v>1.33856354871445</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Microsoft_Excel_Worksheet1!$A$2:$A$9752</c:f>
              <c:numCache>
                <c:formatCode>General</c:formatCode>
                <c:ptCount val="9751"/>
                <c:pt idx="0">
                  <c:v>20</c:v>
                </c:pt>
                <c:pt idx="1">
                  <c:v>20.100000000000001</c:v>
                </c:pt>
                <c:pt idx="2">
                  <c:v>20.2</c:v>
                </c:pt>
                <c:pt idx="3">
                  <c:v>20.3</c:v>
                </c:pt>
                <c:pt idx="4">
                  <c:v>20.399999999999999</c:v>
                </c:pt>
                <c:pt idx="5">
                  <c:v>20.5</c:v>
                </c:pt>
                <c:pt idx="6">
                  <c:v>20.6</c:v>
                </c:pt>
                <c:pt idx="7">
                  <c:v>20.7</c:v>
                </c:pt>
                <c:pt idx="8">
                  <c:v>20.8</c:v>
                </c:pt>
                <c:pt idx="9">
                  <c:v>20.9</c:v>
                </c:pt>
                <c:pt idx="10">
                  <c:v>21</c:v>
                </c:pt>
                <c:pt idx="11">
                  <c:v>21.1</c:v>
                </c:pt>
                <c:pt idx="12">
                  <c:v>21.2</c:v>
                </c:pt>
                <c:pt idx="13">
                  <c:v>21.3</c:v>
                </c:pt>
                <c:pt idx="14">
                  <c:v>21.4</c:v>
                </c:pt>
                <c:pt idx="15">
                  <c:v>21.5</c:v>
                </c:pt>
                <c:pt idx="16">
                  <c:v>21.6</c:v>
                </c:pt>
                <c:pt idx="17">
                  <c:v>21.7</c:v>
                </c:pt>
                <c:pt idx="18">
                  <c:v>21.8</c:v>
                </c:pt>
                <c:pt idx="19">
                  <c:v>21.9</c:v>
                </c:pt>
                <c:pt idx="20">
                  <c:v>22</c:v>
                </c:pt>
                <c:pt idx="21">
                  <c:v>22.1</c:v>
                </c:pt>
                <c:pt idx="22">
                  <c:v>22.2</c:v>
                </c:pt>
                <c:pt idx="23">
                  <c:v>22.3</c:v>
                </c:pt>
                <c:pt idx="24">
                  <c:v>22.4</c:v>
                </c:pt>
                <c:pt idx="25">
                  <c:v>22.5</c:v>
                </c:pt>
                <c:pt idx="26">
                  <c:v>22.6</c:v>
                </c:pt>
                <c:pt idx="27">
                  <c:v>22.7</c:v>
                </c:pt>
                <c:pt idx="28">
                  <c:v>22.8</c:v>
                </c:pt>
                <c:pt idx="29">
                  <c:v>22.9</c:v>
                </c:pt>
                <c:pt idx="30">
                  <c:v>23</c:v>
                </c:pt>
                <c:pt idx="31">
                  <c:v>23.1</c:v>
                </c:pt>
                <c:pt idx="32">
                  <c:v>23.2</c:v>
                </c:pt>
                <c:pt idx="33">
                  <c:v>23.3</c:v>
                </c:pt>
                <c:pt idx="34">
                  <c:v>23.4</c:v>
                </c:pt>
                <c:pt idx="35">
                  <c:v>23.5</c:v>
                </c:pt>
                <c:pt idx="36">
                  <c:v>23.6</c:v>
                </c:pt>
                <c:pt idx="37">
                  <c:v>23.7</c:v>
                </c:pt>
                <c:pt idx="38">
                  <c:v>23.8</c:v>
                </c:pt>
                <c:pt idx="39">
                  <c:v>23.9</c:v>
                </c:pt>
                <c:pt idx="40">
                  <c:v>24</c:v>
                </c:pt>
                <c:pt idx="41">
                  <c:v>24.1</c:v>
                </c:pt>
                <c:pt idx="42">
                  <c:v>24.2</c:v>
                </c:pt>
                <c:pt idx="43">
                  <c:v>24.3</c:v>
                </c:pt>
                <c:pt idx="44">
                  <c:v>24.4</c:v>
                </c:pt>
                <c:pt idx="45">
                  <c:v>24.5</c:v>
                </c:pt>
                <c:pt idx="46">
                  <c:v>24.6</c:v>
                </c:pt>
                <c:pt idx="47">
                  <c:v>24.7</c:v>
                </c:pt>
                <c:pt idx="48">
                  <c:v>24.8</c:v>
                </c:pt>
                <c:pt idx="49">
                  <c:v>24.9</c:v>
                </c:pt>
                <c:pt idx="50">
                  <c:v>25</c:v>
                </c:pt>
                <c:pt idx="51">
                  <c:v>25.1</c:v>
                </c:pt>
                <c:pt idx="52">
                  <c:v>25.2</c:v>
                </c:pt>
                <c:pt idx="53">
                  <c:v>25.3</c:v>
                </c:pt>
                <c:pt idx="54">
                  <c:v>25.4</c:v>
                </c:pt>
                <c:pt idx="55">
                  <c:v>25.5</c:v>
                </c:pt>
                <c:pt idx="56">
                  <c:v>25.6</c:v>
                </c:pt>
                <c:pt idx="57">
                  <c:v>25.7</c:v>
                </c:pt>
                <c:pt idx="58">
                  <c:v>25.8</c:v>
                </c:pt>
                <c:pt idx="59">
                  <c:v>25.9</c:v>
                </c:pt>
                <c:pt idx="60">
                  <c:v>26</c:v>
                </c:pt>
                <c:pt idx="61">
                  <c:v>26.1</c:v>
                </c:pt>
                <c:pt idx="62">
                  <c:v>26.2</c:v>
                </c:pt>
                <c:pt idx="63">
                  <c:v>26.3</c:v>
                </c:pt>
                <c:pt idx="64">
                  <c:v>26.4</c:v>
                </c:pt>
                <c:pt idx="65">
                  <c:v>26.5</c:v>
                </c:pt>
                <c:pt idx="66">
                  <c:v>26.6</c:v>
                </c:pt>
                <c:pt idx="67">
                  <c:v>26.7</c:v>
                </c:pt>
                <c:pt idx="68">
                  <c:v>26.8</c:v>
                </c:pt>
                <c:pt idx="69">
                  <c:v>26.9</c:v>
                </c:pt>
                <c:pt idx="70">
                  <c:v>27</c:v>
                </c:pt>
                <c:pt idx="71">
                  <c:v>27.1</c:v>
                </c:pt>
                <c:pt idx="72">
                  <c:v>27.2</c:v>
                </c:pt>
                <c:pt idx="73">
                  <c:v>27.3</c:v>
                </c:pt>
                <c:pt idx="74">
                  <c:v>27.4</c:v>
                </c:pt>
                <c:pt idx="75">
                  <c:v>27.5</c:v>
                </c:pt>
                <c:pt idx="76">
                  <c:v>27.6</c:v>
                </c:pt>
                <c:pt idx="77">
                  <c:v>27.7</c:v>
                </c:pt>
                <c:pt idx="78">
                  <c:v>27.8</c:v>
                </c:pt>
                <c:pt idx="79">
                  <c:v>27.9</c:v>
                </c:pt>
                <c:pt idx="80">
                  <c:v>28</c:v>
                </c:pt>
                <c:pt idx="81">
                  <c:v>28.1</c:v>
                </c:pt>
                <c:pt idx="82">
                  <c:v>28.2</c:v>
                </c:pt>
                <c:pt idx="83">
                  <c:v>28.3</c:v>
                </c:pt>
                <c:pt idx="84">
                  <c:v>28.4</c:v>
                </c:pt>
                <c:pt idx="85">
                  <c:v>28.5</c:v>
                </c:pt>
                <c:pt idx="86">
                  <c:v>28.6</c:v>
                </c:pt>
                <c:pt idx="87">
                  <c:v>28.7</c:v>
                </c:pt>
                <c:pt idx="88">
                  <c:v>28.8</c:v>
                </c:pt>
                <c:pt idx="89">
                  <c:v>28.9</c:v>
                </c:pt>
                <c:pt idx="90">
                  <c:v>29</c:v>
                </c:pt>
                <c:pt idx="91">
                  <c:v>29.1</c:v>
                </c:pt>
                <c:pt idx="92">
                  <c:v>29.2</c:v>
                </c:pt>
                <c:pt idx="93">
                  <c:v>29.3</c:v>
                </c:pt>
                <c:pt idx="94">
                  <c:v>29.4</c:v>
                </c:pt>
                <c:pt idx="95">
                  <c:v>29.5</c:v>
                </c:pt>
                <c:pt idx="96">
                  <c:v>29.6</c:v>
                </c:pt>
                <c:pt idx="97">
                  <c:v>29.7</c:v>
                </c:pt>
                <c:pt idx="98">
                  <c:v>29.8</c:v>
                </c:pt>
                <c:pt idx="99">
                  <c:v>29.9</c:v>
                </c:pt>
                <c:pt idx="100">
                  <c:v>30</c:v>
                </c:pt>
                <c:pt idx="101">
                  <c:v>30.1</c:v>
                </c:pt>
                <c:pt idx="102">
                  <c:v>30.2</c:v>
                </c:pt>
                <c:pt idx="103">
                  <c:v>30.3</c:v>
                </c:pt>
                <c:pt idx="104">
                  <c:v>30.4</c:v>
                </c:pt>
                <c:pt idx="105">
                  <c:v>30.5</c:v>
                </c:pt>
                <c:pt idx="106">
                  <c:v>30.6</c:v>
                </c:pt>
                <c:pt idx="107">
                  <c:v>30.7</c:v>
                </c:pt>
                <c:pt idx="108">
                  <c:v>30.8</c:v>
                </c:pt>
                <c:pt idx="109">
                  <c:v>30.9</c:v>
                </c:pt>
                <c:pt idx="110">
                  <c:v>31</c:v>
                </c:pt>
                <c:pt idx="111">
                  <c:v>31.1</c:v>
                </c:pt>
                <c:pt idx="112">
                  <c:v>31.2</c:v>
                </c:pt>
                <c:pt idx="113">
                  <c:v>31.3</c:v>
                </c:pt>
                <c:pt idx="114">
                  <c:v>31.4</c:v>
                </c:pt>
                <c:pt idx="115">
                  <c:v>31.5</c:v>
                </c:pt>
                <c:pt idx="116">
                  <c:v>31.6</c:v>
                </c:pt>
                <c:pt idx="117">
                  <c:v>31.7</c:v>
                </c:pt>
                <c:pt idx="118">
                  <c:v>31.8</c:v>
                </c:pt>
                <c:pt idx="119">
                  <c:v>31.9</c:v>
                </c:pt>
                <c:pt idx="120">
                  <c:v>32</c:v>
                </c:pt>
                <c:pt idx="121">
                  <c:v>32.1</c:v>
                </c:pt>
                <c:pt idx="122">
                  <c:v>32.200000000000003</c:v>
                </c:pt>
                <c:pt idx="123">
                  <c:v>32.299999999999997</c:v>
                </c:pt>
                <c:pt idx="124">
                  <c:v>32.4</c:v>
                </c:pt>
                <c:pt idx="125">
                  <c:v>32.5</c:v>
                </c:pt>
                <c:pt idx="126">
                  <c:v>32.6</c:v>
                </c:pt>
                <c:pt idx="127">
                  <c:v>32.700000000000003</c:v>
                </c:pt>
                <c:pt idx="128">
                  <c:v>32.799999999999997</c:v>
                </c:pt>
                <c:pt idx="129">
                  <c:v>32.9</c:v>
                </c:pt>
                <c:pt idx="130">
                  <c:v>33</c:v>
                </c:pt>
                <c:pt idx="131">
                  <c:v>33.1</c:v>
                </c:pt>
                <c:pt idx="132">
                  <c:v>33.200000000000003</c:v>
                </c:pt>
                <c:pt idx="133">
                  <c:v>33.299999999999997</c:v>
                </c:pt>
                <c:pt idx="134">
                  <c:v>33.4</c:v>
                </c:pt>
                <c:pt idx="135">
                  <c:v>33.5</c:v>
                </c:pt>
                <c:pt idx="136">
                  <c:v>33.6</c:v>
                </c:pt>
                <c:pt idx="137">
                  <c:v>33.700000000000003</c:v>
                </c:pt>
                <c:pt idx="138">
                  <c:v>33.799999999999997</c:v>
                </c:pt>
                <c:pt idx="139">
                  <c:v>33.9</c:v>
                </c:pt>
                <c:pt idx="140">
                  <c:v>34</c:v>
                </c:pt>
                <c:pt idx="141">
                  <c:v>34.1</c:v>
                </c:pt>
                <c:pt idx="142">
                  <c:v>34.200000000000003</c:v>
                </c:pt>
                <c:pt idx="143">
                  <c:v>34.299999999999997</c:v>
                </c:pt>
                <c:pt idx="144">
                  <c:v>34.4</c:v>
                </c:pt>
                <c:pt idx="145">
                  <c:v>34.5</c:v>
                </c:pt>
                <c:pt idx="146">
                  <c:v>34.6</c:v>
                </c:pt>
                <c:pt idx="147">
                  <c:v>34.700000000000003</c:v>
                </c:pt>
                <c:pt idx="148">
                  <c:v>34.799999999999997</c:v>
                </c:pt>
                <c:pt idx="149">
                  <c:v>34.9</c:v>
                </c:pt>
                <c:pt idx="150">
                  <c:v>35</c:v>
                </c:pt>
                <c:pt idx="151">
                  <c:v>35.1</c:v>
                </c:pt>
                <c:pt idx="152">
                  <c:v>35.200000000000003</c:v>
                </c:pt>
                <c:pt idx="153">
                  <c:v>35.299999999999997</c:v>
                </c:pt>
                <c:pt idx="154">
                  <c:v>35.4</c:v>
                </c:pt>
                <c:pt idx="155">
                  <c:v>35.5</c:v>
                </c:pt>
                <c:pt idx="156">
                  <c:v>35.6</c:v>
                </c:pt>
                <c:pt idx="157">
                  <c:v>35.700000000000003</c:v>
                </c:pt>
                <c:pt idx="158">
                  <c:v>35.799999999999997</c:v>
                </c:pt>
                <c:pt idx="159">
                  <c:v>35.9</c:v>
                </c:pt>
                <c:pt idx="160">
                  <c:v>36</c:v>
                </c:pt>
                <c:pt idx="161">
                  <c:v>36.1</c:v>
                </c:pt>
                <c:pt idx="162">
                  <c:v>36.200000000000003</c:v>
                </c:pt>
                <c:pt idx="163">
                  <c:v>36.299999999999997</c:v>
                </c:pt>
                <c:pt idx="164">
                  <c:v>36.4</c:v>
                </c:pt>
                <c:pt idx="165">
                  <c:v>36.5</c:v>
                </c:pt>
                <c:pt idx="166">
                  <c:v>36.6</c:v>
                </c:pt>
                <c:pt idx="167">
                  <c:v>36.700000000000003</c:v>
                </c:pt>
                <c:pt idx="168">
                  <c:v>36.799999999999997</c:v>
                </c:pt>
                <c:pt idx="169">
                  <c:v>36.9</c:v>
                </c:pt>
                <c:pt idx="170">
                  <c:v>37</c:v>
                </c:pt>
                <c:pt idx="171">
                  <c:v>37.1</c:v>
                </c:pt>
                <c:pt idx="172">
                  <c:v>37.200000000000003</c:v>
                </c:pt>
                <c:pt idx="173">
                  <c:v>37.299999999999997</c:v>
                </c:pt>
                <c:pt idx="174">
                  <c:v>37.4</c:v>
                </c:pt>
                <c:pt idx="175">
                  <c:v>37.5</c:v>
                </c:pt>
                <c:pt idx="176">
                  <c:v>37.6</c:v>
                </c:pt>
                <c:pt idx="177">
                  <c:v>37.700000000000003</c:v>
                </c:pt>
                <c:pt idx="178">
                  <c:v>37.799999999999997</c:v>
                </c:pt>
                <c:pt idx="179">
                  <c:v>37.9</c:v>
                </c:pt>
                <c:pt idx="180">
                  <c:v>38</c:v>
                </c:pt>
                <c:pt idx="181">
                  <c:v>38.1</c:v>
                </c:pt>
                <c:pt idx="182">
                  <c:v>38.200000000000003</c:v>
                </c:pt>
                <c:pt idx="183">
                  <c:v>38.299999999999997</c:v>
                </c:pt>
                <c:pt idx="184">
                  <c:v>38.4</c:v>
                </c:pt>
                <c:pt idx="185">
                  <c:v>38.5</c:v>
                </c:pt>
                <c:pt idx="186">
                  <c:v>38.6</c:v>
                </c:pt>
                <c:pt idx="187">
                  <c:v>38.700000000000003</c:v>
                </c:pt>
                <c:pt idx="188">
                  <c:v>38.799999999999997</c:v>
                </c:pt>
                <c:pt idx="189">
                  <c:v>38.9</c:v>
                </c:pt>
                <c:pt idx="190">
                  <c:v>39</c:v>
                </c:pt>
                <c:pt idx="191">
                  <c:v>39.1</c:v>
                </c:pt>
                <c:pt idx="192">
                  <c:v>39.200000000000003</c:v>
                </c:pt>
                <c:pt idx="193">
                  <c:v>39.299999999999997</c:v>
                </c:pt>
                <c:pt idx="194">
                  <c:v>39.4</c:v>
                </c:pt>
                <c:pt idx="195">
                  <c:v>39.5</c:v>
                </c:pt>
                <c:pt idx="196">
                  <c:v>39.6</c:v>
                </c:pt>
                <c:pt idx="197">
                  <c:v>39.700000000000003</c:v>
                </c:pt>
                <c:pt idx="198">
                  <c:v>39.799999999999997</c:v>
                </c:pt>
                <c:pt idx="199">
                  <c:v>39.9</c:v>
                </c:pt>
                <c:pt idx="200">
                  <c:v>40</c:v>
                </c:pt>
                <c:pt idx="201">
                  <c:v>40.1</c:v>
                </c:pt>
                <c:pt idx="202">
                  <c:v>40.200000000000003</c:v>
                </c:pt>
                <c:pt idx="203">
                  <c:v>40.299999999999997</c:v>
                </c:pt>
                <c:pt idx="204">
                  <c:v>40.4</c:v>
                </c:pt>
                <c:pt idx="205">
                  <c:v>40.5</c:v>
                </c:pt>
                <c:pt idx="206">
                  <c:v>40.6</c:v>
                </c:pt>
                <c:pt idx="207">
                  <c:v>40.700000000000003</c:v>
                </c:pt>
                <c:pt idx="208">
                  <c:v>40.799999999999997</c:v>
                </c:pt>
                <c:pt idx="209">
                  <c:v>40.9</c:v>
                </c:pt>
                <c:pt idx="210">
                  <c:v>41</c:v>
                </c:pt>
                <c:pt idx="211">
                  <c:v>41.1</c:v>
                </c:pt>
                <c:pt idx="212">
                  <c:v>41.2</c:v>
                </c:pt>
                <c:pt idx="213">
                  <c:v>41.3</c:v>
                </c:pt>
                <c:pt idx="214">
                  <c:v>41.4</c:v>
                </c:pt>
                <c:pt idx="215">
                  <c:v>41.5</c:v>
                </c:pt>
                <c:pt idx="216">
                  <c:v>41.6</c:v>
                </c:pt>
                <c:pt idx="217">
                  <c:v>41.7</c:v>
                </c:pt>
                <c:pt idx="218">
                  <c:v>41.8</c:v>
                </c:pt>
                <c:pt idx="219">
                  <c:v>41.9</c:v>
                </c:pt>
                <c:pt idx="220">
                  <c:v>42</c:v>
                </c:pt>
                <c:pt idx="221">
                  <c:v>42.1</c:v>
                </c:pt>
                <c:pt idx="222">
                  <c:v>42.2</c:v>
                </c:pt>
                <c:pt idx="223">
                  <c:v>42.3</c:v>
                </c:pt>
                <c:pt idx="224">
                  <c:v>42.4</c:v>
                </c:pt>
                <c:pt idx="225">
                  <c:v>42.5</c:v>
                </c:pt>
                <c:pt idx="226">
                  <c:v>42.6</c:v>
                </c:pt>
                <c:pt idx="227">
                  <c:v>42.7</c:v>
                </c:pt>
                <c:pt idx="228">
                  <c:v>42.8</c:v>
                </c:pt>
                <c:pt idx="229">
                  <c:v>42.9</c:v>
                </c:pt>
                <c:pt idx="230">
                  <c:v>43</c:v>
                </c:pt>
                <c:pt idx="231">
                  <c:v>43.1</c:v>
                </c:pt>
                <c:pt idx="232">
                  <c:v>43.2</c:v>
                </c:pt>
                <c:pt idx="233">
                  <c:v>43.3</c:v>
                </c:pt>
                <c:pt idx="234">
                  <c:v>43.4</c:v>
                </c:pt>
                <c:pt idx="235">
                  <c:v>43.5</c:v>
                </c:pt>
                <c:pt idx="236">
                  <c:v>43.6</c:v>
                </c:pt>
                <c:pt idx="237">
                  <c:v>43.7</c:v>
                </c:pt>
                <c:pt idx="238">
                  <c:v>43.8</c:v>
                </c:pt>
                <c:pt idx="239">
                  <c:v>43.9</c:v>
                </c:pt>
                <c:pt idx="240">
                  <c:v>44</c:v>
                </c:pt>
                <c:pt idx="241">
                  <c:v>44.1</c:v>
                </c:pt>
                <c:pt idx="242">
                  <c:v>44.2</c:v>
                </c:pt>
                <c:pt idx="243">
                  <c:v>44.3</c:v>
                </c:pt>
                <c:pt idx="244">
                  <c:v>44.4</c:v>
                </c:pt>
                <c:pt idx="245">
                  <c:v>44.5</c:v>
                </c:pt>
                <c:pt idx="246">
                  <c:v>44.6</c:v>
                </c:pt>
                <c:pt idx="247">
                  <c:v>44.7</c:v>
                </c:pt>
                <c:pt idx="248">
                  <c:v>44.8</c:v>
                </c:pt>
                <c:pt idx="249">
                  <c:v>44.9</c:v>
                </c:pt>
                <c:pt idx="250">
                  <c:v>45</c:v>
                </c:pt>
                <c:pt idx="251">
                  <c:v>45.1</c:v>
                </c:pt>
                <c:pt idx="252">
                  <c:v>45.2</c:v>
                </c:pt>
                <c:pt idx="253">
                  <c:v>45.3</c:v>
                </c:pt>
                <c:pt idx="254">
                  <c:v>45.4</c:v>
                </c:pt>
                <c:pt idx="255">
                  <c:v>45.5</c:v>
                </c:pt>
                <c:pt idx="256">
                  <c:v>45.6</c:v>
                </c:pt>
                <c:pt idx="257">
                  <c:v>45.7</c:v>
                </c:pt>
                <c:pt idx="258">
                  <c:v>45.8</c:v>
                </c:pt>
                <c:pt idx="259">
                  <c:v>45.9</c:v>
                </c:pt>
                <c:pt idx="260">
                  <c:v>46</c:v>
                </c:pt>
                <c:pt idx="261">
                  <c:v>46.1</c:v>
                </c:pt>
                <c:pt idx="262">
                  <c:v>46.2</c:v>
                </c:pt>
                <c:pt idx="263">
                  <c:v>46.3</c:v>
                </c:pt>
                <c:pt idx="264">
                  <c:v>46.4</c:v>
                </c:pt>
                <c:pt idx="265">
                  <c:v>46.5</c:v>
                </c:pt>
                <c:pt idx="266">
                  <c:v>46.6</c:v>
                </c:pt>
                <c:pt idx="267">
                  <c:v>46.7</c:v>
                </c:pt>
                <c:pt idx="268">
                  <c:v>46.8</c:v>
                </c:pt>
                <c:pt idx="269">
                  <c:v>46.9</c:v>
                </c:pt>
                <c:pt idx="270">
                  <c:v>47</c:v>
                </c:pt>
                <c:pt idx="271">
                  <c:v>47.1</c:v>
                </c:pt>
                <c:pt idx="272">
                  <c:v>47.2</c:v>
                </c:pt>
                <c:pt idx="273">
                  <c:v>47.3</c:v>
                </c:pt>
                <c:pt idx="274">
                  <c:v>47.4</c:v>
                </c:pt>
                <c:pt idx="275">
                  <c:v>47.5</c:v>
                </c:pt>
                <c:pt idx="276">
                  <c:v>47.6</c:v>
                </c:pt>
                <c:pt idx="277">
                  <c:v>47.7</c:v>
                </c:pt>
                <c:pt idx="278">
                  <c:v>47.8</c:v>
                </c:pt>
                <c:pt idx="279">
                  <c:v>47.9</c:v>
                </c:pt>
                <c:pt idx="280">
                  <c:v>48</c:v>
                </c:pt>
                <c:pt idx="281">
                  <c:v>48.1</c:v>
                </c:pt>
                <c:pt idx="282">
                  <c:v>48.2</c:v>
                </c:pt>
                <c:pt idx="283">
                  <c:v>48.3</c:v>
                </c:pt>
                <c:pt idx="284">
                  <c:v>48.4</c:v>
                </c:pt>
                <c:pt idx="285">
                  <c:v>48.5</c:v>
                </c:pt>
                <c:pt idx="286">
                  <c:v>48.6</c:v>
                </c:pt>
                <c:pt idx="287">
                  <c:v>48.7</c:v>
                </c:pt>
                <c:pt idx="288">
                  <c:v>48.8</c:v>
                </c:pt>
                <c:pt idx="289">
                  <c:v>48.9</c:v>
                </c:pt>
                <c:pt idx="290">
                  <c:v>49</c:v>
                </c:pt>
                <c:pt idx="291">
                  <c:v>49.1</c:v>
                </c:pt>
                <c:pt idx="292">
                  <c:v>49.2</c:v>
                </c:pt>
                <c:pt idx="293">
                  <c:v>49.3</c:v>
                </c:pt>
                <c:pt idx="294">
                  <c:v>49.4</c:v>
                </c:pt>
                <c:pt idx="295">
                  <c:v>49.5</c:v>
                </c:pt>
                <c:pt idx="296">
                  <c:v>49.6</c:v>
                </c:pt>
                <c:pt idx="297">
                  <c:v>49.7</c:v>
                </c:pt>
                <c:pt idx="298">
                  <c:v>49.8</c:v>
                </c:pt>
                <c:pt idx="299">
                  <c:v>49.9</c:v>
                </c:pt>
                <c:pt idx="300">
                  <c:v>50</c:v>
                </c:pt>
                <c:pt idx="301">
                  <c:v>50.1</c:v>
                </c:pt>
                <c:pt idx="302">
                  <c:v>50.2</c:v>
                </c:pt>
                <c:pt idx="303">
                  <c:v>50.3</c:v>
                </c:pt>
                <c:pt idx="304">
                  <c:v>50.4</c:v>
                </c:pt>
                <c:pt idx="305">
                  <c:v>50.5</c:v>
                </c:pt>
                <c:pt idx="306">
                  <c:v>50.6</c:v>
                </c:pt>
                <c:pt idx="307">
                  <c:v>50.7</c:v>
                </c:pt>
                <c:pt idx="308">
                  <c:v>50.8</c:v>
                </c:pt>
                <c:pt idx="309">
                  <c:v>50.9</c:v>
                </c:pt>
                <c:pt idx="310">
                  <c:v>51</c:v>
                </c:pt>
                <c:pt idx="311">
                  <c:v>51.1</c:v>
                </c:pt>
                <c:pt idx="312">
                  <c:v>51.2</c:v>
                </c:pt>
                <c:pt idx="313">
                  <c:v>51.3</c:v>
                </c:pt>
                <c:pt idx="314">
                  <c:v>51.4</c:v>
                </c:pt>
                <c:pt idx="315">
                  <c:v>51.5</c:v>
                </c:pt>
                <c:pt idx="316">
                  <c:v>51.6</c:v>
                </c:pt>
                <c:pt idx="317">
                  <c:v>51.7</c:v>
                </c:pt>
                <c:pt idx="318">
                  <c:v>51.8</c:v>
                </c:pt>
                <c:pt idx="319">
                  <c:v>51.9</c:v>
                </c:pt>
                <c:pt idx="320">
                  <c:v>52</c:v>
                </c:pt>
                <c:pt idx="321">
                  <c:v>52.1</c:v>
                </c:pt>
                <c:pt idx="322">
                  <c:v>52.2</c:v>
                </c:pt>
                <c:pt idx="323">
                  <c:v>52.3</c:v>
                </c:pt>
                <c:pt idx="324">
                  <c:v>52.4</c:v>
                </c:pt>
                <c:pt idx="325">
                  <c:v>52.5</c:v>
                </c:pt>
                <c:pt idx="326">
                  <c:v>52.6</c:v>
                </c:pt>
                <c:pt idx="327">
                  <c:v>52.7</c:v>
                </c:pt>
                <c:pt idx="328">
                  <c:v>52.8</c:v>
                </c:pt>
                <c:pt idx="329">
                  <c:v>52.9</c:v>
                </c:pt>
                <c:pt idx="330">
                  <c:v>53</c:v>
                </c:pt>
                <c:pt idx="331">
                  <c:v>53.1</c:v>
                </c:pt>
                <c:pt idx="332">
                  <c:v>53.2</c:v>
                </c:pt>
                <c:pt idx="333">
                  <c:v>53.3</c:v>
                </c:pt>
                <c:pt idx="334">
                  <c:v>53.4</c:v>
                </c:pt>
                <c:pt idx="335">
                  <c:v>53.5</c:v>
                </c:pt>
                <c:pt idx="336">
                  <c:v>53.6</c:v>
                </c:pt>
                <c:pt idx="337">
                  <c:v>53.7</c:v>
                </c:pt>
                <c:pt idx="338">
                  <c:v>53.8</c:v>
                </c:pt>
                <c:pt idx="339">
                  <c:v>53.9</c:v>
                </c:pt>
                <c:pt idx="340">
                  <c:v>54</c:v>
                </c:pt>
                <c:pt idx="341">
                  <c:v>54.1</c:v>
                </c:pt>
                <c:pt idx="342">
                  <c:v>54.2</c:v>
                </c:pt>
                <c:pt idx="343">
                  <c:v>54.3</c:v>
                </c:pt>
                <c:pt idx="344">
                  <c:v>54.4</c:v>
                </c:pt>
                <c:pt idx="345">
                  <c:v>54.5</c:v>
                </c:pt>
                <c:pt idx="346">
                  <c:v>54.6</c:v>
                </c:pt>
                <c:pt idx="347">
                  <c:v>54.7</c:v>
                </c:pt>
                <c:pt idx="348">
                  <c:v>54.8</c:v>
                </c:pt>
                <c:pt idx="349">
                  <c:v>54.9</c:v>
                </c:pt>
                <c:pt idx="350">
                  <c:v>55</c:v>
                </c:pt>
                <c:pt idx="351">
                  <c:v>55.1</c:v>
                </c:pt>
                <c:pt idx="352">
                  <c:v>55.2</c:v>
                </c:pt>
                <c:pt idx="353">
                  <c:v>55.3</c:v>
                </c:pt>
                <c:pt idx="354">
                  <c:v>55.4</c:v>
                </c:pt>
                <c:pt idx="355">
                  <c:v>55.5</c:v>
                </c:pt>
                <c:pt idx="356">
                  <c:v>55.6</c:v>
                </c:pt>
                <c:pt idx="357">
                  <c:v>55.7</c:v>
                </c:pt>
                <c:pt idx="358">
                  <c:v>55.8</c:v>
                </c:pt>
                <c:pt idx="359">
                  <c:v>55.9</c:v>
                </c:pt>
                <c:pt idx="360">
                  <c:v>56</c:v>
                </c:pt>
                <c:pt idx="361">
                  <c:v>56.1</c:v>
                </c:pt>
                <c:pt idx="362">
                  <c:v>56.2</c:v>
                </c:pt>
                <c:pt idx="363">
                  <c:v>56.3</c:v>
                </c:pt>
                <c:pt idx="364">
                  <c:v>56.4</c:v>
                </c:pt>
                <c:pt idx="365">
                  <c:v>56.5</c:v>
                </c:pt>
                <c:pt idx="366">
                  <c:v>56.6</c:v>
                </c:pt>
                <c:pt idx="367">
                  <c:v>56.7</c:v>
                </c:pt>
                <c:pt idx="368">
                  <c:v>56.8</c:v>
                </c:pt>
                <c:pt idx="369">
                  <c:v>56.9</c:v>
                </c:pt>
                <c:pt idx="370">
                  <c:v>57</c:v>
                </c:pt>
                <c:pt idx="371">
                  <c:v>57.1</c:v>
                </c:pt>
                <c:pt idx="372">
                  <c:v>57.2</c:v>
                </c:pt>
                <c:pt idx="373">
                  <c:v>57.3</c:v>
                </c:pt>
                <c:pt idx="374">
                  <c:v>57.4</c:v>
                </c:pt>
                <c:pt idx="375">
                  <c:v>57.5</c:v>
                </c:pt>
                <c:pt idx="376">
                  <c:v>57.6</c:v>
                </c:pt>
                <c:pt idx="377">
                  <c:v>57.7</c:v>
                </c:pt>
                <c:pt idx="378">
                  <c:v>57.8</c:v>
                </c:pt>
                <c:pt idx="379">
                  <c:v>57.9</c:v>
                </c:pt>
                <c:pt idx="380">
                  <c:v>58</c:v>
                </c:pt>
                <c:pt idx="381">
                  <c:v>58.1</c:v>
                </c:pt>
                <c:pt idx="382">
                  <c:v>58.2</c:v>
                </c:pt>
                <c:pt idx="383">
                  <c:v>58.3</c:v>
                </c:pt>
                <c:pt idx="384">
                  <c:v>58.4</c:v>
                </c:pt>
                <c:pt idx="385">
                  <c:v>58.5</c:v>
                </c:pt>
                <c:pt idx="386">
                  <c:v>58.6</c:v>
                </c:pt>
                <c:pt idx="387">
                  <c:v>58.7</c:v>
                </c:pt>
                <c:pt idx="388">
                  <c:v>58.8</c:v>
                </c:pt>
                <c:pt idx="389">
                  <c:v>58.9</c:v>
                </c:pt>
                <c:pt idx="390">
                  <c:v>59</c:v>
                </c:pt>
                <c:pt idx="391">
                  <c:v>59.1</c:v>
                </c:pt>
                <c:pt idx="392">
                  <c:v>59.2</c:v>
                </c:pt>
                <c:pt idx="393">
                  <c:v>59.3</c:v>
                </c:pt>
                <c:pt idx="394">
                  <c:v>59.4</c:v>
                </c:pt>
                <c:pt idx="395">
                  <c:v>59.5</c:v>
                </c:pt>
                <c:pt idx="396">
                  <c:v>59.6</c:v>
                </c:pt>
                <c:pt idx="397">
                  <c:v>59.7</c:v>
                </c:pt>
                <c:pt idx="398">
                  <c:v>59.8</c:v>
                </c:pt>
                <c:pt idx="399">
                  <c:v>59.9</c:v>
                </c:pt>
                <c:pt idx="400">
                  <c:v>60</c:v>
                </c:pt>
                <c:pt idx="401">
                  <c:v>60.1</c:v>
                </c:pt>
                <c:pt idx="402">
                  <c:v>60.2</c:v>
                </c:pt>
                <c:pt idx="403">
                  <c:v>60.3</c:v>
                </c:pt>
                <c:pt idx="404">
                  <c:v>60.4</c:v>
                </c:pt>
                <c:pt idx="405">
                  <c:v>60.5</c:v>
                </c:pt>
                <c:pt idx="406">
                  <c:v>60.6</c:v>
                </c:pt>
                <c:pt idx="407">
                  <c:v>60.7</c:v>
                </c:pt>
                <c:pt idx="408">
                  <c:v>60.8</c:v>
                </c:pt>
                <c:pt idx="409">
                  <c:v>60.9</c:v>
                </c:pt>
                <c:pt idx="410">
                  <c:v>61</c:v>
                </c:pt>
                <c:pt idx="411">
                  <c:v>61.1</c:v>
                </c:pt>
                <c:pt idx="412">
                  <c:v>61.2</c:v>
                </c:pt>
                <c:pt idx="413">
                  <c:v>61.3</c:v>
                </c:pt>
                <c:pt idx="414">
                  <c:v>61.4</c:v>
                </c:pt>
                <c:pt idx="415">
                  <c:v>61.5</c:v>
                </c:pt>
                <c:pt idx="416">
                  <c:v>61.6</c:v>
                </c:pt>
                <c:pt idx="417">
                  <c:v>61.7</c:v>
                </c:pt>
                <c:pt idx="418">
                  <c:v>61.8</c:v>
                </c:pt>
                <c:pt idx="419">
                  <c:v>61.9</c:v>
                </c:pt>
                <c:pt idx="420">
                  <c:v>62</c:v>
                </c:pt>
                <c:pt idx="421">
                  <c:v>62.1</c:v>
                </c:pt>
                <c:pt idx="422">
                  <c:v>62.2</c:v>
                </c:pt>
                <c:pt idx="423">
                  <c:v>62.3</c:v>
                </c:pt>
                <c:pt idx="424">
                  <c:v>62.4</c:v>
                </c:pt>
                <c:pt idx="425">
                  <c:v>62.5</c:v>
                </c:pt>
                <c:pt idx="426">
                  <c:v>62.6</c:v>
                </c:pt>
                <c:pt idx="427">
                  <c:v>62.7</c:v>
                </c:pt>
                <c:pt idx="428">
                  <c:v>62.8</c:v>
                </c:pt>
                <c:pt idx="429">
                  <c:v>62.9</c:v>
                </c:pt>
                <c:pt idx="430">
                  <c:v>63</c:v>
                </c:pt>
                <c:pt idx="431">
                  <c:v>63.1</c:v>
                </c:pt>
                <c:pt idx="432">
                  <c:v>63.2</c:v>
                </c:pt>
                <c:pt idx="433">
                  <c:v>63.3</c:v>
                </c:pt>
                <c:pt idx="434">
                  <c:v>63.4</c:v>
                </c:pt>
                <c:pt idx="435">
                  <c:v>63.5</c:v>
                </c:pt>
                <c:pt idx="436">
                  <c:v>63.6</c:v>
                </c:pt>
                <c:pt idx="437">
                  <c:v>63.7</c:v>
                </c:pt>
                <c:pt idx="438">
                  <c:v>63.8</c:v>
                </c:pt>
                <c:pt idx="439">
                  <c:v>63.9</c:v>
                </c:pt>
                <c:pt idx="440">
                  <c:v>64</c:v>
                </c:pt>
                <c:pt idx="441">
                  <c:v>64.099999999999994</c:v>
                </c:pt>
                <c:pt idx="442">
                  <c:v>64.2</c:v>
                </c:pt>
                <c:pt idx="443">
                  <c:v>64.3</c:v>
                </c:pt>
                <c:pt idx="444">
                  <c:v>64.400000000000006</c:v>
                </c:pt>
                <c:pt idx="445">
                  <c:v>64.5</c:v>
                </c:pt>
                <c:pt idx="446">
                  <c:v>64.599999999999994</c:v>
                </c:pt>
                <c:pt idx="447">
                  <c:v>64.7</c:v>
                </c:pt>
                <c:pt idx="448">
                  <c:v>64.8</c:v>
                </c:pt>
                <c:pt idx="449">
                  <c:v>64.900000000000006</c:v>
                </c:pt>
                <c:pt idx="450">
                  <c:v>65</c:v>
                </c:pt>
              </c:numCache>
            </c:numRef>
          </c:xVal>
          <c:yVal>
            <c:numRef>
              <c:f>Microsoft_Excel_Worksheet1!$D$2:$D$9752</c:f>
              <c:numCache>
                <c:formatCode>General</c:formatCode>
                <c:ptCount val="9751"/>
                <c:pt idx="0">
                  <c:v>1.7661581838123701</c:v>
                </c:pt>
                <c:pt idx="1">
                  <c:v>1.7610706093794899</c:v>
                </c:pt>
                <c:pt idx="2">
                  <c:v>1.7559979152474801</c:v>
                </c:pt>
                <c:pt idx="3">
                  <c:v>1.75094005972141</c:v>
                </c:pt>
                <c:pt idx="4">
                  <c:v>1.7458970012465</c:v>
                </c:pt>
                <c:pt idx="5">
                  <c:v>1.7408686984080599</c:v>
                </c:pt>
                <c:pt idx="6">
                  <c:v>1.7358551099314199</c:v>
                </c:pt>
                <c:pt idx="7">
                  <c:v>1.7308561946818799</c:v>
                </c:pt>
                <c:pt idx="8">
                  <c:v>1.72587191166462</c:v>
                </c:pt>
                <c:pt idx="9">
                  <c:v>1.7209022200247299</c:v>
                </c:pt>
                <c:pt idx="10">
                  <c:v>1.7159470790471101</c:v>
                </c:pt>
                <c:pt idx="11">
                  <c:v>1.71100644815647</c:v>
                </c:pt>
                <c:pt idx="12">
                  <c:v>1.70608028691729</c:v>
                </c:pt>
                <c:pt idx="13">
                  <c:v>1.70116855503383</c:v>
                </c:pt>
                <c:pt idx="14">
                  <c:v>1.69627121235014</c:v>
                </c:pt>
                <c:pt idx="15">
                  <c:v>1.69138821885</c:v>
                </c:pt>
                <c:pt idx="16">
                  <c:v>1.6865195346570101</c:v>
                </c:pt>
                <c:pt idx="17">
                  <c:v>1.68166512003457</c:v>
                </c:pt>
                <c:pt idx="18">
                  <c:v>1.6768249353859299</c:v>
                </c:pt>
                <c:pt idx="19">
                  <c:v>1.6719989412542</c:v>
                </c:pt>
                <c:pt idx="20">
                  <c:v>1.6671870983224399</c:v>
                </c:pt>
                <c:pt idx="21">
                  <c:v>1.6623893674137</c:v>
                </c:pt>
                <c:pt idx="22">
                  <c:v>1.6576057094911001</c:v>
                </c:pt>
                <c:pt idx="23">
                  <c:v>1.6528360856578901</c:v>
                </c:pt>
                <c:pt idx="24">
                  <c:v>1.64808045715756</c:v>
                </c:pt>
                <c:pt idx="25">
                  <c:v>1.6433387853739501</c:v>
                </c:pt>
                <c:pt idx="26">
                  <c:v>1.6386110318313201</c:v>
                </c:pt>
                <c:pt idx="27">
                  <c:v>1.6338971581945401</c:v>
                </c:pt>
                <c:pt idx="28">
                  <c:v>1.62919712626915</c:v>
                </c:pt>
                <c:pt idx="29">
                  <c:v>1.6245108980015599</c:v>
                </c:pt>
                <c:pt idx="30">
                  <c:v>1.6198384354792099</c:v>
                </c:pt>
                <c:pt idx="31">
                  <c:v>1.6151797009306801</c:v>
                </c:pt>
                <c:pt idx="32">
                  <c:v>1.61053465672596</c:v>
                </c:pt>
                <c:pt idx="33">
                  <c:v>1.6059032653765699</c:v>
                </c:pt>
                <c:pt idx="34">
                  <c:v>1.60128548953582</c:v>
                </c:pt>
                <c:pt idx="35">
                  <c:v>1.5966812919990101</c:v>
                </c:pt>
                <c:pt idx="36">
                  <c:v>1.5920906357036799</c:v>
                </c:pt>
                <c:pt idx="37">
                  <c:v>1.5875134837298199</c:v>
                </c:pt>
                <c:pt idx="38">
                  <c:v>1.58294979930019</c:v>
                </c:pt>
                <c:pt idx="39">
                  <c:v>1.5783995457805899</c:v>
                </c:pt>
                <c:pt idx="40">
                  <c:v>1.57386268668011</c:v>
                </c:pt>
                <c:pt idx="41">
                  <c:v>1.56933918565149</c:v>
                </c:pt>
                <c:pt idx="42">
                  <c:v>1.5648290064914201</c:v>
                </c:pt>
                <c:pt idx="43">
                  <c:v>1.5603321131409</c:v>
                </c:pt>
                <c:pt idx="44">
                  <c:v>1.5558484696855801</c:v>
                </c:pt>
                <c:pt idx="45">
                  <c:v>1.5513780403561599</c:v>
                </c:pt>
                <c:pt idx="46">
                  <c:v>1.54692078952876</c:v>
                </c:pt>
                <c:pt idx="47">
                  <c:v>1.5424766817253599</c:v>
                </c:pt>
                <c:pt idx="48">
                  <c:v>1.5380456816142001</c:v>
                </c:pt>
                <c:pt idx="49">
                  <c:v>1.5336277540102501</c:v>
                </c:pt>
                <c:pt idx="50">
                  <c:v>1.52922286387569</c:v>
                </c:pt>
                <c:pt idx="51">
                  <c:v>1.52483097632038</c:v>
                </c:pt>
                <c:pt idx="52">
                  <c:v>1.52045205660236</c:v>
                </c:pt>
                <c:pt idx="53">
                  <c:v>1.51608607012843</c:v>
                </c:pt>
                <c:pt idx="54">
                  <c:v>1.5117329824546499</c:v>
                </c:pt>
                <c:pt idx="55">
                  <c:v>1.50739275928695</c:v>
                </c:pt>
                <c:pt idx="56">
                  <c:v>1.5030653664817</c:v>
                </c:pt>
                <c:pt idx="57">
                  <c:v>1.49875077004637</c:v>
                </c:pt>
                <c:pt idx="58">
                  <c:v>1.4944489361401401</c:v>
                </c:pt>
                <c:pt idx="59">
                  <c:v>1.49015983107459</c:v>
                </c:pt>
                <c:pt idx="60">
                  <c:v>1.4858834213144001</c:v>
                </c:pt>
                <c:pt idx="61">
                  <c:v>1.48161967347806</c:v>
                </c:pt>
                <c:pt idx="62">
                  <c:v>1.4773685543386299</c:v>
                </c:pt>
                <c:pt idx="63">
                  <c:v>1.4731300308245101</c:v>
                </c:pt>
                <c:pt idx="64">
                  <c:v>1.46890407002024</c:v>
                </c:pt>
                <c:pt idx="65">
                  <c:v>1.46469063916735</c:v>
                </c:pt>
                <c:pt idx="66">
                  <c:v>1.46048970566523</c:v>
                </c:pt>
                <c:pt idx="67">
                  <c:v>1.4563012370720001</c:v>
                </c:pt>
                <c:pt idx="68">
                  <c:v>1.45212520110546</c:v>
                </c:pt>
                <c:pt idx="69">
                  <c:v>1.4479615656440401</c:v>
                </c:pt>
                <c:pt idx="70">
                  <c:v>1.4438102987277901</c:v>
                </c:pt>
                <c:pt idx="71">
                  <c:v>1.43967136855943</c:v>
                </c:pt>
                <c:pt idx="72">
                  <c:v>1.4355447435053901</c:v>
                </c:pt>
                <c:pt idx="73">
                  <c:v>1.43143039209692</c:v>
                </c:pt>
                <c:pt idx="74">
                  <c:v>1.4273282830312199</c:v>
                </c:pt>
                <c:pt idx="75">
                  <c:v>1.42323838517264</c:v>
                </c:pt>
                <c:pt idx="76">
                  <c:v>1.4191606675538699</c:v>
                </c:pt>
                <c:pt idx="77">
                  <c:v>1.41509509937722</c:v>
                </c:pt>
                <c:pt idx="78">
                  <c:v>1.41104165001588</c:v>
                </c:pt>
                <c:pt idx="79">
                  <c:v>1.4070002890153199</c:v>
                </c:pt>
                <c:pt idx="80">
                  <c:v>1.40297098609465</c:v>
                </c:pt>
                <c:pt idx="81">
                  <c:v>1.3989537111480299</c:v>
                </c:pt>
                <c:pt idx="82">
                  <c:v>1.3949484342462</c:v>
                </c:pt>
                <c:pt idx="83">
                  <c:v>1.39095512563797</c:v>
                </c:pt>
                <c:pt idx="84">
                  <c:v>1.38697375575181</c:v>
                </c:pt>
                <c:pt idx="85">
                  <c:v>1.3830042951975099</c:v>
                </c:pt>
                <c:pt idx="86">
                  <c:v>1.37904671476782</c:v>
                </c:pt>
                <c:pt idx="87">
                  <c:v>1.3751009854402101</c:v>
                </c:pt>
                <c:pt idx="88">
                  <c:v>1.3711670783787</c:v>
                </c:pt>
                <c:pt idx="89">
                  <c:v>1.36724496493565</c:v>
                </c:pt>
                <c:pt idx="90">
                  <c:v>1.3633346166537299</c:v>
                </c:pt>
                <c:pt idx="91">
                  <c:v>1.35943600526787</c:v>
                </c:pt>
                <c:pt idx="92">
                  <c:v>1.3555491027073201</c:v>
                </c:pt>
                <c:pt idx="93">
                  <c:v>1.35167388109772</c:v>
                </c:pt>
                <c:pt idx="94">
                  <c:v>1.3478103127633201</c:v>
                </c:pt>
                <c:pt idx="95">
                  <c:v>1.3439583702292</c:v>
                </c:pt>
                <c:pt idx="96">
                  <c:v>1.3401180262235901</c:v>
                </c:pt>
                <c:pt idx="97">
                  <c:v>1.33628925368024</c:v>
                </c:pt>
                <c:pt idx="98">
                  <c:v>1.3324720257409399</c:v>
                </c:pt>
                <c:pt idx="99">
                  <c:v>1.3286663157580001</c:v>
                </c:pt>
                <c:pt idx="100">
                  <c:v>1.3248720972969401</c:v>
                </c:pt>
                <c:pt idx="101">
                  <c:v>1.32108934413915</c:v>
                </c:pt>
                <c:pt idx="102">
                  <c:v>1.3173180302847101</c:v>
                </c:pt>
                <c:pt idx="103">
                  <c:v>1.3135581299552901</c:v>
                </c:pt>
                <c:pt idx="104">
                  <c:v>1.3098096175970999</c:v>
                </c:pt>
                <c:pt idx="105">
                  <c:v>1.3060724678839899</c:v>
                </c:pt>
                <c:pt idx="106">
                  <c:v>1.3023466557205901</c:v>
                </c:pt>
                <c:pt idx="107">
                  <c:v>1.29863215624563</c:v>
                </c:pt>
                <c:pt idx="108">
                  <c:v>1.2949289448352801</c:v>
                </c:pt>
                <c:pt idx="109">
                  <c:v>1.29123699710663</c:v>
                </c:pt>
                <c:pt idx="110">
                  <c:v>1.2875562889213199</c:v>
                </c:pt>
                <c:pt idx="111">
                  <c:v>1.28388683424369</c:v>
                </c:pt>
                <c:pt idx="112">
                  <c:v>1.2802287977510201</c:v>
                </c:pt>
                <c:pt idx="113">
                  <c:v>1.2765823796058</c:v>
                </c:pt>
                <c:pt idx="114">
                  <c:v>1.2729477773803901</c:v>
                </c:pt>
                <c:pt idx="115">
                  <c:v>1.26932518607625</c:v>
                </c:pt>
                <c:pt idx="116">
                  <c:v>1.2657147981435799</c:v>
                </c:pt>
                <c:pt idx="117">
                  <c:v>1.2621168035011301</c:v>
                </c:pt>
                <c:pt idx="118">
                  <c:v>1.2585313895563099</c:v>
                </c:pt>
                <c:pt idx="119">
                  <c:v>1.2549587412255101</c:v>
                </c:pt>
                <c:pt idx="120">
                  <c:v>1.25139904095472</c:v>
                </c:pt>
                <c:pt idx="121">
                  <c:v>1.2478524687402499</c:v>
                </c:pt>
                <c:pt idx="122">
                  <c:v>1.24431920214979</c:v>
                </c:pt>
                <c:pt idx="123">
                  <c:v>1.24079941634364</c:v>
                </c:pt>
                <c:pt idx="124">
                  <c:v>1.23729328409607</c:v>
                </c:pt>
                <c:pt idx="125">
                  <c:v>1.2338009758169799</c:v>
                </c:pt>
                <c:pt idx="126">
                  <c:v>1.2303226595736501</c:v>
                </c:pt>
                <c:pt idx="127">
                  <c:v>1.22685850111274</c:v>
                </c:pt>
                <c:pt idx="128">
                  <c:v>1.22340866388237</c:v>
                </c:pt>
                <c:pt idx="129">
                  <c:v>1.21997330905444</c:v>
                </c:pt>
                <c:pt idx="130">
                  <c:v>1.21655259554705</c:v>
                </c:pt>
                <c:pt idx="131">
                  <c:v>1.21314668004707</c:v>
                </c:pt>
                <c:pt idx="132">
                  <c:v>1.2097557170328399</c:v>
                </c:pt>
                <c:pt idx="133">
                  <c:v>1.20637985879702</c:v>
                </c:pt>
                <c:pt idx="134">
                  <c:v>1.2030192554695101</c:v>
                </c:pt>
                <c:pt idx="135">
                  <c:v>1.19967405504054</c:v>
                </c:pt>
                <c:pt idx="136">
                  <c:v>1.19634440338379</c:v>
                </c:pt>
                <c:pt idx="137">
                  <c:v>1.19303044427967</c:v>
                </c:pt>
                <c:pt idx="138">
                  <c:v>1.18973231943866</c:v>
                </c:pt>
                <c:pt idx="139">
                  <c:v>1.18645016852471</c:v>
                </c:pt>
                <c:pt idx="140">
                  <c:v>1.1831841291787399</c:v>
                </c:pt>
                <c:pt idx="141">
                  <c:v>1.1799343370422</c:v>
                </c:pt>
                <c:pt idx="142">
                  <c:v>1.17670092578069</c:v>
                </c:pt>
                <c:pt idx="143">
                  <c:v>1.1734840271075699</c:v>
                </c:pt>
                <c:pt idx="144">
                  <c:v>1.17028377080775</c:v>
                </c:pt>
                <c:pt idx="145">
                  <c:v>1.1671002847613601</c:v>
                </c:pt>
                <c:pt idx="146">
                  <c:v>1.1639336949675501</c:v>
                </c:pt>
                <c:pt idx="147">
                  <c:v>1.16078412556829</c:v>
                </c:pt>
                <c:pt idx="148">
                  <c:v>1.1576516988721499</c:v>
                </c:pt>
                <c:pt idx="149">
                  <c:v>1.15453653537815</c:v>
                </c:pt>
                <c:pt idx="150">
                  <c:v>1.1514387537995701</c:v>
                </c:pt>
                <c:pt idx="151">
                  <c:v>1.1483584710877599</c:v>
                </c:pt>
                <c:pt idx="152">
                  <c:v>1.1452958024559401</c:v>
                </c:pt>
                <c:pt idx="153">
                  <c:v>1.14225086140301</c:v>
                </c:pt>
                <c:pt idx="154">
                  <c:v>1.1392237597372801</c:v>
                </c:pt>
                <c:pt idx="155">
                  <c:v>1.1362146076002499</c:v>
                </c:pt>
                <c:pt idx="156">
                  <c:v>1.13322351349027</c:v>
                </c:pt>
                <c:pt idx="157">
                  <c:v>1.13025058428623</c:v>
                </c:pt>
                <c:pt idx="158">
                  <c:v>1.1272959252711501</c:v>
                </c:pt>
                <c:pt idx="159">
                  <c:v>1.1243596401557401</c:v>
                </c:pt>
                <c:pt idx="160">
                  <c:v>1.1214418311019201</c:v>
                </c:pt>
                <c:pt idx="161">
                  <c:v>1.1185425987462201</c:v>
                </c:pt>
                <c:pt idx="162">
                  <c:v>1.11566204222316</c:v>
                </c:pt>
                <c:pt idx="163">
                  <c:v>1.11280025918854</c:v>
                </c:pt>
                <c:pt idx="164">
                  <c:v>1.1099573458426699</c:v>
                </c:pt>
                <c:pt idx="165">
                  <c:v>1.1071333969534101</c:v>
                </c:pt>
                <c:pt idx="166">
                  <c:v>1.10432850587929</c:v>
                </c:pt>
                <c:pt idx="167">
                  <c:v>1.1015427645924001</c:v>
                </c:pt>
                <c:pt idx="168">
                  <c:v>1.09877626370121</c:v>
                </c:pt>
                <c:pt idx="169">
                  <c:v>1.0960290924733</c:v>
                </c:pt>
                <c:pt idx="170">
                  <c:v>1.09330133885799</c:v>
                </c:pt>
                <c:pt idx="171">
                  <c:v>1.0905930895088201</c:v>
                </c:pt>
                <c:pt idx="172">
                  <c:v>1.0879044298059199</c:v>
                </c:pt>
                <c:pt idx="173">
                  <c:v>1.0852354438782801</c:v>
                </c:pt>
                <c:pt idx="174">
                  <c:v>1.08258621462585</c:v>
                </c:pt>
                <c:pt idx="175">
                  <c:v>1.07995682374154</c:v>
                </c:pt>
                <c:pt idx="176">
                  <c:v>1.07734735173309</c:v>
                </c:pt>
                <c:pt idx="177">
                  <c:v>1.07475787794477</c:v>
                </c:pt>
                <c:pt idx="178">
                  <c:v>1.0721884805789199</c:v>
                </c:pt>
                <c:pt idx="179">
                  <c:v>1.0696392367174301</c:v>
                </c:pt>
                <c:pt idx="180">
                  <c:v>1.06711022234298</c:v>
                </c:pt>
                <c:pt idx="181">
                  <c:v>1.06460151236015</c:v>
                </c:pt>
                <c:pt idx="182">
                  <c:v>1.0621131806163999</c:v>
                </c:pt>
                <c:pt idx="183">
                  <c:v>1.05964529992289</c:v>
                </c:pt>
                <c:pt idx="184">
                  <c:v>1.0571979420750699</c:v>
                </c:pt>
                <c:pt idx="185">
                  <c:v>1.05477117787324</c:v>
                </c:pt>
                <c:pt idx="186">
                  <c:v>1.0523650771427899</c:v>
                </c:pt>
                <c:pt idx="187">
                  <c:v>1.04997970875442</c:v>
                </c:pt>
                <c:pt idx="188">
                  <c:v>1.0476151406440699</c:v>
                </c:pt>
                <c:pt idx="189">
                  <c:v>1.0452714398327501</c:v>
                </c:pt>
                <c:pt idx="190">
                  <c:v>1.04294867244623</c:v>
                </c:pt>
                <c:pt idx="191">
                  <c:v>1.0406469037344299</c:v>
                </c:pt>
                <c:pt idx="192">
                  <c:v>1.0383661980908101</c:v>
                </c:pt>
                <c:pt idx="193">
                  <c:v>1.0361066190714601</c:v>
                </c:pt>
                <c:pt idx="194">
                  <c:v>1.03386822941408</c:v>
                </c:pt>
                <c:pt idx="195">
                  <c:v>1.03165109105678</c:v>
                </c:pt>
                <c:pt idx="196">
                  <c:v>1.0294552651567099</c:v>
                </c:pt>
                <c:pt idx="197">
                  <c:v>1.0272808121085499</c:v>
                </c:pt>
                <c:pt idx="198">
                  <c:v>1.0251277915627399</c:v>
                </c:pt>
                <c:pt idx="199">
                  <c:v>1.0229962624437301</c:v>
                </c:pt>
                <c:pt idx="200">
                  <c:v>1.02088628296786</c:v>
                </c:pt>
                <c:pt idx="201">
                  <c:v>1.0187979106612699</c:v>
                </c:pt>
                <c:pt idx="202">
                  <c:v>1.0167312023774999</c:v>
                </c:pt>
                <c:pt idx="203">
                  <c:v>1.0146862143151001</c:v>
                </c:pt>
                <c:pt idx="204">
                  <c:v>1.0126630020349401</c:v>
                </c:pt>
                <c:pt idx="205">
                  <c:v>1.0106616204775001</c:v>
                </c:pt>
                <c:pt idx="206">
                  <c:v>1.0086821239799699</c:v>
                </c:pt>
                <c:pt idx="207">
                  <c:v>1.00672456629325</c:v>
                </c:pt>
                <c:pt idx="208">
                  <c:v>1.00478900059881</c:v>
                </c:pt>
                <c:pt idx="209">
                  <c:v>1.00287547952541</c:v>
                </c:pt>
                <c:pt idx="210">
                  <c:v>1.00098405516582</c:v>
                </c:pt>
                <c:pt idx="211">
                  <c:v>0.99911477909330404</c:v>
                </c:pt>
                <c:pt idx="212">
                  <c:v>0.99726770237810503</c:v>
                </c:pt>
                <c:pt idx="213">
                  <c:v>0.99544287560382905</c:v>
                </c:pt>
                <c:pt idx="214">
                  <c:v>0.99364034888374797</c:v>
                </c:pt>
                <c:pt idx="215">
                  <c:v>0.991860171877046</c:v>
                </c:pt>
                <c:pt idx="216">
                  <c:v>0.99010239380502196</c:v>
                </c:pt>
                <c:pt idx="217">
                  <c:v>0.98836706346724601</c:v>
                </c:pt>
                <c:pt idx="218">
                  <c:v>0.98665422925769397</c:v>
                </c:pt>
                <c:pt idx="219">
                  <c:v>0.984963939180861</c:v>
                </c:pt>
                <c:pt idx="220">
                  <c:v>0.98329624086788403</c:v>
                </c:pt>
                <c:pt idx="221">
                  <c:v>0.98165118159266296</c:v>
                </c:pt>
                <c:pt idx="222">
                  <c:v>0.98002880828801697</c:v>
                </c:pt>
                <c:pt idx="223">
                  <c:v>0.97842916756187404</c:v>
                </c:pt>
                <c:pt idx="224">
                  <c:v>0.97685230571352399</c:v>
                </c:pt>
                <c:pt idx="225">
                  <c:v>0.97529826874992598</c:v>
                </c:pt>
                <c:pt idx="226">
                  <c:v>0.97376710240212305</c:v>
                </c:pt>
                <c:pt idx="227">
                  <c:v>0.97225885214173702</c:v>
                </c:pt>
                <c:pt idx="228">
                  <c:v>0.970773563197601</c:v>
                </c:pt>
                <c:pt idx="229">
                  <c:v>0.96931128057251503</c:v>
                </c:pt>
                <c:pt idx="230">
                  <c:v>0.967872049060159</c:v>
                </c:pt>
                <c:pt idx="231">
                  <c:v>0.96645591326218006</c:v>
                </c:pt>
                <c:pt idx="232">
                  <c:v>0.96506291760546603</c:v>
                </c:pt>
                <c:pt idx="233">
                  <c:v>0.96369310635962702</c:v>
                </c:pt>
                <c:pt idx="234">
                  <c:v>0.96234652365470297</c:v>
                </c:pt>
                <c:pt idx="235">
                  <c:v>0.96102321349911901</c:v>
                </c:pt>
                <c:pt idx="236">
                  <c:v>0.95972321979790198</c:v>
                </c:pt>
                <c:pt idx="237">
                  <c:v>0.95844658637117996</c:v>
                </c:pt>
                <c:pt idx="238">
                  <c:v>0.95719335697299002</c:v>
                </c:pt>
                <c:pt idx="239">
                  <c:v>0.955963575310397</c:v>
                </c:pt>
                <c:pt idx="240">
                  <c:v>0.95475728506296698</c:v>
                </c:pt>
                <c:pt idx="241">
                  <c:v>0.95357452990258695</c:v>
                </c:pt>
                <c:pt idx="242">
                  <c:v>0.95241535351367201</c:v>
                </c:pt>
                <c:pt idx="243">
                  <c:v>0.95127979961376696</c:v>
                </c:pt>
                <c:pt idx="244">
                  <c:v>0.95016791197456596</c:v>
                </c:pt>
                <c:pt idx="245">
                  <c:v>0.94907973444336602</c:v>
                </c:pt>
                <c:pt idx="246">
                  <c:v>0.94801531096496705</c:v>
                </c:pt>
                <c:pt idx="247">
                  <c:v>0.94697468560405296</c:v>
                </c:pt>
                <c:pt idx="248">
                  <c:v>0.94595790256804702</c:v>
                </c:pt>
                <c:pt idx="249">
                  <c:v>0.94496500623048196</c:v>
                </c:pt>
                <c:pt idx="250">
                  <c:v>0.94399604115487801</c:v>
                </c:pt>
                <c:pt idx="251">
                  <c:v>0.94305105211916396</c:v>
                </c:pt>
                <c:pt idx="252">
                  <c:v>0.94213008414064203</c:v>
                </c:pt>
                <c:pt idx="253">
                  <c:v>0.941233182501516</c:v>
                </c:pt>
                <c:pt idx="254">
                  <c:v>0.94036039277499495</c:v>
                </c:pt>
                <c:pt idx="255">
                  <c:v>0.93951176085198695</c:v>
                </c:pt>
                <c:pt idx="256">
                  <c:v>0.93868733296838702</c:v>
                </c:pt>
                <c:pt idx="257">
                  <c:v>0.93788715573297599</c:v>
                </c:pt>
                <c:pt idx="258">
                  <c:v>0.93711127615594203</c:v>
                </c:pt>
                <c:pt idx="259">
                  <c:v>0.93635974167801905</c:v>
                </c:pt>
                <c:pt idx="260">
                  <c:v>0.93563260020026895</c:v>
                </c:pt>
                <c:pt idx="261">
                  <c:v>0.93492990011449495</c:v>
                </c:pt>
                <c:pt idx="262">
                  <c:v>0.93425169033431099</c:v>
                </c:pt>
                <c:pt idx="263">
                  <c:v>0.93359802032684203</c:v>
                </c:pt>
                <c:pt idx="264">
                  <c:v>0.93296894014509701</c:v>
                </c:pt>
                <c:pt idx="265">
                  <c:v>0.93236450046097397</c:v>
                </c:pt>
                <c:pt idx="266">
                  <c:v>0.93178475259893601</c:v>
                </c:pt>
                <c:pt idx="267">
                  <c:v>0.93122974857032603</c:v>
                </c:pt>
                <c:pt idx="268">
                  <c:v>0.93069954110833997</c:v>
                </c:pt>
                <c:pt idx="269">
                  <c:v>0.93019418370363804</c:v>
                </c:pt>
                <c:pt idx="270">
                  <c:v>0.92971373064061202</c:v>
                </c:pt>
                <c:pt idx="271">
                  <c:v>0.92925823703427701</c:v>
                </c:pt>
                <c:pt idx="272">
                  <c:v>0.928827758867799</c:v>
                </c:pt>
                <c:pt idx="273">
                  <c:v>0.92842235303064002</c:v>
                </c:pt>
                <c:pt idx="274">
                  <c:v>0.92804207735733102</c:v>
                </c:pt>
                <c:pt idx="275">
                  <c:v>0.92768699066682603</c:v>
                </c:pt>
                <c:pt idx="276">
                  <c:v>0.92735715280247299</c:v>
                </c:pt>
                <c:pt idx="277">
                  <c:v>0.92705262467255001</c:v>
                </c:pt>
                <c:pt idx="278">
                  <c:v>0.92677346829137497</c:v>
                </c:pt>
                <c:pt idx="279">
                  <c:v>0.92651974682097604</c:v>
                </c:pt>
                <c:pt idx="280">
                  <c:v>0.926291524613296</c:v>
                </c:pt>
                <c:pt idx="281">
                  <c:v>0.92608886725292905</c:v>
                </c:pt>
                <c:pt idx="282">
                  <c:v>0.92591184160036499</c:v>
                </c:pt>
                <c:pt idx="283">
                  <c:v>0.92576051583573304</c:v>
                </c:pt>
                <c:pt idx="284">
                  <c:v>0.92563495950302199</c:v>
                </c:pt>
                <c:pt idx="285">
                  <c:v>0.92553524355476702</c:v>
                </c:pt>
                <c:pt idx="286">
                  <c:v>0.92546144039717204</c:v>
                </c:pt>
                <c:pt idx="287">
                  <c:v>0.92541362393567805</c:v>
                </c:pt>
                <c:pt idx="288">
                  <c:v>0.92539186962092301</c:v>
                </c:pt>
                <c:pt idx="289">
                  <c:v>0.92539625449511398</c:v>
                </c:pt>
                <c:pt idx="290">
                  <c:v>0.92542685723875895</c:v>
                </c:pt>
                <c:pt idx="291">
                  <c:v>0.92548375821777196</c:v>
                </c:pt>
                <c:pt idx="292">
                  <c:v>0.92556703953091102</c:v>
                </c:pt>
                <c:pt idx="293">
                  <c:v>0.92567678505754902</c:v>
                </c:pt>
                <c:pt idx="294">
                  <c:v>0.92581308050574895</c:v>
                </c:pt>
                <c:pt idx="295">
                  <c:v>0.92597601346063496</c:v>
                </c:pt>
                <c:pt idx="296">
                  <c:v>0.92616567343304101</c:v>
                </c:pt>
                <c:pt idx="297">
                  <c:v>0.92638215190842299</c:v>
                </c:pt>
                <c:pt idx="298">
                  <c:v>0.92662554239602202</c:v>
                </c:pt>
                <c:pt idx="299">
                  <c:v>0.92689594047825896</c:v>
                </c:pt>
                <c:pt idx="300">
                  <c:v>0.92719344386035896</c:v>
                </c:pt>
                <c:pt idx="301">
                  <c:v>0.92751815242018598</c:v>
                </c:pt>
                <c:pt idx="302">
                  <c:v>0.92787016825827195</c:v>
                </c:pt>
                <c:pt idx="303">
                  <c:v>0.928249595748044</c:v>
                </c:pt>
                <c:pt idx="304">
                  <c:v>0.92865654158623501</c:v>
                </c:pt>
                <c:pt idx="305">
                  <c:v>0.92909111484346196</c:v>
                </c:pt>
                <c:pt idx="306">
                  <c:v>0.92955342701497901</c:v>
                </c:pt>
                <c:pt idx="307">
                  <c:v>0.93004359207158904</c:v>
                </c:pt>
                <c:pt idx="308">
                  <c:v>0.93056172651071201</c:v>
                </c:pt>
                <c:pt idx="309">
                  <c:v>0.93110794940761399</c:v>
                </c:pt>
                <c:pt idx="310">
                  <c:v>0.93168238246678303</c:v>
                </c:pt>
                <c:pt idx="311">
                  <c:v>0.93228515007345902</c:v>
                </c:pt>
                <c:pt idx="312">
                  <c:v>0.93291637934531702</c:v>
                </c:pt>
                <c:pt idx="313">
                  <c:v>0.93357620018430298</c:v>
                </c:pt>
                <c:pt idx="314">
                  <c:v>0.93426474532863002</c:v>
                </c:pt>
                <c:pt idx="315">
                  <c:v>0.93498215040492805</c:v>
                </c:pt>
                <c:pt idx="316">
                  <c:v>0.93572855398057198</c:v>
                </c:pt>
                <c:pt idx="317">
                  <c:v>0.93650409761617204</c:v>
                </c:pt>
                <c:pt idx="318">
                  <c:v>0.93730892591825199</c:v>
                </c:pt>
                <c:pt idx="319">
                  <c:v>0.93814318659211604</c:v>
                </c:pt>
                <c:pt idx="320">
                  <c:v>0.93900703049491496</c:v>
                </c:pt>
                <c:pt idx="321">
                  <c:v>0.93990061168893002</c:v>
                </c:pt>
                <c:pt idx="322">
                  <c:v>0.94082408749506896</c:v>
                </c:pt>
                <c:pt idx="323">
                  <c:v>0.94177761854662201</c:v>
                </c:pt>
                <c:pt idx="324">
                  <c:v>0.94276136884324702</c:v>
                </c:pt>
                <c:pt idx="325">
                  <c:v>0.94377550580524405</c:v>
                </c:pt>
                <c:pt idx="326">
                  <c:v>0.94482020032810499</c:v>
                </c:pt>
                <c:pt idx="327">
                  <c:v>0.94589562683737105</c:v>
                </c:pt>
                <c:pt idx="328">
                  <c:v>0.94700196334382303</c:v>
                </c:pt>
                <c:pt idx="329">
                  <c:v>0.94813939149899495</c:v>
                </c:pt>
                <c:pt idx="330">
                  <c:v>0.94930809665107596</c:v>
                </c:pt>
                <c:pt idx="331">
                  <c:v>0.95050826790118403</c:v>
                </c:pt>
                <c:pt idx="332">
                  <c:v>0.951740098160054</c:v>
                </c:pt>
                <c:pt idx="333">
                  <c:v>0.95300378420515997</c:v>
                </c:pt>
                <c:pt idx="334">
                  <c:v>0.95429952673829599</c:v>
                </c:pt>
                <c:pt idx="335">
                  <c:v>0.95562753044363402</c:v>
                </c:pt>
                <c:pt idx="336">
                  <c:v>0.95698800404630102</c:v>
                </c:pt>
                <c:pt idx="337">
                  <c:v>0.95838116037148102</c:v>
                </c:pt>
                <c:pt idx="338">
                  <c:v>0.95980721640408895</c:v>
                </c:pt>
                <c:pt idx="339">
                  <c:v>0.96126639334902997</c:v>
                </c:pt>
                <c:pt idx="340">
                  <c:v>0.96275891669208402</c:v>
                </c:pt>
                <c:pt idx="341">
                  <c:v>0.96428501626143304</c:v>
                </c:pt>
                <c:pt idx="342">
                  <c:v>0.96584492628987195</c:v>
                </c:pt>
                <c:pt idx="343">
                  <c:v>0.96743888547773105</c:v>
                </c:pt>
                <c:pt idx="344">
                  <c:v>0.96906713705652903</c:v>
                </c:pt>
                <c:pt idx="345">
                  <c:v>0.97072992885341203</c:v>
                </c:pt>
                <c:pt idx="346">
                  <c:v>0.972427513356385</c:v>
                </c:pt>
                <c:pt idx="347">
                  <c:v>0.97416014778038895</c:v>
                </c:pt>
                <c:pt idx="348">
                  <c:v>0.97592809413423498</c:v>
                </c:pt>
                <c:pt idx="349">
                  <c:v>0.97773161928845698</c:v>
                </c:pt>
                <c:pt idx="350">
                  <c:v>0.97957099504408796</c:v>
                </c:pt>
                <c:pt idx="351">
                  <c:v>0.98144649820241803</c:v>
                </c:pt>
                <c:pt idx="352">
                  <c:v>0.98335841063574503</c:v>
                </c:pt>
                <c:pt idx="353">
                  <c:v>0.98530701935917897</c:v>
                </c:pt>
                <c:pt idx="354">
                  <c:v>0.98729261660351897</c:v>
                </c:pt>
                <c:pt idx="355">
                  <c:v>0.98931549988923195</c:v>
                </c:pt>
                <c:pt idx="356">
                  <c:v>0.991375972101598</c:v>
                </c:pt>
                <c:pt idx="357">
                  <c:v>0.99347434156702596</c:v>
                </c:pt>
                <c:pt idx="358">
                  <c:v>0.99561092213059998</c:v>
                </c:pt>
                <c:pt idx="359">
                  <c:v>0.99778603323487902</c:v>
                </c:pt>
                <c:pt idx="360">
                  <c:v>1</c:v>
                </c:pt>
                <c:pt idx="361">
                  <c:v>1.00328704582592</c:v>
                </c:pt>
                <c:pt idx="362">
                  <c:v>1.00662972472062</c:v>
                </c:pt>
                <c:pt idx="363">
                  <c:v>1.0100280558461601</c:v>
                </c:pt>
                <c:pt idx="364">
                  <c:v>1.0134820590757601</c:v>
                </c:pt>
                <c:pt idx="365">
                  <c:v>1.0169917548921199</c:v>
                </c:pt>
                <c:pt idx="366">
                  <c:v>1.0205571642828399</c:v>
                </c:pt>
                <c:pt idx="367">
                  <c:v>1.0241783086331</c:v>
                </c:pt>
                <c:pt idx="368">
                  <c:v>1.02785520961557</c:v>
                </c:pt>
                <c:pt idx="369">
                  <c:v>1.03158788907758</c:v>
                </c:pt>
                <c:pt idx="370">
                  <c:v>1.03537636892573</c:v>
                </c:pt>
                <c:pt idx="371">
                  <c:v>1.03922067100779</c:v>
                </c:pt>
                <c:pt idx="372">
                  <c:v>1.0431208169920601</c:v>
                </c:pt>
                <c:pt idx="373">
                  <c:v>1.04707682824421</c:v>
                </c:pt>
                <c:pt idx="374">
                  <c:v>1.05108872570159</c:v>
                </c:pt>
                <c:pt idx="375">
                  <c:v>1.05515652974508</c:v>
                </c:pt>
                <c:pt idx="376">
                  <c:v>1.05928026006857</c:v>
                </c:pt>
                <c:pt idx="377">
                  <c:v>1.06345993554589</c:v>
                </c:pt>
                <c:pt idx="378">
                  <c:v>1.06769557409558</c:v>
                </c:pt>
                <c:pt idx="379">
                  <c:v>1.0719871925431299</c:v>
                </c:pt>
                <c:pt idx="380">
                  <c:v>1.0763348064810401</c:v>
                </c:pt>
                <c:pt idx="381">
                  <c:v>1.0807384301265299</c:v>
                </c:pt>
                <c:pt idx="382">
                  <c:v>1.0851980761770399</c:v>
                </c:pt>
                <c:pt idx="383">
                  <c:v>1.08971375566346</c:v>
                </c:pt>
                <c:pt idx="384">
                  <c:v>1.0942854778011699</c:v>
                </c:pt>
                <c:pt idx="385">
                  <c:v>1.09891324983893</c:v>
                </c:pt>
                <c:pt idx="386">
                  <c:v>1.1035970769055301</c:v>
                </c:pt>
                <c:pt idx="387">
                  <c:v>1.1083369618544201</c:v>
                </c:pt>
                <c:pt idx="388">
                  <c:v>1.1131329051061301</c:v>
                </c:pt>
                <c:pt idx="389">
                  <c:v>1.1179849044886201</c:v>
                </c:pt>
                <c:pt idx="390">
                  <c:v>1.1228929550755899</c:v>
                </c:pt>
                <c:pt idx="391">
                  <c:v>1.12785704902272</c:v>
                </c:pt>
                <c:pt idx="392">
                  <c:v>1.1328771754018401</c:v>
                </c:pt>
                <c:pt idx="393">
                  <c:v>1.1379533200331799</c:v>
                </c:pt>
                <c:pt idx="394">
                  <c:v>1.14308546531554</c:v>
                </c:pt>
                <c:pt idx="395">
                  <c:v>1.14827359005455</c:v>
                </c:pt>
                <c:pt idx="396">
                  <c:v>1.15351766928893</c:v>
                </c:pt>
                <c:pt idx="397">
                  <c:v>1.1588176741149001</c:v>
                </c:pt>
                <c:pt idx="398">
                  <c:v>1.1641735715086099</c:v>
                </c:pt>
                <c:pt idx="399">
                  <c:v>1.16958532414673</c:v>
                </c:pt>
                <c:pt idx="400">
                  <c:v>1.17505289022513</c:v>
                </c:pt>
                <c:pt idx="401">
                  <c:v>1.1805762232757999</c:v>
                </c:pt>
                <c:pt idx="402">
                  <c:v>1.18615527198191</c:v>
                </c:pt>
                <c:pt idx="403">
                  <c:v>1.1917899799910401</c:v>
                </c:pt>
                <c:pt idx="404">
                  <c:v>1.1974802857267099</c:v>
                </c:pt>
                <c:pt idx="405">
                  <c:v>1.2032261221981699</c:v>
                </c:pt>
                <c:pt idx="406">
                  <c:v>1.2090274168084201</c:v>
                </c:pt>
                <c:pt idx="407">
                  <c:v>1.2148840911606</c:v>
                </c:pt>
                <c:pt idx="408">
                  <c:v>1.2207960608627</c:v>
                </c:pt>
                <c:pt idx="409">
                  <c:v>1.2267632353306701</c:v>
                </c:pt>
                <c:pt idx="410">
                  <c:v>1.2327855175899101</c:v>
                </c:pt>
                <c:pt idx="411">
                  <c:v>1.2388628040752001</c:v>
                </c:pt>
                <c:pt idx="412">
                  <c:v>1.2449949844291599</c:v>
                </c:pt>
                <c:pt idx="413">
                  <c:v>1.2511819412991401</c:v>
                </c:pt>
                <c:pt idx="414">
                  <c:v>1.25742355013271</c:v>
                </c:pt>
                <c:pt idx="415">
                  <c:v>1.26371967897174</c:v>
                </c:pt>
                <c:pt idx="416">
                  <c:v>1.27007018824511</c:v>
                </c:pt>
                <c:pt idx="417">
                  <c:v>1.27647493056003</c:v>
                </c:pt>
                <c:pt idx="418">
                  <c:v>1.2829337504921801</c:v>
                </c:pt>
                <c:pt idx="419">
                  <c:v>1.2894464843745299</c:v>
                </c:pt>
                <c:pt idx="420">
                  <c:v>1.2960129600849899</c:v>
                </c:pt>
                <c:pt idx="421">
                  <c:v>1.30263299683295</c:v>
                </c:pt>
                <c:pt idx="422">
                  <c:v>1.3093064049447101</c:v>
                </c:pt>
                <c:pt idx="423">
                  <c:v>1.3160329856478401</c:v>
                </c:pt>
                <c:pt idx="424">
                  <c:v>1.3228125308546299</c:v>
                </c:pt>
                <c:pt idx="425">
                  <c:v>1.3296448229446101</c:v>
                </c:pt>
                <c:pt idx="426">
                  <c:v>1.3365296345461199</c:v>
                </c:pt>
                <c:pt idx="427">
                  <c:v>1.3434667283172299</c:v>
                </c:pt>
                <c:pt idx="428">
                  <c:v>1.35045585672579</c:v>
                </c:pt>
                <c:pt idx="429">
                  <c:v>1.35749676182895</c:v>
                </c:pt>
                <c:pt idx="430">
                  <c:v>1.3645891750519299</c:v>
                </c:pt>
                <c:pt idx="431">
                  <c:v>1.37173281696642</c:v>
                </c:pt>
                <c:pt idx="432">
                  <c:v>1.3789273970684599</c:v>
                </c:pt>
                <c:pt idx="433">
                  <c:v>1.38617261355593</c:v>
                </c:pt>
                <c:pt idx="434">
                  <c:v>1.39346815310581</c:v>
                </c:pt>
                <c:pt idx="435">
                  <c:v>1.4008136906511901</c:v>
                </c:pt>
                <c:pt idx="436">
                  <c:v>1.4082088891581499</c:v>
                </c:pt>
                <c:pt idx="437">
                  <c:v>1.4156533994026901</c:v>
                </c:pt>
                <c:pt idx="438">
                  <c:v>1.42314685974758</c:v>
                </c:pt>
                <c:pt idx="439">
                  <c:v>1.4306888959194899</c:v>
                </c:pt>
                <c:pt idx="440">
                  <c:v>1.43827912078628</c:v>
                </c:pt>
                <c:pt idx="441">
                  <c:v>1.4459171341346699</c:v>
                </c:pt>
                <c:pt idx="442">
                  <c:v>1.45360252244835</c:v>
                </c:pt>
                <c:pt idx="443">
                  <c:v>1.4613348586866599</c:v>
                </c:pt>
                <c:pt idx="444">
                  <c:v>1.46911370206387</c:v>
                </c:pt>
                <c:pt idx="445">
                  <c:v>1.4769385978292899</c:v>
                </c:pt>
                <c:pt idx="446">
                  <c:v>1.4848090770482401</c:v>
                </c:pt>
                <c:pt idx="447">
                  <c:v>1.492724656384</c:v>
                </c:pt>
                <c:pt idx="448">
                  <c:v>1.5006848378808799</c:v>
                </c:pt>
                <c:pt idx="449">
                  <c:v>1.5086891087485801</c:v>
                </c:pt>
                <c:pt idx="450">
                  <c:v>1.51673694114779</c:v>
                </c:pt>
              </c:numCache>
            </c:numRef>
          </c:yVal>
          <c:smooth val="1"/>
        </c:ser>
        <c:dLbls>
          <c:showLegendKey val="0"/>
          <c:showVal val="0"/>
          <c:showCatName val="0"/>
          <c:showSerName val="0"/>
          <c:showPercent val="0"/>
          <c:showBubbleSize val="0"/>
        </c:dLbls>
        <c:axId val="430711008"/>
        <c:axId val="430711400"/>
      </c:scatterChart>
      <c:valAx>
        <c:axId val="430711008"/>
        <c:scaling>
          <c:orientation val="minMax"/>
          <c:max val="65"/>
          <c:min val="20"/>
        </c:scaling>
        <c:delete val="0"/>
        <c:axPos val="b"/>
        <c:title>
          <c:tx>
            <c:rich>
              <a:bodyPr/>
              <a:lstStyle/>
              <a:p>
                <a:pPr>
                  <a:defRPr sz="1700"/>
                </a:pPr>
                <a:r>
                  <a:rPr lang="en-US" sz="1700" dirty="0" smtClean="0"/>
                  <a:t>Recipient age</a:t>
                </a:r>
                <a:endParaRPr lang="en-US" sz="1700" dirty="0"/>
              </a:p>
            </c:rich>
          </c:tx>
          <c:layout>
            <c:manualLayout>
              <c:xMode val="edge"/>
              <c:yMode val="edge"/>
              <c:x val="0.45092920353982302"/>
              <c:y val="0.88582020997375333"/>
            </c:manualLayout>
          </c:layout>
          <c:overlay val="0"/>
        </c:title>
        <c:numFmt formatCode="#,##0" sourceLinked="0"/>
        <c:majorTickMark val="out"/>
        <c:minorTickMark val="none"/>
        <c:tickLblPos val="nextTo"/>
        <c:txPr>
          <a:bodyPr rot="0"/>
          <a:lstStyle/>
          <a:p>
            <a:pPr>
              <a:defRPr sz="1500" b="1"/>
            </a:pPr>
            <a:endParaRPr lang="en-US"/>
          </a:p>
        </c:txPr>
        <c:crossAx val="430711400"/>
        <c:crosses val="autoZero"/>
        <c:crossBetween val="midCat"/>
        <c:majorUnit val="5"/>
      </c:valAx>
      <c:valAx>
        <c:axId val="43071140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430711008"/>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0.17699</cdr:x>
      <cdr:y>0.92063</cdr:y>
    </cdr:from>
    <cdr:to>
      <cdr:x>0.30088</cdr:x>
      <cdr:y>0.9862</cdr:y>
    </cdr:to>
    <cdr:sp macro="" textlink="">
      <cdr:nvSpPr>
        <cdr:cNvPr id="2" name="TextBox 1"/>
        <cdr:cNvSpPr txBox="1"/>
      </cdr:nvSpPr>
      <cdr:spPr>
        <a:xfrm xmlns:a="http://schemas.openxmlformats.org/drawingml/2006/main">
          <a:off x="1524000" y="4419600"/>
          <a:ext cx="1066767" cy="314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chemeClr val="tx1"/>
              </a:solidFill>
            </a:rPr>
            <a:t>AT Def</a:t>
          </a:r>
          <a:endParaRPr lang="en-US" sz="1500" b="1" dirty="0">
            <a:solidFill>
              <a:schemeClr val="tx1"/>
            </a:solidFill>
          </a:endParaRPr>
        </a:p>
      </cdr:txBody>
    </cdr:sp>
  </cdr:relSizeAnchor>
  <cdr:relSizeAnchor xmlns:cdr="http://schemas.openxmlformats.org/drawingml/2006/chartDrawing">
    <cdr:from>
      <cdr:x>0.38053</cdr:x>
      <cdr:y>0.92063</cdr:y>
    </cdr:from>
    <cdr:to>
      <cdr:x>0.50442</cdr:x>
      <cdr:y>0.9862</cdr:y>
    </cdr:to>
    <cdr:sp macro="" textlink="">
      <cdr:nvSpPr>
        <cdr:cNvPr id="3" name="TextBox 1"/>
        <cdr:cNvSpPr txBox="1"/>
      </cdr:nvSpPr>
      <cdr:spPr>
        <a:xfrm xmlns:a="http://schemas.openxmlformats.org/drawingml/2006/main">
          <a:off x="3276600" y="4419600"/>
          <a:ext cx="1066767" cy="3147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COPD</a:t>
          </a:r>
          <a:endParaRPr lang="en-US" sz="1500" b="1" dirty="0">
            <a:solidFill>
              <a:srgbClr val="FFFFFF"/>
            </a:solidFill>
          </a:endParaRPr>
        </a:p>
      </cdr:txBody>
    </cdr:sp>
  </cdr:relSizeAnchor>
  <cdr:relSizeAnchor xmlns:cdr="http://schemas.openxmlformats.org/drawingml/2006/chartDrawing">
    <cdr:from>
      <cdr:x>0.61062</cdr:x>
      <cdr:y>0.92063</cdr:y>
    </cdr:from>
    <cdr:to>
      <cdr:x>0.73451</cdr:x>
      <cdr:y>0.9862</cdr:y>
    </cdr:to>
    <cdr:sp macro="" textlink="">
      <cdr:nvSpPr>
        <cdr:cNvPr id="4" name="TextBox 1"/>
        <cdr:cNvSpPr txBox="1"/>
      </cdr:nvSpPr>
      <cdr:spPr>
        <a:xfrm xmlns:a="http://schemas.openxmlformats.org/drawingml/2006/main">
          <a:off x="5257800" y="4419600"/>
          <a:ext cx="1066767" cy="3147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IPF</a:t>
          </a:r>
          <a:endParaRPr lang="en-US" sz="1500" b="1" dirty="0">
            <a:solidFill>
              <a:srgbClr val="FFFFFF"/>
            </a:solidFill>
          </a:endParaRPr>
        </a:p>
      </cdr:txBody>
    </cdr:sp>
  </cdr:relSizeAnchor>
  <cdr:relSizeAnchor xmlns:cdr="http://schemas.openxmlformats.org/drawingml/2006/chartDrawing">
    <cdr:from>
      <cdr:x>0.84071</cdr:x>
      <cdr:y>0.92063</cdr:y>
    </cdr:from>
    <cdr:to>
      <cdr:x>0.9646</cdr:x>
      <cdr:y>0.9862</cdr:y>
    </cdr:to>
    <cdr:sp macro="" textlink="">
      <cdr:nvSpPr>
        <cdr:cNvPr id="5" name="TextBox 1"/>
        <cdr:cNvSpPr txBox="1"/>
      </cdr:nvSpPr>
      <cdr:spPr>
        <a:xfrm xmlns:a="http://schemas.openxmlformats.org/drawingml/2006/main">
          <a:off x="7239000" y="4419600"/>
          <a:ext cx="1066767" cy="3147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IPAH</a:t>
          </a:r>
          <a:endParaRPr lang="en-US" sz="1500" b="1" dirty="0">
            <a:solidFill>
              <a:srgbClr val="FFFFFF"/>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0.5913</cdr:x>
      <cdr:y>0.16949</cdr:y>
    </cdr:from>
    <cdr:to>
      <cdr:x>0.95652</cdr:x>
      <cdr:y>0.32961</cdr:y>
    </cdr:to>
    <cdr:sp macro="" textlink="">
      <cdr:nvSpPr>
        <cdr:cNvPr id="5" name="TextBox 4"/>
        <cdr:cNvSpPr txBox="1"/>
      </cdr:nvSpPr>
      <cdr:spPr>
        <a:xfrm xmlns:a="http://schemas.openxmlformats.org/drawingml/2006/main">
          <a:off x="5181600" y="838200"/>
          <a:ext cx="3200400" cy="791854"/>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Median survival (years): </a:t>
          </a:r>
        </a:p>
        <a:p xmlns:a="http://schemas.openxmlformats.org/drawingml/2006/main">
          <a:r>
            <a:rPr lang="en-US" sz="1400" b="1" dirty="0" smtClean="0">
              <a:solidFill>
                <a:schemeClr val="tx1"/>
              </a:solidFill>
            </a:rPr>
            <a:t>Alpha-1=6.5; CF=8.5; COPD=5.5; IPF=4.7; IPAH=5.7; Sarcoidosis=6.1</a:t>
          </a:r>
          <a:endParaRPr lang="en-US" sz="1400" b="1" dirty="0">
            <a:solidFill>
              <a:schemeClr val="tx1"/>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0.58407</cdr:x>
      <cdr:y>0.19843</cdr:y>
    </cdr:from>
    <cdr:to>
      <cdr:x>0.95575</cdr:x>
      <cdr:y>0.3503</cdr:y>
    </cdr:to>
    <cdr:sp macro="" textlink="">
      <cdr:nvSpPr>
        <cdr:cNvPr id="5" name="TextBox 4"/>
        <cdr:cNvSpPr txBox="1"/>
      </cdr:nvSpPr>
      <cdr:spPr>
        <a:xfrm xmlns:a="http://schemas.openxmlformats.org/drawingml/2006/main">
          <a:off x="5029200" y="967699"/>
          <a:ext cx="3200400" cy="740664"/>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Median survival (years): </a:t>
          </a:r>
        </a:p>
        <a:p xmlns:a="http://schemas.openxmlformats.org/drawingml/2006/main">
          <a:r>
            <a:rPr lang="en-US" sz="1400" b="1" dirty="0" smtClean="0">
              <a:solidFill>
                <a:schemeClr val="tx1"/>
              </a:solidFill>
            </a:rPr>
            <a:t>Alpha-1=6.5; CF=8.6; COPD=5.5; IPF=4.7; IPAH=5.7; Sarcoidosis=6.1</a:t>
          </a:r>
          <a:endParaRPr lang="en-US" sz="1400" b="1" dirty="0">
            <a:solidFill>
              <a:schemeClr val="tx1"/>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0.0885</cdr:x>
      <cdr:y>0.69841</cdr:y>
    </cdr:from>
    <cdr:to>
      <cdr:x>0.48673</cdr:x>
      <cdr:y>0.85433</cdr:y>
    </cdr:to>
    <cdr:sp macro="" textlink="">
      <cdr:nvSpPr>
        <cdr:cNvPr id="5" name="TextBox 4"/>
        <cdr:cNvSpPr txBox="1"/>
      </cdr:nvSpPr>
      <cdr:spPr>
        <a:xfrm xmlns:a="http://schemas.openxmlformats.org/drawingml/2006/main">
          <a:off x="762039" y="3352787"/>
          <a:ext cx="3428962" cy="748510"/>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tIns="27432" rIns="45720" bIns="27432" rtlCol="0" anchor="ctr" anchorCtr="0"/>
        <a:lstStyle xmlns:a="http://schemas.openxmlformats.org/drawingml/2006/main"/>
        <a:p xmlns:a="http://schemas.openxmlformats.org/drawingml/2006/main">
          <a:r>
            <a:rPr lang="en-US" sz="1300" b="1" dirty="0" smtClean="0">
              <a:solidFill>
                <a:schemeClr val="tx1"/>
              </a:solidFill>
            </a:rPr>
            <a:t>Median survival (years): </a:t>
          </a:r>
        </a:p>
        <a:p xmlns:a="http://schemas.openxmlformats.org/drawingml/2006/main">
          <a:r>
            <a:rPr lang="en-US" sz="1300" b="1" dirty="0" smtClean="0">
              <a:solidFill>
                <a:schemeClr val="tx1"/>
              </a:solidFill>
            </a:rPr>
            <a:t>Primary: CF=8.6; COPD=5.5; IPF=4.7</a:t>
          </a:r>
        </a:p>
        <a:p xmlns:a="http://schemas.openxmlformats.org/drawingml/2006/main">
          <a:r>
            <a:rPr lang="en-US" sz="1300" b="1" dirty="0" smtClean="0">
              <a:solidFill>
                <a:schemeClr val="tx1"/>
              </a:solidFill>
            </a:rPr>
            <a:t>Retransplant: CF=3.2; COPD=1.8; IPF=2.5</a:t>
          </a:r>
        </a:p>
      </cdr:txBody>
    </cdr:sp>
  </cdr:relSizeAnchor>
</c:userShapes>
</file>

<file path=ppt/drawings/drawing13.xml><?xml version="1.0" encoding="utf-8"?>
<c:userShapes xmlns:c="http://schemas.openxmlformats.org/drawingml/2006/chart">
  <cdr:relSizeAnchor xmlns:cdr="http://schemas.openxmlformats.org/drawingml/2006/chartDrawing">
    <cdr:from>
      <cdr:x>0.10619</cdr:x>
      <cdr:y>0.71442</cdr:y>
    </cdr:from>
    <cdr:to>
      <cdr:x>0.58406</cdr:x>
      <cdr:y>0.82379</cdr:y>
    </cdr:to>
    <cdr:sp macro="" textlink="">
      <cdr:nvSpPr>
        <cdr:cNvPr id="5" name="TextBox 4"/>
        <cdr:cNvSpPr txBox="1"/>
      </cdr:nvSpPr>
      <cdr:spPr>
        <a:xfrm xmlns:a="http://schemas.openxmlformats.org/drawingml/2006/main">
          <a:off x="914400" y="3484092"/>
          <a:ext cx="4114748" cy="533376"/>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lstStyle xmlns:a="http://schemas.openxmlformats.org/drawingml/2006/main"/>
        <a:p xmlns:a="http://schemas.openxmlformats.org/drawingml/2006/main">
          <a:r>
            <a:rPr lang="en-US" sz="1400" b="1" dirty="0" smtClean="0">
              <a:solidFill>
                <a:schemeClr val="tx1"/>
              </a:solidFill>
            </a:rPr>
            <a:t>Median survival (years): Alpha-1=7.8; CF=10.0; COPD=6.2; IPF=5.8; IPAH=9.2; Sarcoidosis=7.8</a:t>
          </a:r>
          <a:endParaRPr lang="en-US" sz="1400" b="1" dirty="0">
            <a:solidFill>
              <a:schemeClr val="tx1"/>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0.1062</cdr:x>
      <cdr:y>0.71018</cdr:y>
    </cdr:from>
    <cdr:to>
      <cdr:x>0.58407</cdr:x>
      <cdr:y>0.83064</cdr:y>
    </cdr:to>
    <cdr:sp macro="" textlink="">
      <cdr:nvSpPr>
        <cdr:cNvPr id="5" name="TextBox 4"/>
        <cdr:cNvSpPr txBox="1"/>
      </cdr:nvSpPr>
      <cdr:spPr>
        <a:xfrm xmlns:a="http://schemas.openxmlformats.org/drawingml/2006/main">
          <a:off x="914426" y="3355193"/>
          <a:ext cx="4114748" cy="569095"/>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lstStyle xmlns:a="http://schemas.openxmlformats.org/drawingml/2006/main"/>
        <a:p xmlns:a="http://schemas.openxmlformats.org/drawingml/2006/main">
          <a:r>
            <a:rPr lang="en-US" sz="1400" b="1" dirty="0" smtClean="0">
              <a:solidFill>
                <a:schemeClr val="tx1"/>
              </a:solidFill>
            </a:rPr>
            <a:t>Median survival (years): Alpha-1=7.8; CF=10.0; COPD=6.3; IPF=5.8; IPAH=9.2; Sarcoidosis=7.8</a:t>
          </a:r>
          <a:endParaRPr lang="en-US" sz="1400" b="1" dirty="0">
            <a:solidFill>
              <a:schemeClr val="tx1"/>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0.09734</cdr:x>
      <cdr:y>0.68254</cdr:y>
    </cdr:from>
    <cdr:to>
      <cdr:x>0.50442</cdr:x>
      <cdr:y>0.83846</cdr:y>
    </cdr:to>
    <cdr:sp macro="" textlink="">
      <cdr:nvSpPr>
        <cdr:cNvPr id="5" name="TextBox 4"/>
        <cdr:cNvSpPr txBox="1"/>
      </cdr:nvSpPr>
      <cdr:spPr>
        <a:xfrm xmlns:a="http://schemas.openxmlformats.org/drawingml/2006/main">
          <a:off x="838197" y="3276600"/>
          <a:ext cx="3505203" cy="748509"/>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tIns="27432" rIns="45720" bIns="27432" rtlCol="0" anchor="ctr" anchorCtr="0"/>
        <a:lstStyle xmlns:a="http://schemas.openxmlformats.org/drawingml/2006/main"/>
        <a:p xmlns:a="http://schemas.openxmlformats.org/drawingml/2006/main">
          <a:r>
            <a:rPr lang="en-US" sz="1300" b="1" dirty="0" smtClean="0">
              <a:solidFill>
                <a:schemeClr val="tx1"/>
              </a:solidFill>
            </a:rPr>
            <a:t>Median survival (years): </a:t>
          </a:r>
        </a:p>
        <a:p xmlns:a="http://schemas.openxmlformats.org/drawingml/2006/main">
          <a:r>
            <a:rPr lang="en-US" sz="1300" b="1" dirty="0" smtClean="0">
              <a:solidFill>
                <a:schemeClr val="tx1"/>
              </a:solidFill>
            </a:rPr>
            <a:t>Primary: CF=10.0; COPD=6.3; IPF=5.8</a:t>
          </a:r>
        </a:p>
        <a:p xmlns:a="http://schemas.openxmlformats.org/drawingml/2006/main">
          <a:r>
            <a:rPr lang="en-US" sz="1300" b="1" dirty="0" smtClean="0">
              <a:solidFill>
                <a:schemeClr val="tx1"/>
              </a:solidFill>
            </a:rPr>
            <a:t>Retransplant: CF=7.5; COPD=5.9; IPF=5.4</a:t>
          </a:r>
        </a:p>
      </cdr:txBody>
    </cdr:sp>
  </cdr:relSizeAnchor>
</c:userShapes>
</file>

<file path=ppt/drawings/drawing16.xml><?xml version="1.0" encoding="utf-8"?>
<c:userShapes xmlns:c="http://schemas.openxmlformats.org/drawingml/2006/chart">
  <cdr:relSizeAnchor xmlns:cdr="http://schemas.openxmlformats.org/drawingml/2006/chartDrawing">
    <cdr:from>
      <cdr:x>0.10619</cdr:x>
      <cdr:y>0.70313</cdr:y>
    </cdr:from>
    <cdr:to>
      <cdr:x>0.53097</cdr:x>
      <cdr:y>0.855</cdr:y>
    </cdr:to>
    <cdr:sp macro="" textlink="">
      <cdr:nvSpPr>
        <cdr:cNvPr id="5" name="TextBox 4"/>
        <cdr:cNvSpPr txBox="1"/>
      </cdr:nvSpPr>
      <cdr:spPr>
        <a:xfrm xmlns:a="http://schemas.openxmlformats.org/drawingml/2006/main">
          <a:off x="914360" y="3429000"/>
          <a:ext cx="3657640" cy="740664"/>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lstStyle xmlns:a="http://schemas.openxmlformats.org/drawingml/2006/main"/>
        <a:p xmlns:a="http://schemas.openxmlformats.org/drawingml/2006/main">
          <a:r>
            <a:rPr lang="en-US" sz="1400" b="1" dirty="0" smtClean="0">
              <a:solidFill>
                <a:schemeClr val="tx1"/>
              </a:solidFill>
            </a:rPr>
            <a:t>Median survival (years): </a:t>
          </a:r>
        </a:p>
        <a:p xmlns:a="http://schemas.openxmlformats.org/drawingml/2006/main">
          <a:r>
            <a:rPr lang="en-US" sz="1400" b="1" dirty="0" smtClean="0">
              <a:solidFill>
                <a:schemeClr val="tx1"/>
              </a:solidFill>
            </a:rPr>
            <a:t>Alpha-1=8.7; CF=11.1; COPD=7.0; IPF=6.9; IPAH=10.0; Sarcoidosis=9.1</a:t>
          </a:r>
          <a:endParaRPr lang="en-US" sz="1400" b="1" dirty="0">
            <a:solidFill>
              <a:schemeClr val="tx1"/>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0.10737</cdr:x>
      <cdr:y>0.68852</cdr:y>
    </cdr:from>
    <cdr:to>
      <cdr:x>0.49676</cdr:x>
      <cdr:y>0.84787</cdr:y>
    </cdr:to>
    <cdr:sp macro="" textlink="">
      <cdr:nvSpPr>
        <cdr:cNvPr id="5" name="TextBox 4"/>
        <cdr:cNvSpPr txBox="1"/>
      </cdr:nvSpPr>
      <cdr:spPr>
        <a:xfrm xmlns:a="http://schemas.openxmlformats.org/drawingml/2006/main">
          <a:off x="924541" y="3200400"/>
          <a:ext cx="3352840" cy="740664"/>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lstStyle xmlns:a="http://schemas.openxmlformats.org/drawingml/2006/main"/>
        <a:p xmlns:a="http://schemas.openxmlformats.org/drawingml/2006/main">
          <a:r>
            <a:rPr lang="en-US" sz="1400" b="1" dirty="0" smtClean="0">
              <a:solidFill>
                <a:schemeClr val="tx1"/>
              </a:solidFill>
            </a:rPr>
            <a:t>Median survival (years): </a:t>
          </a:r>
        </a:p>
        <a:p xmlns:a="http://schemas.openxmlformats.org/drawingml/2006/main">
          <a:r>
            <a:rPr lang="en-US" sz="1400" b="1" dirty="0" smtClean="0">
              <a:solidFill>
                <a:schemeClr val="tx1"/>
              </a:solidFill>
            </a:rPr>
            <a:t>Alpha-1=8.7; CF=11.1; COPD=7.0; IPF=6.9; IPAH=10.0; Sarcoidosis=9.1</a:t>
          </a:r>
          <a:endParaRPr lang="en-US" sz="1400" b="1" dirty="0">
            <a:solidFill>
              <a:schemeClr val="tx1"/>
            </a:solidFill>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0.72566</cdr:x>
      <cdr:y>0.8</cdr:y>
    </cdr:from>
    <cdr:to>
      <cdr:x>0.86725</cdr:x>
      <cdr:y>0.8625</cdr:y>
    </cdr:to>
    <cdr:sp macro="" textlink="">
      <cdr:nvSpPr>
        <cdr:cNvPr id="3" name="TextBox 2"/>
        <cdr:cNvSpPr txBox="1"/>
      </cdr:nvSpPr>
      <cdr:spPr>
        <a:xfrm xmlns:a="http://schemas.openxmlformats.org/drawingml/2006/main">
          <a:off x="6248400" y="3657600"/>
          <a:ext cx="1219175"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300" b="1" dirty="0">
              <a:solidFill>
                <a:srgbClr val="00FFFF"/>
              </a:solidFill>
            </a:rPr>
            <a:t>N at </a:t>
          </a:r>
          <a:r>
            <a:rPr lang="en-US" sz="1300" b="1" dirty="0" smtClean="0">
              <a:solidFill>
                <a:srgbClr val="00FFFF"/>
              </a:solidFill>
            </a:rPr>
            <a:t>risk = 11</a:t>
          </a:r>
          <a:endParaRPr lang="en-US" sz="1300" b="1" dirty="0">
            <a:solidFill>
              <a:srgbClr val="00FFFF"/>
            </a:solidFill>
          </a:endParaRPr>
        </a:p>
      </cdr:txBody>
    </cdr:sp>
  </cdr:relSizeAnchor>
  <cdr:relSizeAnchor xmlns:cdr="http://schemas.openxmlformats.org/drawingml/2006/chartDrawing">
    <cdr:from>
      <cdr:x>0.83186</cdr:x>
      <cdr:y>0.61667</cdr:y>
    </cdr:from>
    <cdr:to>
      <cdr:x>0.97345</cdr:x>
      <cdr:y>0.67917</cdr:y>
    </cdr:to>
    <cdr:sp macro="" textlink="">
      <cdr:nvSpPr>
        <cdr:cNvPr id="4" name="TextBox 1"/>
        <cdr:cNvSpPr txBox="1"/>
      </cdr:nvSpPr>
      <cdr:spPr>
        <a:xfrm xmlns:a="http://schemas.openxmlformats.org/drawingml/2006/main">
          <a:off x="7162800" y="2819400"/>
          <a:ext cx="1219175" cy="2857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00"/>
              </a:solidFill>
            </a:rPr>
            <a:t>N at </a:t>
          </a:r>
          <a:r>
            <a:rPr lang="en-US" sz="1300" b="1" dirty="0" smtClean="0">
              <a:solidFill>
                <a:srgbClr val="00FF00"/>
              </a:solidFill>
            </a:rPr>
            <a:t>risk = 16</a:t>
          </a:r>
          <a:endParaRPr lang="en-US" sz="1300" b="1" dirty="0">
            <a:solidFill>
              <a:srgbClr val="00FF00"/>
            </a:solidFill>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0.63717</cdr:x>
      <cdr:y>0.8</cdr:y>
    </cdr:from>
    <cdr:to>
      <cdr:x>0.77876</cdr:x>
      <cdr:y>0.8625</cdr:y>
    </cdr:to>
    <cdr:sp macro="" textlink="">
      <cdr:nvSpPr>
        <cdr:cNvPr id="3" name="TextBox 2"/>
        <cdr:cNvSpPr txBox="1"/>
      </cdr:nvSpPr>
      <cdr:spPr>
        <a:xfrm xmlns:a="http://schemas.openxmlformats.org/drawingml/2006/main">
          <a:off x="5486400" y="3657600"/>
          <a:ext cx="1219175"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300" b="1" dirty="0">
              <a:solidFill>
                <a:srgbClr val="00FFFF"/>
              </a:solidFill>
            </a:rPr>
            <a:t>N at </a:t>
          </a:r>
          <a:r>
            <a:rPr lang="en-US" sz="1300" b="1" dirty="0" smtClean="0">
              <a:solidFill>
                <a:srgbClr val="00FFFF"/>
              </a:solidFill>
            </a:rPr>
            <a:t>risk = 23</a:t>
          </a:r>
          <a:endParaRPr lang="en-US" sz="1300" b="1" dirty="0">
            <a:solidFill>
              <a:srgbClr val="00FFFF"/>
            </a:solidFill>
          </a:endParaRPr>
        </a:p>
      </cdr:txBody>
    </cdr:sp>
  </cdr:relSizeAnchor>
  <cdr:relSizeAnchor xmlns:cdr="http://schemas.openxmlformats.org/drawingml/2006/chartDrawing">
    <cdr:from>
      <cdr:x>0.83186</cdr:x>
      <cdr:y>0.63333</cdr:y>
    </cdr:from>
    <cdr:to>
      <cdr:x>0.97345</cdr:x>
      <cdr:y>0.69583</cdr:y>
    </cdr:to>
    <cdr:sp macro="" textlink="">
      <cdr:nvSpPr>
        <cdr:cNvPr id="4" name="TextBox 1"/>
        <cdr:cNvSpPr txBox="1"/>
      </cdr:nvSpPr>
      <cdr:spPr>
        <a:xfrm xmlns:a="http://schemas.openxmlformats.org/drawingml/2006/main">
          <a:off x="7162800" y="2895600"/>
          <a:ext cx="1219175" cy="2857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00"/>
              </a:solidFill>
            </a:rPr>
            <a:t>N at </a:t>
          </a:r>
          <a:r>
            <a:rPr lang="en-US" sz="1300" b="1" dirty="0" smtClean="0">
              <a:solidFill>
                <a:srgbClr val="00FF00"/>
              </a:solidFill>
            </a:rPr>
            <a:t>risk = 15</a:t>
          </a:r>
          <a:endParaRPr lang="en-US" sz="1300" b="1" dirty="0">
            <a:solidFill>
              <a:srgbClr val="00FF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0.13793</cdr:x>
      <cdr:y>0.86154</cdr:y>
    </cdr:from>
    <cdr:to>
      <cdr:x>0.2931</cdr:x>
      <cdr:y>0.92709</cdr:y>
    </cdr:to>
    <cdr:sp macro="" textlink="">
      <cdr:nvSpPr>
        <cdr:cNvPr id="9" name="TextBox 8"/>
        <cdr:cNvSpPr txBox="1"/>
      </cdr:nvSpPr>
      <cdr:spPr>
        <a:xfrm xmlns:a="http://schemas.openxmlformats.org/drawingml/2006/main">
          <a:off x="1219200" y="4267200"/>
          <a:ext cx="1371579" cy="3246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solidFill>
                <a:srgbClr val="FFFF00"/>
              </a:solidFill>
            </a:rPr>
            <a:t>Europe</a:t>
          </a:r>
          <a:endParaRPr lang="en-US" sz="1600" b="1" dirty="0">
            <a:solidFill>
              <a:srgbClr val="FFFF00"/>
            </a:solidFill>
          </a:endParaRPr>
        </a:p>
      </cdr:txBody>
    </cdr:sp>
  </cdr:relSizeAnchor>
  <cdr:relSizeAnchor xmlns:cdr="http://schemas.openxmlformats.org/drawingml/2006/chartDrawing">
    <cdr:from>
      <cdr:x>0.4569</cdr:x>
      <cdr:y>0.86154</cdr:y>
    </cdr:from>
    <cdr:to>
      <cdr:x>0.63794</cdr:x>
      <cdr:y>0.92708</cdr:y>
    </cdr:to>
    <cdr:sp macro="" textlink="">
      <cdr:nvSpPr>
        <cdr:cNvPr id="10" name="TextBox 1"/>
        <cdr:cNvSpPr txBox="1"/>
      </cdr:nvSpPr>
      <cdr:spPr>
        <a:xfrm xmlns:a="http://schemas.openxmlformats.org/drawingml/2006/main">
          <a:off x="4038600" y="4267200"/>
          <a:ext cx="1600249" cy="3246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rPr>
            <a:t>North America</a:t>
          </a:r>
          <a:endParaRPr lang="en-US" sz="1600" b="1" dirty="0">
            <a:solidFill>
              <a:srgbClr val="FFFF00"/>
            </a:solidFill>
          </a:endParaRPr>
        </a:p>
      </cdr:txBody>
    </cdr:sp>
  </cdr:relSizeAnchor>
  <cdr:relSizeAnchor xmlns:cdr="http://schemas.openxmlformats.org/drawingml/2006/chartDrawing">
    <cdr:from>
      <cdr:x>0.7931</cdr:x>
      <cdr:y>0.86154</cdr:y>
    </cdr:from>
    <cdr:to>
      <cdr:x>0.97414</cdr:x>
      <cdr:y>0.92708</cdr:y>
    </cdr:to>
    <cdr:sp macro="" textlink="">
      <cdr:nvSpPr>
        <cdr:cNvPr id="11" name="TextBox 1"/>
        <cdr:cNvSpPr txBox="1"/>
      </cdr:nvSpPr>
      <cdr:spPr>
        <a:xfrm xmlns:a="http://schemas.openxmlformats.org/drawingml/2006/main">
          <a:off x="7010400" y="4267200"/>
          <a:ext cx="1600249" cy="3246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rPr>
            <a:t>Other</a:t>
          </a:r>
          <a:endParaRPr lang="en-US" sz="1600" b="1" dirty="0">
            <a:solidFill>
              <a:srgbClr val="FFFF00"/>
            </a:solidFill>
          </a:endParaRPr>
        </a:p>
      </cdr:txBody>
    </cdr:sp>
  </cdr:relSizeAnchor>
  <cdr:relSizeAnchor xmlns:cdr="http://schemas.openxmlformats.org/drawingml/2006/chartDrawing">
    <cdr:from>
      <cdr:x>0.40948</cdr:x>
      <cdr:y>0.78969</cdr:y>
    </cdr:from>
    <cdr:to>
      <cdr:x>0.67672</cdr:x>
      <cdr:y>0.86782</cdr:y>
    </cdr:to>
    <cdr:sp macro="" textlink="">
      <cdr:nvSpPr>
        <cdr:cNvPr id="15" name="TextBox 1"/>
        <cdr:cNvSpPr txBox="1"/>
      </cdr:nvSpPr>
      <cdr:spPr>
        <a:xfrm xmlns:a="http://schemas.openxmlformats.org/drawingml/2006/main">
          <a:off x="3619500" y="3911342"/>
          <a:ext cx="2362200" cy="386978"/>
        </a:xfrm>
        <a:prstGeom xmlns:a="http://schemas.openxmlformats.org/drawingml/2006/main" prst="rect">
          <a:avLst/>
        </a:prstGeom>
        <a:scene3d xmlns:a="http://schemas.openxmlformats.org/drawingml/2006/main">
          <a:camera prst="orthographicFront">
            <a:rot lat="0" lon="0" rev="0"/>
          </a:camera>
          <a:lightRig rig="threePt" dir="t"/>
        </a:scene3d>
      </cdr:spPr>
      <cdr:txBody>
        <a:bodyPr xmlns:a="http://schemas.openxmlformats.org/drawingml/2006/main" wrap="square" lIns="9144" r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400" b="1" dirty="0" smtClean="0">
              <a:solidFill>
                <a:srgbClr val="FFFFFF"/>
              </a:solidFill>
            </a:rPr>
            <a:t>  2004-2008  2009-6/2014</a:t>
          </a:r>
          <a:endParaRPr lang="en-US" sz="1400" b="1" dirty="0">
            <a:solidFill>
              <a:srgbClr val="FFFFFF"/>
            </a:solidFill>
          </a:endParaRPr>
        </a:p>
      </cdr:txBody>
    </cdr:sp>
  </cdr:relSizeAnchor>
  <cdr:relSizeAnchor xmlns:cdr="http://schemas.openxmlformats.org/drawingml/2006/chartDrawing">
    <cdr:from>
      <cdr:x>0.07759</cdr:x>
      <cdr:y>0.78462</cdr:y>
    </cdr:from>
    <cdr:to>
      <cdr:x>0.34483</cdr:x>
      <cdr:y>0.86275</cdr:y>
    </cdr:to>
    <cdr:sp macro="" textlink="">
      <cdr:nvSpPr>
        <cdr:cNvPr id="18" name="TextBox 1"/>
        <cdr:cNvSpPr txBox="1"/>
      </cdr:nvSpPr>
      <cdr:spPr>
        <a:xfrm xmlns:a="http://schemas.openxmlformats.org/drawingml/2006/main">
          <a:off x="685800" y="3886200"/>
          <a:ext cx="2362200" cy="386978"/>
        </a:xfrm>
        <a:prstGeom xmlns:a="http://schemas.openxmlformats.org/drawingml/2006/main" prst="rect">
          <a:avLst/>
        </a:prstGeom>
        <a:scene3d xmlns:a="http://schemas.openxmlformats.org/drawingml/2006/main">
          <a:camera prst="orthographicFront">
            <a:rot lat="0" lon="0" rev="0"/>
          </a:camera>
          <a:lightRig rig="threePt" dir="t"/>
        </a:scene3d>
      </cdr:spPr>
      <cdr:txBody>
        <a:bodyPr xmlns:a="http://schemas.openxmlformats.org/drawingml/2006/main" wrap="square" lIns="9144" rIns="9144"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solidFill>
                <a:srgbClr val="FFFFFF"/>
              </a:solidFill>
            </a:rPr>
            <a:t>  2004-2008  2009-6/2014</a:t>
          </a:r>
          <a:endParaRPr lang="en-US" sz="1400" b="1" dirty="0">
            <a:solidFill>
              <a:srgbClr val="FFFFFF"/>
            </a:solidFill>
          </a:endParaRPr>
        </a:p>
      </cdr:txBody>
    </cdr:sp>
  </cdr:relSizeAnchor>
  <cdr:relSizeAnchor xmlns:cdr="http://schemas.openxmlformats.org/drawingml/2006/chartDrawing">
    <cdr:from>
      <cdr:x>0.73276</cdr:x>
      <cdr:y>0.78462</cdr:y>
    </cdr:from>
    <cdr:to>
      <cdr:x>1</cdr:x>
      <cdr:y>0.86275</cdr:y>
    </cdr:to>
    <cdr:sp macro="" textlink="">
      <cdr:nvSpPr>
        <cdr:cNvPr id="19" name="TextBox 1"/>
        <cdr:cNvSpPr txBox="1"/>
      </cdr:nvSpPr>
      <cdr:spPr>
        <a:xfrm xmlns:a="http://schemas.openxmlformats.org/drawingml/2006/main">
          <a:off x="6477000" y="3886200"/>
          <a:ext cx="2362200" cy="386978"/>
        </a:xfrm>
        <a:prstGeom xmlns:a="http://schemas.openxmlformats.org/drawingml/2006/main" prst="rect">
          <a:avLst/>
        </a:prstGeom>
        <a:scene3d xmlns:a="http://schemas.openxmlformats.org/drawingml/2006/main">
          <a:camera prst="orthographicFront">
            <a:rot lat="0" lon="0" rev="0"/>
          </a:camera>
          <a:lightRig rig="threePt" dir="t"/>
        </a:scene3d>
      </cdr:spPr>
      <cdr:txBody>
        <a:bodyPr xmlns:a="http://schemas.openxmlformats.org/drawingml/2006/main" wrap="square" lIns="9144" rIns="9144"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solidFill>
                <a:srgbClr val="FFFFFF"/>
              </a:solidFill>
            </a:rPr>
            <a:t>     2004-2008  2009-6/2014</a:t>
          </a:r>
          <a:endParaRPr lang="en-US" sz="1400" b="1" dirty="0">
            <a:solidFill>
              <a:srgbClr val="FFFFFF"/>
            </a:solidFill>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0.81416</cdr:x>
      <cdr:y>0.73411</cdr:y>
    </cdr:from>
    <cdr:to>
      <cdr:x>0.97345</cdr:x>
      <cdr:y>0.79411</cdr:y>
    </cdr:to>
    <cdr:sp macro="" textlink="">
      <cdr:nvSpPr>
        <cdr:cNvPr id="3" name="TextBox 2"/>
        <cdr:cNvSpPr txBox="1"/>
      </cdr:nvSpPr>
      <cdr:spPr>
        <a:xfrm xmlns:a="http://schemas.openxmlformats.org/drawingml/2006/main">
          <a:off x="7010400" y="3356372"/>
          <a:ext cx="1371583" cy="274320"/>
        </a:xfrm>
        <a:prstGeom xmlns:a="http://schemas.openxmlformats.org/drawingml/2006/main" prst="rect">
          <a:avLst/>
        </a:prstGeom>
        <a:solidFill xmlns:a="http://schemas.openxmlformats.org/drawingml/2006/main">
          <a:schemeClr val="bg2"/>
        </a:solidFill>
      </cdr:spPr>
      <cdr:txBody>
        <a:bodyPr xmlns:a="http://schemas.openxmlformats.org/drawingml/2006/main" vertOverflow="clip" wrap="square" rtlCol="0"/>
        <a:lstStyle xmlns:a="http://schemas.openxmlformats.org/drawingml/2006/main"/>
        <a:p xmlns:a="http://schemas.openxmlformats.org/drawingml/2006/main">
          <a:pPr algn="r"/>
          <a:r>
            <a:rPr lang="en-US" sz="1300" b="1" dirty="0">
              <a:solidFill>
                <a:srgbClr val="00FFFF"/>
              </a:solidFill>
            </a:rPr>
            <a:t>N at </a:t>
          </a:r>
          <a:r>
            <a:rPr lang="en-US" sz="1300" b="1" dirty="0" smtClean="0">
              <a:solidFill>
                <a:srgbClr val="00FFFF"/>
              </a:solidFill>
            </a:rPr>
            <a:t>risk = 12</a:t>
          </a:r>
          <a:endParaRPr lang="en-US" sz="1300" b="1" dirty="0">
            <a:solidFill>
              <a:srgbClr val="00FFFF"/>
            </a:solidFill>
          </a:endParaRPr>
        </a:p>
      </cdr:txBody>
    </cdr:sp>
  </cdr:relSizeAnchor>
  <cdr:relSizeAnchor xmlns:cdr="http://schemas.openxmlformats.org/drawingml/2006/chartDrawing">
    <cdr:from>
      <cdr:x>0.65487</cdr:x>
      <cdr:y>0.68534</cdr:y>
    </cdr:from>
    <cdr:to>
      <cdr:x>0.81416</cdr:x>
      <cdr:y>0.73534</cdr:y>
    </cdr:to>
    <cdr:sp macro="" textlink="">
      <cdr:nvSpPr>
        <cdr:cNvPr id="4" name="TextBox 1"/>
        <cdr:cNvSpPr txBox="1"/>
      </cdr:nvSpPr>
      <cdr:spPr>
        <a:xfrm xmlns:a="http://schemas.openxmlformats.org/drawingml/2006/main">
          <a:off x="5638800" y="3133381"/>
          <a:ext cx="1371583"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00"/>
              </a:solidFill>
            </a:rPr>
            <a:t>N at </a:t>
          </a:r>
          <a:r>
            <a:rPr lang="en-US" sz="1300" b="1" dirty="0" smtClean="0">
              <a:solidFill>
                <a:srgbClr val="00FF00"/>
              </a:solidFill>
            </a:rPr>
            <a:t>risk = 44</a:t>
          </a:r>
          <a:endParaRPr lang="en-US" sz="1300" b="1" dirty="0">
            <a:solidFill>
              <a:srgbClr val="00FF00"/>
            </a:solidFill>
          </a:endParaRPr>
        </a:p>
      </cdr:txBody>
    </cdr:sp>
  </cdr:relSizeAnchor>
  <cdr:relSizeAnchor xmlns:cdr="http://schemas.openxmlformats.org/drawingml/2006/chartDrawing">
    <cdr:from>
      <cdr:x>0.25664</cdr:x>
      <cdr:y>0.27917</cdr:y>
    </cdr:from>
    <cdr:to>
      <cdr:x>0.41593</cdr:x>
      <cdr:y>0.34167</cdr:y>
    </cdr:to>
    <cdr:sp macro="" textlink="">
      <cdr:nvSpPr>
        <cdr:cNvPr id="8" name="TextBox 1"/>
        <cdr:cNvSpPr txBox="1"/>
      </cdr:nvSpPr>
      <cdr:spPr>
        <a:xfrm xmlns:a="http://schemas.openxmlformats.org/drawingml/2006/main">
          <a:off x="2209800" y="1276350"/>
          <a:ext cx="1371583" cy="2857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FF0000"/>
              </a:solidFill>
            </a:rPr>
            <a:t>N at </a:t>
          </a:r>
          <a:r>
            <a:rPr lang="en-US" sz="1300" b="1" dirty="0" smtClean="0">
              <a:solidFill>
                <a:srgbClr val="FF0000"/>
              </a:solidFill>
            </a:rPr>
            <a:t>risk = 197</a:t>
          </a:r>
          <a:endParaRPr lang="en-US" sz="1300" b="1" dirty="0">
            <a:solidFill>
              <a:srgbClr val="FF0000"/>
            </a:solidFill>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0.81416</cdr:x>
      <cdr:y>0.71667</cdr:y>
    </cdr:from>
    <cdr:to>
      <cdr:x>0.97345</cdr:x>
      <cdr:y>0.78334</cdr:y>
    </cdr:to>
    <cdr:sp macro="" textlink="">
      <cdr:nvSpPr>
        <cdr:cNvPr id="3" name="TextBox 2"/>
        <cdr:cNvSpPr txBox="1"/>
      </cdr:nvSpPr>
      <cdr:spPr>
        <a:xfrm xmlns:a="http://schemas.openxmlformats.org/drawingml/2006/main">
          <a:off x="7010400" y="3276600"/>
          <a:ext cx="1371583" cy="3048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300" b="1" dirty="0">
              <a:solidFill>
                <a:srgbClr val="00FFFF"/>
              </a:solidFill>
            </a:rPr>
            <a:t>N at </a:t>
          </a:r>
          <a:r>
            <a:rPr lang="en-US" sz="1300" b="1" dirty="0" smtClean="0">
              <a:solidFill>
                <a:srgbClr val="00FFFF"/>
              </a:solidFill>
            </a:rPr>
            <a:t>risk </a:t>
          </a:r>
          <a:r>
            <a:rPr lang="en-US" sz="1300" b="1" dirty="0">
              <a:solidFill>
                <a:srgbClr val="00FFFF"/>
              </a:solidFill>
            </a:rPr>
            <a:t>=</a:t>
          </a:r>
          <a:r>
            <a:rPr lang="en-US" sz="1300" b="1" dirty="0" smtClean="0">
              <a:solidFill>
                <a:srgbClr val="00FFFF"/>
              </a:solidFill>
            </a:rPr>
            <a:t> 15</a:t>
          </a:r>
          <a:endParaRPr lang="en-US" sz="1300" b="1" dirty="0">
            <a:solidFill>
              <a:srgbClr val="00FFFF"/>
            </a:solidFill>
          </a:endParaRPr>
        </a:p>
      </cdr:txBody>
    </cdr:sp>
  </cdr:relSizeAnchor>
  <cdr:relSizeAnchor xmlns:cdr="http://schemas.openxmlformats.org/drawingml/2006/chartDrawing">
    <cdr:from>
      <cdr:x>0.71681</cdr:x>
      <cdr:y>0.61667</cdr:y>
    </cdr:from>
    <cdr:to>
      <cdr:x>0.8761</cdr:x>
      <cdr:y>0.66667</cdr:y>
    </cdr:to>
    <cdr:sp macro="" textlink="">
      <cdr:nvSpPr>
        <cdr:cNvPr id="4" name="TextBox 1"/>
        <cdr:cNvSpPr txBox="1"/>
      </cdr:nvSpPr>
      <cdr:spPr>
        <a:xfrm xmlns:a="http://schemas.openxmlformats.org/drawingml/2006/main">
          <a:off x="6172200" y="2819400"/>
          <a:ext cx="1371582"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00"/>
              </a:solidFill>
            </a:rPr>
            <a:t>N at </a:t>
          </a:r>
          <a:r>
            <a:rPr lang="en-US" sz="1300" b="1" dirty="0" smtClean="0">
              <a:solidFill>
                <a:srgbClr val="00FF00"/>
              </a:solidFill>
            </a:rPr>
            <a:t>risk = 33</a:t>
          </a:r>
          <a:endParaRPr lang="en-US" sz="1300" b="1" dirty="0">
            <a:solidFill>
              <a:srgbClr val="00FF00"/>
            </a:solidFill>
          </a:endParaRPr>
        </a:p>
      </cdr:txBody>
    </cdr:sp>
  </cdr:relSizeAnchor>
  <cdr:relSizeAnchor xmlns:cdr="http://schemas.openxmlformats.org/drawingml/2006/chartDrawing">
    <cdr:from>
      <cdr:x>0.24798</cdr:x>
      <cdr:y>0.21667</cdr:y>
    </cdr:from>
    <cdr:to>
      <cdr:x>0.40727</cdr:x>
      <cdr:y>0.27917</cdr:y>
    </cdr:to>
    <cdr:sp macro="" textlink="">
      <cdr:nvSpPr>
        <cdr:cNvPr id="8" name="TextBox 1"/>
        <cdr:cNvSpPr txBox="1"/>
      </cdr:nvSpPr>
      <cdr:spPr>
        <a:xfrm xmlns:a="http://schemas.openxmlformats.org/drawingml/2006/main">
          <a:off x="2135230" y="990600"/>
          <a:ext cx="1371582" cy="2857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FF0000"/>
              </a:solidFill>
            </a:rPr>
            <a:t>N at </a:t>
          </a:r>
          <a:r>
            <a:rPr lang="en-US" sz="1300" b="1" dirty="0" smtClean="0">
              <a:solidFill>
                <a:srgbClr val="FF0000"/>
              </a:solidFill>
            </a:rPr>
            <a:t>risk = 422</a:t>
          </a:r>
          <a:endParaRPr lang="en-US" sz="1300" b="1" dirty="0">
            <a:solidFill>
              <a:srgbClr val="FF0000"/>
            </a:solidFill>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0.77876</cdr:x>
      <cdr:y>0.78333</cdr:y>
    </cdr:from>
    <cdr:to>
      <cdr:x>0.92035</cdr:x>
      <cdr:y>0.84583</cdr:y>
    </cdr:to>
    <cdr:sp macro="" textlink="">
      <cdr:nvSpPr>
        <cdr:cNvPr id="3" name="TextBox 2"/>
        <cdr:cNvSpPr txBox="1"/>
      </cdr:nvSpPr>
      <cdr:spPr>
        <a:xfrm xmlns:a="http://schemas.openxmlformats.org/drawingml/2006/main">
          <a:off x="6705600" y="3581400"/>
          <a:ext cx="1219175"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300" b="1" dirty="0">
              <a:solidFill>
                <a:srgbClr val="00FFFF"/>
              </a:solidFill>
            </a:rPr>
            <a:t>N at </a:t>
          </a:r>
          <a:r>
            <a:rPr lang="en-US" sz="1300" b="1" dirty="0" smtClean="0">
              <a:solidFill>
                <a:srgbClr val="00FFFF"/>
              </a:solidFill>
            </a:rPr>
            <a:t>risk = 17</a:t>
          </a:r>
          <a:endParaRPr lang="en-US" sz="1300" b="1" dirty="0">
            <a:solidFill>
              <a:srgbClr val="00FFFF"/>
            </a:solidFill>
          </a:endParaRPr>
        </a:p>
      </cdr:txBody>
    </cdr:sp>
  </cdr:relSizeAnchor>
  <cdr:relSizeAnchor xmlns:cdr="http://schemas.openxmlformats.org/drawingml/2006/chartDrawing">
    <cdr:from>
      <cdr:x>0.82301</cdr:x>
      <cdr:y>0.60567</cdr:y>
    </cdr:from>
    <cdr:to>
      <cdr:x>0.9646</cdr:x>
      <cdr:y>0.66817</cdr:y>
    </cdr:to>
    <cdr:sp macro="" textlink="">
      <cdr:nvSpPr>
        <cdr:cNvPr id="4" name="TextBox 1"/>
        <cdr:cNvSpPr txBox="1"/>
      </cdr:nvSpPr>
      <cdr:spPr>
        <a:xfrm xmlns:a="http://schemas.openxmlformats.org/drawingml/2006/main">
          <a:off x="7086600" y="2769129"/>
          <a:ext cx="1219175" cy="2857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00"/>
              </a:solidFill>
            </a:rPr>
            <a:t>N at </a:t>
          </a:r>
          <a:r>
            <a:rPr lang="en-US" sz="1300" b="1" dirty="0" smtClean="0">
              <a:solidFill>
                <a:srgbClr val="00FF00"/>
              </a:solidFill>
            </a:rPr>
            <a:t>risk = 10</a:t>
          </a:r>
          <a:endParaRPr lang="en-US" sz="1300" b="1" dirty="0">
            <a:solidFill>
              <a:srgbClr val="00FF00"/>
            </a:solidFill>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0.81416</cdr:x>
      <cdr:y>0.7227</cdr:y>
    </cdr:from>
    <cdr:to>
      <cdr:x>0.97345</cdr:x>
      <cdr:y>0.78937</cdr:y>
    </cdr:to>
    <cdr:sp macro="" textlink="">
      <cdr:nvSpPr>
        <cdr:cNvPr id="3" name="TextBox 2"/>
        <cdr:cNvSpPr txBox="1"/>
      </cdr:nvSpPr>
      <cdr:spPr>
        <a:xfrm xmlns:a="http://schemas.openxmlformats.org/drawingml/2006/main">
          <a:off x="7010400" y="3304193"/>
          <a:ext cx="1371583" cy="3048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300" b="1" dirty="0">
              <a:solidFill>
                <a:srgbClr val="00FFFF"/>
              </a:solidFill>
            </a:rPr>
            <a:t>N at </a:t>
          </a:r>
          <a:r>
            <a:rPr lang="en-US" sz="1300" b="1" dirty="0" smtClean="0">
              <a:solidFill>
                <a:srgbClr val="00FFFF"/>
              </a:solidFill>
            </a:rPr>
            <a:t>risk = 14</a:t>
          </a:r>
          <a:endParaRPr lang="en-US" sz="1300" b="1" dirty="0">
            <a:solidFill>
              <a:srgbClr val="00FFFF"/>
            </a:solidFill>
          </a:endParaRPr>
        </a:p>
      </cdr:txBody>
    </cdr:sp>
  </cdr:relSizeAnchor>
  <cdr:relSizeAnchor xmlns:cdr="http://schemas.openxmlformats.org/drawingml/2006/chartDrawing">
    <cdr:from>
      <cdr:x>0.62832</cdr:x>
      <cdr:y>0.65212</cdr:y>
    </cdr:from>
    <cdr:to>
      <cdr:x>0.78761</cdr:x>
      <cdr:y>0.70212</cdr:y>
    </cdr:to>
    <cdr:sp macro="" textlink="">
      <cdr:nvSpPr>
        <cdr:cNvPr id="4" name="TextBox 1"/>
        <cdr:cNvSpPr txBox="1"/>
      </cdr:nvSpPr>
      <cdr:spPr>
        <a:xfrm xmlns:a="http://schemas.openxmlformats.org/drawingml/2006/main">
          <a:off x="5410200" y="2981497"/>
          <a:ext cx="1371583"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00"/>
              </a:solidFill>
            </a:rPr>
            <a:t>N at </a:t>
          </a:r>
          <a:r>
            <a:rPr lang="en-US" sz="1300" b="1" dirty="0" smtClean="0">
              <a:solidFill>
                <a:srgbClr val="00FF00"/>
              </a:solidFill>
            </a:rPr>
            <a:t>risk = 19</a:t>
          </a:r>
          <a:endParaRPr lang="en-US" sz="1300" b="1" dirty="0">
            <a:solidFill>
              <a:srgbClr val="00FF00"/>
            </a:solidFill>
          </a:endParaRPr>
        </a:p>
      </cdr:txBody>
    </cdr:sp>
  </cdr:relSizeAnchor>
  <cdr:relSizeAnchor xmlns:cdr="http://schemas.openxmlformats.org/drawingml/2006/chartDrawing">
    <cdr:from>
      <cdr:x>0.28319</cdr:x>
      <cdr:y>0.38807</cdr:y>
    </cdr:from>
    <cdr:to>
      <cdr:x>0.44248</cdr:x>
      <cdr:y>0.45057</cdr:y>
    </cdr:to>
    <cdr:sp macro="" textlink="">
      <cdr:nvSpPr>
        <cdr:cNvPr id="8" name="TextBox 1"/>
        <cdr:cNvSpPr txBox="1"/>
      </cdr:nvSpPr>
      <cdr:spPr>
        <a:xfrm xmlns:a="http://schemas.openxmlformats.org/drawingml/2006/main">
          <a:off x="2438400" y="1774234"/>
          <a:ext cx="1371582" cy="2857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FF0000"/>
              </a:solidFill>
            </a:rPr>
            <a:t>N at </a:t>
          </a:r>
          <a:r>
            <a:rPr lang="en-US" sz="1300" b="1" dirty="0" smtClean="0">
              <a:solidFill>
                <a:srgbClr val="FF0000"/>
              </a:solidFill>
            </a:rPr>
            <a:t>risk = 239</a:t>
          </a:r>
          <a:endParaRPr lang="en-US" sz="1300" b="1" dirty="0">
            <a:solidFill>
              <a:srgbClr val="FF0000"/>
            </a:solidFill>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0.81416</cdr:x>
      <cdr:y>0.62108</cdr:y>
    </cdr:from>
    <cdr:to>
      <cdr:x>0.97345</cdr:x>
      <cdr:y>0.68775</cdr:y>
    </cdr:to>
    <cdr:sp macro="" textlink="">
      <cdr:nvSpPr>
        <cdr:cNvPr id="3" name="TextBox 2"/>
        <cdr:cNvSpPr txBox="1"/>
      </cdr:nvSpPr>
      <cdr:spPr>
        <a:xfrm xmlns:a="http://schemas.openxmlformats.org/drawingml/2006/main">
          <a:off x="7010400" y="2839583"/>
          <a:ext cx="1371582" cy="3048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300" b="1" dirty="0">
              <a:solidFill>
                <a:srgbClr val="00FFFF"/>
              </a:solidFill>
            </a:rPr>
            <a:t>N at </a:t>
          </a:r>
          <a:r>
            <a:rPr lang="en-US" sz="1300" b="1" dirty="0" smtClean="0">
              <a:solidFill>
                <a:srgbClr val="00FFFF"/>
              </a:solidFill>
            </a:rPr>
            <a:t>risk = 10</a:t>
          </a:r>
          <a:endParaRPr lang="en-US" sz="1300" b="1" dirty="0">
            <a:solidFill>
              <a:srgbClr val="00FFFF"/>
            </a:solidFill>
          </a:endParaRPr>
        </a:p>
      </cdr:txBody>
    </cdr:sp>
  </cdr:relSizeAnchor>
  <cdr:relSizeAnchor xmlns:cdr="http://schemas.openxmlformats.org/drawingml/2006/chartDrawing">
    <cdr:from>
      <cdr:x>0.68142</cdr:x>
      <cdr:y>0.53333</cdr:y>
    </cdr:from>
    <cdr:to>
      <cdr:x>0.84071</cdr:x>
      <cdr:y>0.58333</cdr:y>
    </cdr:to>
    <cdr:sp macro="" textlink="">
      <cdr:nvSpPr>
        <cdr:cNvPr id="4" name="TextBox 1"/>
        <cdr:cNvSpPr txBox="1"/>
      </cdr:nvSpPr>
      <cdr:spPr>
        <a:xfrm xmlns:a="http://schemas.openxmlformats.org/drawingml/2006/main">
          <a:off x="5867400" y="2438400"/>
          <a:ext cx="1371583"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00"/>
              </a:solidFill>
            </a:rPr>
            <a:t>N at </a:t>
          </a:r>
          <a:r>
            <a:rPr lang="en-US" sz="1300" b="1" dirty="0" smtClean="0">
              <a:solidFill>
                <a:srgbClr val="00FF00"/>
              </a:solidFill>
            </a:rPr>
            <a:t>risk = 11</a:t>
          </a:r>
          <a:endParaRPr lang="en-US" sz="1300" b="1" dirty="0">
            <a:solidFill>
              <a:srgbClr val="00FF00"/>
            </a:solidFill>
          </a:endParaRPr>
        </a:p>
      </cdr:txBody>
    </cdr:sp>
  </cdr:relSizeAnchor>
  <cdr:relSizeAnchor xmlns:cdr="http://schemas.openxmlformats.org/drawingml/2006/chartDrawing">
    <cdr:from>
      <cdr:x>0.27434</cdr:x>
      <cdr:y>0.27917</cdr:y>
    </cdr:from>
    <cdr:to>
      <cdr:x>0.43363</cdr:x>
      <cdr:y>0.34167</cdr:y>
    </cdr:to>
    <cdr:sp macro="" textlink="">
      <cdr:nvSpPr>
        <cdr:cNvPr id="8" name="TextBox 1"/>
        <cdr:cNvSpPr txBox="1"/>
      </cdr:nvSpPr>
      <cdr:spPr>
        <a:xfrm xmlns:a="http://schemas.openxmlformats.org/drawingml/2006/main">
          <a:off x="2362200" y="1276350"/>
          <a:ext cx="1371582" cy="2857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FF0000"/>
              </a:solidFill>
            </a:rPr>
            <a:t>N at </a:t>
          </a:r>
          <a:r>
            <a:rPr lang="en-US" sz="1300" b="1" dirty="0" smtClean="0">
              <a:solidFill>
                <a:srgbClr val="FF0000"/>
              </a:solidFill>
            </a:rPr>
            <a:t>risk = 335</a:t>
          </a:r>
          <a:endParaRPr lang="en-US" sz="1300" b="1" dirty="0">
            <a:solidFill>
              <a:srgbClr val="FF0000"/>
            </a:solidFill>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0.82301</cdr:x>
      <cdr:y>0.67153</cdr:y>
    </cdr:from>
    <cdr:to>
      <cdr:x>0.9646</cdr:x>
      <cdr:y>0.73403</cdr:y>
    </cdr:to>
    <cdr:sp macro="" textlink="">
      <cdr:nvSpPr>
        <cdr:cNvPr id="3" name="TextBox 2"/>
        <cdr:cNvSpPr txBox="1"/>
      </cdr:nvSpPr>
      <cdr:spPr>
        <a:xfrm xmlns:a="http://schemas.openxmlformats.org/drawingml/2006/main">
          <a:off x="7086600" y="3070257"/>
          <a:ext cx="1219175"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300" b="1" dirty="0">
              <a:solidFill>
                <a:srgbClr val="00FFFF"/>
              </a:solidFill>
            </a:rPr>
            <a:t>N at </a:t>
          </a:r>
          <a:r>
            <a:rPr lang="en-US" sz="1300" b="1" dirty="0" smtClean="0">
              <a:solidFill>
                <a:srgbClr val="00FFFF"/>
              </a:solidFill>
            </a:rPr>
            <a:t>risk = 14</a:t>
          </a:r>
          <a:endParaRPr lang="en-US" sz="1300" b="1" dirty="0">
            <a:solidFill>
              <a:srgbClr val="00FFFF"/>
            </a:solidFill>
          </a:endParaRPr>
        </a:p>
      </cdr:txBody>
    </cdr:sp>
  </cdr:relSizeAnchor>
  <cdr:relSizeAnchor xmlns:cdr="http://schemas.openxmlformats.org/drawingml/2006/chartDrawing">
    <cdr:from>
      <cdr:x>0.82301</cdr:x>
      <cdr:y>0.51667</cdr:y>
    </cdr:from>
    <cdr:to>
      <cdr:x>0.9646</cdr:x>
      <cdr:y>0.57917</cdr:y>
    </cdr:to>
    <cdr:sp macro="" textlink="">
      <cdr:nvSpPr>
        <cdr:cNvPr id="4" name="TextBox 1"/>
        <cdr:cNvSpPr txBox="1"/>
      </cdr:nvSpPr>
      <cdr:spPr>
        <a:xfrm xmlns:a="http://schemas.openxmlformats.org/drawingml/2006/main">
          <a:off x="7086600" y="2362200"/>
          <a:ext cx="1219175" cy="2857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00"/>
              </a:solidFill>
            </a:rPr>
            <a:t>N at </a:t>
          </a:r>
          <a:r>
            <a:rPr lang="en-US" sz="1300" b="1" dirty="0" smtClean="0">
              <a:solidFill>
                <a:srgbClr val="00FF00"/>
              </a:solidFill>
            </a:rPr>
            <a:t>risk = 15</a:t>
          </a:r>
          <a:endParaRPr lang="en-US" sz="1300" b="1" dirty="0">
            <a:solidFill>
              <a:srgbClr val="00FF00"/>
            </a:solidFill>
          </a:endParaRPr>
        </a:p>
      </cdr:txBody>
    </cdr:sp>
  </cdr:relSizeAnchor>
</c:userShapes>
</file>

<file path=ppt/drawings/drawing26.xml><?xml version="1.0" encoding="utf-8"?>
<c:userShapes xmlns:c="http://schemas.openxmlformats.org/drawingml/2006/chart">
  <cdr:relSizeAnchor xmlns:cdr="http://schemas.openxmlformats.org/drawingml/2006/chartDrawing">
    <cdr:from>
      <cdr:x>0.81416</cdr:x>
      <cdr:y>0.53333</cdr:y>
    </cdr:from>
    <cdr:to>
      <cdr:x>0.97345</cdr:x>
      <cdr:y>0.6</cdr:y>
    </cdr:to>
    <cdr:sp macro="" textlink="">
      <cdr:nvSpPr>
        <cdr:cNvPr id="3" name="TextBox 2"/>
        <cdr:cNvSpPr txBox="1"/>
      </cdr:nvSpPr>
      <cdr:spPr>
        <a:xfrm xmlns:a="http://schemas.openxmlformats.org/drawingml/2006/main">
          <a:off x="7010400" y="2438400"/>
          <a:ext cx="1371583" cy="3048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300" b="1" dirty="0">
              <a:solidFill>
                <a:srgbClr val="00FFFF"/>
              </a:solidFill>
            </a:rPr>
            <a:t>N at </a:t>
          </a:r>
          <a:r>
            <a:rPr lang="en-US" sz="1300" b="1" dirty="0" smtClean="0">
              <a:solidFill>
                <a:srgbClr val="00FFFF"/>
              </a:solidFill>
            </a:rPr>
            <a:t>risk = 46</a:t>
          </a:r>
          <a:endParaRPr lang="en-US" sz="1300" b="1" dirty="0">
            <a:solidFill>
              <a:srgbClr val="00FFFF"/>
            </a:solidFill>
          </a:endParaRPr>
        </a:p>
      </cdr:txBody>
    </cdr:sp>
  </cdr:relSizeAnchor>
  <cdr:relSizeAnchor xmlns:cdr="http://schemas.openxmlformats.org/drawingml/2006/chartDrawing">
    <cdr:from>
      <cdr:x>0.69027</cdr:x>
      <cdr:y>0.44722</cdr:y>
    </cdr:from>
    <cdr:to>
      <cdr:x>0.84956</cdr:x>
      <cdr:y>0.49722</cdr:y>
    </cdr:to>
    <cdr:sp macro="" textlink="">
      <cdr:nvSpPr>
        <cdr:cNvPr id="4" name="TextBox 1"/>
        <cdr:cNvSpPr txBox="1"/>
      </cdr:nvSpPr>
      <cdr:spPr>
        <a:xfrm xmlns:a="http://schemas.openxmlformats.org/drawingml/2006/main">
          <a:off x="5943600" y="2044696"/>
          <a:ext cx="1371582"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00"/>
              </a:solidFill>
            </a:rPr>
            <a:t>N at </a:t>
          </a:r>
          <a:r>
            <a:rPr lang="en-US" sz="1300" b="1" dirty="0" smtClean="0">
              <a:solidFill>
                <a:srgbClr val="00FF00"/>
              </a:solidFill>
            </a:rPr>
            <a:t>risk = 59</a:t>
          </a:r>
          <a:endParaRPr lang="en-US" sz="1300" b="1" dirty="0">
            <a:solidFill>
              <a:srgbClr val="00FF00"/>
            </a:solidFill>
          </a:endParaRPr>
        </a:p>
      </cdr:txBody>
    </cdr:sp>
  </cdr:relSizeAnchor>
  <cdr:relSizeAnchor xmlns:cdr="http://schemas.openxmlformats.org/drawingml/2006/chartDrawing">
    <cdr:from>
      <cdr:x>0.25664</cdr:x>
      <cdr:y>0.18677</cdr:y>
    </cdr:from>
    <cdr:to>
      <cdr:x>0.41593</cdr:x>
      <cdr:y>0.24927</cdr:y>
    </cdr:to>
    <cdr:sp macro="" textlink="">
      <cdr:nvSpPr>
        <cdr:cNvPr id="8" name="TextBox 1"/>
        <cdr:cNvSpPr txBox="1"/>
      </cdr:nvSpPr>
      <cdr:spPr>
        <a:xfrm xmlns:a="http://schemas.openxmlformats.org/drawingml/2006/main">
          <a:off x="2209800" y="853910"/>
          <a:ext cx="1371582" cy="2857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FF0000"/>
              </a:solidFill>
            </a:rPr>
            <a:t>N at </a:t>
          </a:r>
          <a:r>
            <a:rPr lang="en-US" sz="1300" b="1" dirty="0" smtClean="0">
              <a:solidFill>
                <a:srgbClr val="FF0000"/>
              </a:solidFill>
            </a:rPr>
            <a:t>risk = 322</a:t>
          </a:r>
          <a:endParaRPr lang="en-US" sz="1300" b="1" dirty="0">
            <a:solidFill>
              <a:srgbClr val="FF0000"/>
            </a:solidFill>
          </a:endParaRPr>
        </a:p>
      </cdr:txBody>
    </cdr:sp>
  </cdr:relSizeAnchor>
</c:userShapes>
</file>

<file path=ppt/drawings/drawing27.xml><?xml version="1.0" encoding="utf-8"?>
<c:userShapes xmlns:c="http://schemas.openxmlformats.org/drawingml/2006/chart">
  <cdr:relSizeAnchor xmlns:cdr="http://schemas.openxmlformats.org/drawingml/2006/chartDrawing">
    <cdr:from>
      <cdr:x>0</cdr:x>
      <cdr:y>0</cdr:y>
    </cdr:from>
    <cdr:to>
      <cdr:x>0.08696</cdr:x>
      <cdr:y>0.82222</cdr:y>
    </cdr:to>
    <cdr:sp macro="" textlink="">
      <cdr:nvSpPr>
        <cdr:cNvPr id="3" name="TextBox 2"/>
        <cdr:cNvSpPr txBox="1"/>
      </cdr:nvSpPr>
      <cdr:spPr>
        <a:xfrm xmlns:a="http://schemas.openxmlformats.org/drawingml/2006/main">
          <a:off x="0" y="0"/>
          <a:ext cx="762030" cy="4260434"/>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500" b="1" dirty="0" smtClean="0">
              <a:solidFill>
                <a:schemeClr val="tx1"/>
              </a:solidFill>
            </a:rPr>
            <a:t>% experiencing treated rejection within 1 year</a:t>
          </a:r>
          <a:endParaRPr lang="en-US" sz="1500" b="1" dirty="0">
            <a:solidFill>
              <a:schemeClr val="tx1"/>
            </a:solidFill>
          </a:endParaRPr>
        </a:p>
      </cdr:txBody>
    </cdr:sp>
  </cdr:relSizeAnchor>
</c:userShapes>
</file>

<file path=ppt/drawings/drawing28.xml><?xml version="1.0" encoding="utf-8"?>
<c:userShapes xmlns:c="http://schemas.openxmlformats.org/drawingml/2006/chart">
  <cdr:relSizeAnchor xmlns:cdr="http://schemas.openxmlformats.org/drawingml/2006/chartDrawing">
    <cdr:from>
      <cdr:x>0</cdr:x>
      <cdr:y>0.02764</cdr:y>
    </cdr:from>
    <cdr:to>
      <cdr:x>0.05217</cdr:x>
      <cdr:y>0.73976</cdr:y>
    </cdr:to>
    <cdr:sp macro="" textlink="">
      <cdr:nvSpPr>
        <cdr:cNvPr id="3" name="TextBox 2"/>
        <cdr:cNvSpPr txBox="1"/>
      </cdr:nvSpPr>
      <cdr:spPr>
        <a:xfrm xmlns:a="http://schemas.openxmlformats.org/drawingml/2006/main">
          <a:off x="-152400" y="143219"/>
          <a:ext cx="457166" cy="3689921"/>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500" b="1" dirty="0" smtClean="0">
              <a:solidFill>
                <a:schemeClr val="tx1"/>
              </a:solidFill>
            </a:rPr>
            <a:t>% experiencing rejection within 1 year</a:t>
          </a:r>
          <a:endParaRPr lang="en-US" sz="1500" b="1" dirty="0">
            <a:solidFill>
              <a:schemeClr val="tx1"/>
            </a:solidFill>
          </a:endParaRPr>
        </a:p>
      </cdr:txBody>
    </cdr:sp>
  </cdr:relSizeAnchor>
</c:userShapes>
</file>

<file path=ppt/drawings/drawing29.xml><?xml version="1.0" encoding="utf-8"?>
<c:userShapes xmlns:c="http://schemas.openxmlformats.org/drawingml/2006/chart">
  <cdr:relSizeAnchor xmlns:cdr="http://schemas.openxmlformats.org/drawingml/2006/chartDrawing">
    <cdr:from>
      <cdr:x>0</cdr:x>
      <cdr:y>0.01515</cdr:y>
    </cdr:from>
    <cdr:to>
      <cdr:x>0.08696</cdr:x>
      <cdr:y>0.72727</cdr:y>
    </cdr:to>
    <cdr:sp macro="" textlink="">
      <cdr:nvSpPr>
        <cdr:cNvPr id="3" name="TextBox 2"/>
        <cdr:cNvSpPr txBox="1"/>
      </cdr:nvSpPr>
      <cdr:spPr>
        <a:xfrm xmlns:a="http://schemas.openxmlformats.org/drawingml/2006/main">
          <a:off x="0" y="76200"/>
          <a:ext cx="762030" cy="35814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500" b="1" dirty="0" smtClean="0">
              <a:solidFill>
                <a:schemeClr val="tx1"/>
              </a:solidFill>
            </a:rPr>
            <a:t>% experiencing treated rejection within 1 year</a:t>
          </a:r>
          <a:endParaRPr lang="en-US" sz="1500" b="1" dirty="0">
            <a:solidFill>
              <a:schemeClr val="tx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0.51591</cdr:x>
      <cdr:y>0.04236</cdr:y>
    </cdr:from>
    <cdr:to>
      <cdr:x>0.95131</cdr:x>
      <cdr:y>0.19611</cdr:y>
    </cdr:to>
    <cdr:sp macro="" textlink="">
      <cdr:nvSpPr>
        <cdr:cNvPr id="5" name="TextBox 4"/>
        <cdr:cNvSpPr txBox="1"/>
      </cdr:nvSpPr>
      <cdr:spPr>
        <a:xfrm xmlns:a="http://schemas.openxmlformats.org/drawingml/2006/main">
          <a:off x="4442295" y="206581"/>
          <a:ext cx="3749040" cy="749808"/>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Median survival (years):</a:t>
          </a:r>
        </a:p>
        <a:p xmlns:a="http://schemas.openxmlformats.org/drawingml/2006/main">
          <a:r>
            <a:rPr lang="en-US" sz="1400" b="1" dirty="0" smtClean="0">
              <a:solidFill>
                <a:schemeClr val="tx1"/>
              </a:solidFill>
            </a:rPr>
            <a:t>Bilateral/Double lung: 7.1; Conditional=9.7</a:t>
          </a:r>
        </a:p>
        <a:p xmlns:a="http://schemas.openxmlformats.org/drawingml/2006/main">
          <a:r>
            <a:rPr lang="en-US" sz="1400" b="1" dirty="0" smtClean="0">
              <a:solidFill>
                <a:schemeClr val="tx1"/>
              </a:solidFill>
            </a:rPr>
            <a:t>Single lung: 4.5; Conditional=6.4</a:t>
          </a:r>
        </a:p>
      </cdr:txBody>
    </cdr:sp>
  </cdr:relSizeAnchor>
</c:userShapes>
</file>

<file path=ppt/drawings/drawing30.xml><?xml version="1.0" encoding="utf-8"?>
<c:userShapes xmlns:c="http://schemas.openxmlformats.org/drawingml/2006/chart">
  <cdr:relSizeAnchor xmlns:cdr="http://schemas.openxmlformats.org/drawingml/2006/chartDrawing">
    <cdr:from>
      <cdr:x>0</cdr:x>
      <cdr:y>0.01515</cdr:y>
    </cdr:from>
    <cdr:to>
      <cdr:x>0.08696</cdr:x>
      <cdr:y>0.72727</cdr:y>
    </cdr:to>
    <cdr:sp macro="" textlink="">
      <cdr:nvSpPr>
        <cdr:cNvPr id="3" name="TextBox 2"/>
        <cdr:cNvSpPr txBox="1"/>
      </cdr:nvSpPr>
      <cdr:spPr>
        <a:xfrm xmlns:a="http://schemas.openxmlformats.org/drawingml/2006/main">
          <a:off x="0" y="76200"/>
          <a:ext cx="762030" cy="35814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500" b="1" dirty="0" smtClean="0">
              <a:solidFill>
                <a:schemeClr val="tx1"/>
              </a:solidFill>
            </a:rPr>
            <a:t>% experiencing rejection within 1 year</a:t>
          </a:r>
          <a:endParaRPr lang="en-US" sz="1500" b="1" dirty="0">
            <a:solidFill>
              <a:schemeClr val="tx1"/>
            </a:solidFill>
          </a:endParaRPr>
        </a:p>
      </cdr:txBody>
    </cdr:sp>
  </cdr:relSizeAnchor>
</c:userShapes>
</file>

<file path=ppt/drawings/drawing31.xml><?xml version="1.0" encoding="utf-8"?>
<c:userShapes xmlns:c="http://schemas.openxmlformats.org/drawingml/2006/chart">
  <cdr:relSizeAnchor xmlns:cdr="http://schemas.openxmlformats.org/drawingml/2006/chartDrawing">
    <cdr:from>
      <cdr:x>0.06306</cdr:x>
      <cdr:y>0.91379</cdr:y>
    </cdr:from>
    <cdr:to>
      <cdr:x>0.3063</cdr:x>
      <cdr:y>0.97937</cdr:y>
    </cdr:to>
    <cdr:sp macro="" textlink="">
      <cdr:nvSpPr>
        <cdr:cNvPr id="2" name="TextBox 1"/>
        <cdr:cNvSpPr txBox="1"/>
      </cdr:nvSpPr>
      <cdr:spPr>
        <a:xfrm xmlns:a="http://schemas.openxmlformats.org/drawingml/2006/main">
          <a:off x="533400" y="4038600"/>
          <a:ext cx="2057372" cy="2898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solidFill>
                <a:srgbClr val="FFFF00"/>
              </a:solidFill>
            </a:rPr>
            <a:t>Any Induction</a:t>
          </a:r>
          <a:endParaRPr lang="en-US" sz="1600" b="1" dirty="0">
            <a:solidFill>
              <a:srgbClr val="FFFF00"/>
            </a:solidFill>
          </a:endParaRPr>
        </a:p>
      </cdr:txBody>
    </cdr:sp>
  </cdr:relSizeAnchor>
  <cdr:relSizeAnchor xmlns:cdr="http://schemas.openxmlformats.org/drawingml/2006/chartDrawing">
    <cdr:from>
      <cdr:x>0.27928</cdr:x>
      <cdr:y>0.91379</cdr:y>
    </cdr:from>
    <cdr:to>
      <cdr:x>0.54955</cdr:x>
      <cdr:y>0.98276</cdr:y>
    </cdr:to>
    <cdr:sp macro="" textlink="">
      <cdr:nvSpPr>
        <cdr:cNvPr id="3" name="TextBox 1"/>
        <cdr:cNvSpPr txBox="1"/>
      </cdr:nvSpPr>
      <cdr:spPr>
        <a:xfrm xmlns:a="http://schemas.openxmlformats.org/drawingml/2006/main">
          <a:off x="2362200" y="4038600"/>
          <a:ext cx="2286014"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rPr>
            <a:t>Polyclonal ALG/ATG</a:t>
          </a:r>
          <a:endParaRPr lang="en-US" sz="1600" b="1" dirty="0">
            <a:solidFill>
              <a:srgbClr val="FFFF00"/>
            </a:solidFill>
          </a:endParaRPr>
        </a:p>
      </cdr:txBody>
    </cdr:sp>
  </cdr:relSizeAnchor>
  <cdr:relSizeAnchor xmlns:cdr="http://schemas.openxmlformats.org/drawingml/2006/chartDrawing">
    <cdr:from>
      <cdr:x>0.52252</cdr:x>
      <cdr:y>0.91379</cdr:y>
    </cdr:from>
    <cdr:to>
      <cdr:x>0.76577</cdr:x>
      <cdr:y>0.97937</cdr:y>
    </cdr:to>
    <cdr:sp macro="" textlink="">
      <cdr:nvSpPr>
        <cdr:cNvPr id="4" name="TextBox 1"/>
        <cdr:cNvSpPr txBox="1"/>
      </cdr:nvSpPr>
      <cdr:spPr>
        <a:xfrm xmlns:a="http://schemas.openxmlformats.org/drawingml/2006/main">
          <a:off x="4419600" y="4038600"/>
          <a:ext cx="2057457" cy="2898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rPr>
            <a:t>IL-2R Antagonist</a:t>
          </a:r>
          <a:endParaRPr lang="en-US" sz="1600" b="1" dirty="0">
            <a:solidFill>
              <a:srgbClr val="FFFF00"/>
            </a:solidFill>
          </a:endParaRPr>
        </a:p>
      </cdr:txBody>
    </cdr:sp>
  </cdr:relSizeAnchor>
  <cdr:relSizeAnchor xmlns:cdr="http://schemas.openxmlformats.org/drawingml/2006/chartDrawing">
    <cdr:from>
      <cdr:x>0.74775</cdr:x>
      <cdr:y>0.91379</cdr:y>
    </cdr:from>
    <cdr:to>
      <cdr:x>0.991</cdr:x>
      <cdr:y>0.97937</cdr:y>
    </cdr:to>
    <cdr:sp macro="" textlink="">
      <cdr:nvSpPr>
        <cdr:cNvPr id="5" name="TextBox 1"/>
        <cdr:cNvSpPr txBox="1"/>
      </cdr:nvSpPr>
      <cdr:spPr>
        <a:xfrm xmlns:a="http://schemas.openxmlformats.org/drawingml/2006/main">
          <a:off x="6324600" y="4038600"/>
          <a:ext cx="2057457" cy="2898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rPr>
            <a:t>Alemtuzumab </a:t>
          </a:r>
          <a:endParaRPr lang="en-US" sz="1600" dirty="0">
            <a:solidFill>
              <a:srgbClr val="FFFF00"/>
            </a:solidFill>
          </a:endParaRPr>
        </a:p>
      </cdr:txBody>
    </cdr:sp>
  </cdr:relSizeAnchor>
</c:userShapes>
</file>

<file path=ppt/drawings/drawing32.xml><?xml version="1.0" encoding="utf-8"?>
<c:userShapes xmlns:c="http://schemas.openxmlformats.org/drawingml/2006/chart">
  <cdr:relSizeAnchor xmlns:cdr="http://schemas.openxmlformats.org/drawingml/2006/chartDrawing">
    <cdr:from>
      <cdr:x>0.71681</cdr:x>
      <cdr:y>0.77419</cdr:y>
    </cdr:from>
    <cdr:to>
      <cdr:x>0.90265</cdr:x>
      <cdr:y>0.83933</cdr:y>
    </cdr:to>
    <cdr:sp macro="" textlink="">
      <cdr:nvSpPr>
        <cdr:cNvPr id="4" name="TextBox 9"/>
        <cdr:cNvSpPr txBox="1"/>
      </cdr:nvSpPr>
      <cdr:spPr>
        <a:xfrm xmlns:a="http://schemas.openxmlformats.org/drawingml/2006/main">
          <a:off x="6172200" y="3657600"/>
          <a:ext cx="1600194" cy="30774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r"/>
          <a:r>
            <a:rPr lang="en-US" sz="1400" b="1" dirty="0" smtClean="0">
              <a:solidFill>
                <a:srgbClr val="00FF00"/>
              </a:solidFill>
            </a:rPr>
            <a:t>N at risk = </a:t>
          </a:r>
          <a:r>
            <a:rPr lang="en-US" sz="1400" b="1" dirty="0">
              <a:solidFill>
                <a:srgbClr val="00FF00"/>
              </a:solidFill>
            </a:rPr>
            <a:t>3</a:t>
          </a:r>
          <a:r>
            <a:rPr lang="en-US" sz="1400" b="1" dirty="0" smtClean="0">
              <a:solidFill>
                <a:srgbClr val="00FF00"/>
              </a:solidFill>
            </a:rPr>
            <a:t>2</a:t>
          </a:r>
          <a:endParaRPr lang="en-US" sz="1400" b="1" dirty="0">
            <a:solidFill>
              <a:srgbClr val="00FF00"/>
            </a:solidFill>
          </a:endParaRPr>
        </a:p>
      </cdr:txBody>
    </cdr:sp>
  </cdr:relSizeAnchor>
  <cdr:relSizeAnchor xmlns:cdr="http://schemas.openxmlformats.org/drawingml/2006/chartDrawing">
    <cdr:from>
      <cdr:x>0.78761</cdr:x>
      <cdr:y>0.66129</cdr:y>
    </cdr:from>
    <cdr:to>
      <cdr:x>0.97345</cdr:x>
      <cdr:y>0.72643</cdr:y>
    </cdr:to>
    <cdr:sp macro="" textlink="">
      <cdr:nvSpPr>
        <cdr:cNvPr id="6" name="TextBox 9"/>
        <cdr:cNvSpPr txBox="1"/>
      </cdr:nvSpPr>
      <cdr:spPr>
        <a:xfrm xmlns:a="http://schemas.openxmlformats.org/drawingml/2006/main">
          <a:off x="6781800" y="3124200"/>
          <a:ext cx="1600194" cy="30774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400" b="1" dirty="0" smtClean="0">
              <a:solidFill>
                <a:srgbClr val="FFFF00"/>
              </a:solidFill>
            </a:rPr>
            <a:t>N at risk = 15</a:t>
          </a:r>
          <a:endParaRPr lang="en-US" sz="1400" b="1" dirty="0">
            <a:solidFill>
              <a:srgbClr val="FFFF00"/>
            </a:solidFill>
          </a:endParaRPr>
        </a:p>
      </cdr:txBody>
    </cdr:sp>
  </cdr:relSizeAnchor>
</c:userShapes>
</file>

<file path=ppt/drawings/drawing33.xml><?xml version="1.0" encoding="utf-8"?>
<c:userShapes xmlns:c="http://schemas.openxmlformats.org/drawingml/2006/chart">
  <cdr:relSizeAnchor xmlns:cdr="http://schemas.openxmlformats.org/drawingml/2006/chartDrawing">
    <cdr:from>
      <cdr:x>0.63717</cdr:x>
      <cdr:y>0.56452</cdr:y>
    </cdr:from>
    <cdr:to>
      <cdr:x>0.82301</cdr:x>
      <cdr:y>0.62966</cdr:y>
    </cdr:to>
    <cdr:sp macro="" textlink="">
      <cdr:nvSpPr>
        <cdr:cNvPr id="4" name="TextBox 9"/>
        <cdr:cNvSpPr txBox="1"/>
      </cdr:nvSpPr>
      <cdr:spPr>
        <a:xfrm xmlns:a="http://schemas.openxmlformats.org/drawingml/2006/main">
          <a:off x="5486400" y="2667000"/>
          <a:ext cx="1600194" cy="30774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r"/>
          <a:r>
            <a:rPr lang="en-US" sz="1400" b="1" dirty="0" smtClean="0">
              <a:solidFill>
                <a:srgbClr val="00FF00"/>
              </a:solidFill>
            </a:rPr>
            <a:t>N at risk = 55</a:t>
          </a:r>
          <a:endParaRPr lang="en-US" sz="1400" b="1" dirty="0">
            <a:solidFill>
              <a:srgbClr val="00FF00"/>
            </a:solidFill>
          </a:endParaRPr>
        </a:p>
      </cdr:txBody>
    </cdr:sp>
  </cdr:relSizeAnchor>
  <cdr:relSizeAnchor xmlns:cdr="http://schemas.openxmlformats.org/drawingml/2006/chartDrawing">
    <cdr:from>
      <cdr:x>0.78761</cdr:x>
      <cdr:y>0.45008</cdr:y>
    </cdr:from>
    <cdr:to>
      <cdr:x>0.97345</cdr:x>
      <cdr:y>0.51522</cdr:y>
    </cdr:to>
    <cdr:sp macro="" textlink="">
      <cdr:nvSpPr>
        <cdr:cNvPr id="6" name="TextBox 9"/>
        <cdr:cNvSpPr txBox="1"/>
      </cdr:nvSpPr>
      <cdr:spPr>
        <a:xfrm xmlns:a="http://schemas.openxmlformats.org/drawingml/2006/main">
          <a:off x="6781800" y="2126346"/>
          <a:ext cx="1600194" cy="30774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400" b="1" dirty="0" smtClean="0">
              <a:solidFill>
                <a:srgbClr val="FFFF00"/>
              </a:solidFill>
            </a:rPr>
            <a:t>N at risk = 54</a:t>
          </a:r>
          <a:endParaRPr lang="en-US" sz="1400" b="1" dirty="0">
            <a:solidFill>
              <a:srgbClr val="FFFF00"/>
            </a:solidFill>
          </a:endParaRPr>
        </a:p>
      </cdr:txBody>
    </cdr:sp>
  </cdr:relSizeAnchor>
</c:userShapes>
</file>

<file path=ppt/drawings/drawing34.xml><?xml version="1.0" encoding="utf-8"?>
<c:userShapes xmlns:c="http://schemas.openxmlformats.org/drawingml/2006/chart">
  <cdr:relSizeAnchor xmlns:cdr="http://schemas.openxmlformats.org/drawingml/2006/chartDrawing">
    <cdr:from>
      <cdr:x>0.23009</cdr:x>
      <cdr:y>0.90476</cdr:y>
    </cdr:from>
    <cdr:to>
      <cdr:x>0.86726</cdr:x>
      <cdr:y>0.968</cdr:y>
    </cdr:to>
    <cdr:sp macro="" textlink="">
      <cdr:nvSpPr>
        <cdr:cNvPr id="2" name="TextBox 1"/>
        <cdr:cNvSpPr txBox="1"/>
      </cdr:nvSpPr>
      <cdr:spPr>
        <a:xfrm xmlns:a="http://schemas.openxmlformats.org/drawingml/2006/main">
          <a:off x="1981200" y="4343400"/>
          <a:ext cx="5486416" cy="3035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solidFill>
                <a:srgbClr val="FFFF00"/>
              </a:solidFill>
              <a:latin typeface="+mn-lt"/>
              <a:ea typeface="+mn-ea"/>
              <a:cs typeface="+mn-cs"/>
            </a:rPr>
            <a:t>NOTE: Different patients are </a:t>
          </a:r>
          <a:r>
            <a:rPr lang="en-US" sz="1400" b="1" dirty="0" smtClean="0">
              <a:solidFill>
                <a:srgbClr val="FFFF00"/>
              </a:solidFill>
              <a:latin typeface="+mn-lt"/>
              <a:ea typeface="+mn-ea"/>
              <a:cs typeface="+mn-cs"/>
            </a:rPr>
            <a:t>analyzed </a:t>
          </a:r>
          <a:r>
            <a:rPr lang="en-US" sz="1400" b="1" dirty="0">
              <a:solidFill>
                <a:srgbClr val="FFFF00"/>
              </a:solidFill>
              <a:latin typeface="+mn-lt"/>
              <a:ea typeface="+mn-ea"/>
              <a:cs typeface="+mn-cs"/>
            </a:rPr>
            <a:t>in Year 1 and Year </a:t>
          </a:r>
          <a:r>
            <a:rPr lang="en-US" sz="1400" b="1" dirty="0" smtClean="0">
              <a:solidFill>
                <a:srgbClr val="FFFF00"/>
              </a:solidFill>
              <a:latin typeface="+mn-lt"/>
              <a:ea typeface="+mn-ea"/>
              <a:cs typeface="+mn-cs"/>
            </a:rPr>
            <a:t>5</a:t>
          </a:r>
          <a:endParaRPr lang="en-US" sz="1400" dirty="0">
            <a:solidFill>
              <a:srgbClr val="FFFF00"/>
            </a:solidFill>
          </a:endParaRPr>
        </a:p>
      </cdr:txBody>
    </cdr:sp>
  </cdr:relSizeAnchor>
</c:userShapes>
</file>

<file path=ppt/drawings/drawing35.xml><?xml version="1.0" encoding="utf-8"?>
<c:userShapes xmlns:c="http://schemas.openxmlformats.org/drawingml/2006/chart">
  <cdr:relSizeAnchor xmlns:cdr="http://schemas.openxmlformats.org/drawingml/2006/chartDrawing">
    <cdr:from>
      <cdr:x>0.16522</cdr:x>
      <cdr:y>0.91379</cdr:y>
    </cdr:from>
    <cdr:to>
      <cdr:x>0.40846</cdr:x>
      <cdr:y>0.97937</cdr:y>
    </cdr:to>
    <cdr:sp macro="" textlink="">
      <cdr:nvSpPr>
        <cdr:cNvPr id="2" name="TextBox 1"/>
        <cdr:cNvSpPr txBox="1"/>
      </cdr:nvSpPr>
      <cdr:spPr>
        <a:xfrm xmlns:a="http://schemas.openxmlformats.org/drawingml/2006/main">
          <a:off x="1447800" y="4038600"/>
          <a:ext cx="2131512" cy="2898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solidFill>
                <a:srgbClr val="FFFF00"/>
              </a:solidFill>
            </a:rPr>
            <a:t>1-Year Follow-Up</a:t>
          </a:r>
          <a:endParaRPr lang="en-US" sz="1600" b="1" dirty="0">
            <a:solidFill>
              <a:srgbClr val="FFFF00"/>
            </a:solidFill>
          </a:endParaRPr>
        </a:p>
      </cdr:txBody>
    </cdr:sp>
  </cdr:relSizeAnchor>
  <cdr:relSizeAnchor xmlns:cdr="http://schemas.openxmlformats.org/drawingml/2006/chartDrawing">
    <cdr:from>
      <cdr:x>0.66087</cdr:x>
      <cdr:y>0.91379</cdr:y>
    </cdr:from>
    <cdr:to>
      <cdr:x>0.90412</cdr:x>
      <cdr:y>0.97937</cdr:y>
    </cdr:to>
    <cdr:sp macro="" textlink="">
      <cdr:nvSpPr>
        <cdr:cNvPr id="5" name="TextBox 1"/>
        <cdr:cNvSpPr txBox="1"/>
      </cdr:nvSpPr>
      <cdr:spPr>
        <a:xfrm xmlns:a="http://schemas.openxmlformats.org/drawingml/2006/main">
          <a:off x="5791200" y="4038600"/>
          <a:ext cx="2131600" cy="2898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rPr>
            <a:t>5-Year Follow-Up </a:t>
          </a:r>
          <a:endParaRPr lang="en-US" sz="1600" dirty="0">
            <a:solidFill>
              <a:srgbClr val="FFFF00"/>
            </a:solidFill>
          </a:endParaRPr>
        </a:p>
      </cdr:txBody>
    </cdr:sp>
  </cdr:relSizeAnchor>
  <cdr:relSizeAnchor xmlns:cdr="http://schemas.openxmlformats.org/drawingml/2006/chartDrawing">
    <cdr:from>
      <cdr:x>0.26956</cdr:x>
      <cdr:y>0.06728</cdr:y>
    </cdr:from>
    <cdr:to>
      <cdr:x>0.97391</cdr:x>
      <cdr:y>0.18797</cdr:y>
    </cdr:to>
    <cdr:sp macro="" textlink="">
      <cdr:nvSpPr>
        <cdr:cNvPr id="6" name="TextBox 5"/>
        <cdr:cNvSpPr txBox="1"/>
      </cdr:nvSpPr>
      <cdr:spPr>
        <a:xfrm xmlns:a="http://schemas.openxmlformats.org/drawingml/2006/main">
          <a:off x="2362181" y="297358"/>
          <a:ext cx="6172219" cy="5334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300" b="1" dirty="0">
              <a:solidFill>
                <a:schemeClr val="tx1"/>
              </a:solidFill>
            </a:rPr>
            <a:t>Consecutive bars within each drug type represent </a:t>
          </a:r>
          <a:r>
            <a:rPr lang="en-US" sz="1300" b="1" dirty="0" smtClean="0">
              <a:solidFill>
                <a:schemeClr val="tx1"/>
              </a:solidFill>
            </a:rPr>
            <a:t>follow-ups </a:t>
          </a:r>
          <a:r>
            <a:rPr lang="en-US" sz="1300" b="1" dirty="0">
              <a:solidFill>
                <a:schemeClr val="tx1"/>
              </a:solidFill>
            </a:rPr>
            <a:t>in </a:t>
          </a:r>
          <a:r>
            <a:rPr lang="en-US" sz="1300" b="1" dirty="0" smtClean="0">
              <a:solidFill>
                <a:schemeClr val="tx1"/>
              </a:solidFill>
            </a:rPr>
            <a:t>years from 2002 through 06/2013</a:t>
          </a:r>
          <a:endParaRPr lang="en-US" sz="1300" b="1" dirty="0">
            <a:solidFill>
              <a:schemeClr val="tx1"/>
            </a:solidFill>
          </a:endParaRPr>
        </a:p>
      </cdr:txBody>
    </cdr:sp>
  </cdr:relSizeAnchor>
</c:userShapes>
</file>

<file path=ppt/drawings/drawing36.xml><?xml version="1.0" encoding="utf-8"?>
<c:userShapes xmlns:c="http://schemas.openxmlformats.org/drawingml/2006/chart">
  <cdr:relSizeAnchor xmlns:cdr="http://schemas.openxmlformats.org/drawingml/2006/chartDrawing">
    <cdr:from>
      <cdr:x>0.21239</cdr:x>
      <cdr:y>0.91935</cdr:y>
    </cdr:from>
    <cdr:to>
      <cdr:x>0.84956</cdr:x>
      <cdr:y>1</cdr:y>
    </cdr:to>
    <cdr:sp macro="" textlink="">
      <cdr:nvSpPr>
        <cdr:cNvPr id="2" name="TextBox 1"/>
        <cdr:cNvSpPr txBox="1"/>
      </cdr:nvSpPr>
      <cdr:spPr>
        <a:xfrm xmlns:a="http://schemas.openxmlformats.org/drawingml/2006/main">
          <a:off x="1828800" y="4343400"/>
          <a:ext cx="5486416" cy="3809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300" b="1" dirty="0">
              <a:solidFill>
                <a:schemeClr val="tx1"/>
              </a:solidFill>
              <a:latin typeface="+mn-lt"/>
              <a:ea typeface="+mn-ea"/>
              <a:cs typeface="+mn-cs"/>
            </a:rPr>
            <a:t>NOTE: Different patients are </a:t>
          </a:r>
          <a:r>
            <a:rPr lang="en-US" sz="1300" b="1" dirty="0" smtClean="0">
              <a:solidFill>
                <a:schemeClr val="tx1"/>
              </a:solidFill>
              <a:latin typeface="+mn-lt"/>
              <a:ea typeface="+mn-ea"/>
              <a:cs typeface="+mn-cs"/>
            </a:rPr>
            <a:t>analyzed </a:t>
          </a:r>
          <a:r>
            <a:rPr lang="en-US" sz="1300" b="1" dirty="0">
              <a:solidFill>
                <a:schemeClr val="tx1"/>
              </a:solidFill>
              <a:latin typeface="+mn-lt"/>
              <a:ea typeface="+mn-ea"/>
              <a:cs typeface="+mn-cs"/>
            </a:rPr>
            <a:t>in Year 1 and Year </a:t>
          </a:r>
          <a:r>
            <a:rPr lang="en-US" sz="1300" b="1" dirty="0" smtClean="0">
              <a:solidFill>
                <a:schemeClr val="tx1"/>
              </a:solidFill>
              <a:latin typeface="+mn-lt"/>
              <a:ea typeface="+mn-ea"/>
              <a:cs typeface="+mn-cs"/>
            </a:rPr>
            <a:t>5</a:t>
          </a:r>
          <a:endParaRPr lang="en-US" sz="1400" dirty="0">
            <a:solidFill>
              <a:schemeClr val="tx1"/>
            </a:solidFill>
          </a:endParaRPr>
        </a:p>
      </cdr:txBody>
    </cdr:sp>
  </cdr:relSizeAnchor>
  <cdr:relSizeAnchor xmlns:cdr="http://schemas.openxmlformats.org/drawingml/2006/chartDrawing">
    <cdr:from>
      <cdr:x>0.12389</cdr:x>
      <cdr:y>0.30645</cdr:y>
    </cdr:from>
    <cdr:to>
      <cdr:x>0.21239</cdr:x>
      <cdr:y>0.3871</cdr:y>
    </cdr:to>
    <cdr:sp macro="" textlink="">
      <cdr:nvSpPr>
        <cdr:cNvPr id="3" name="TextBox 2"/>
        <cdr:cNvSpPr txBox="1"/>
      </cdr:nvSpPr>
      <cdr:spPr>
        <a:xfrm xmlns:a="http://schemas.openxmlformats.org/drawingml/2006/main">
          <a:off x="1066800" y="1447800"/>
          <a:ext cx="7620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t>TAC</a:t>
          </a:r>
          <a:endParaRPr lang="en-US" sz="1500" b="1" dirty="0"/>
        </a:p>
      </cdr:txBody>
    </cdr:sp>
  </cdr:relSizeAnchor>
  <cdr:relSizeAnchor xmlns:cdr="http://schemas.openxmlformats.org/drawingml/2006/chartDrawing">
    <cdr:from>
      <cdr:x>0.12389</cdr:x>
      <cdr:y>0.64516</cdr:y>
    </cdr:from>
    <cdr:to>
      <cdr:x>0.21239</cdr:x>
      <cdr:y>0.72581</cdr:y>
    </cdr:to>
    <cdr:sp macro="" textlink="">
      <cdr:nvSpPr>
        <cdr:cNvPr id="4" name="TextBox 1"/>
        <cdr:cNvSpPr txBox="1"/>
      </cdr:nvSpPr>
      <cdr:spPr>
        <a:xfrm xmlns:a="http://schemas.openxmlformats.org/drawingml/2006/main">
          <a:off x="1066800" y="3048000"/>
          <a:ext cx="762038"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CyA</a:t>
          </a:r>
          <a:endParaRPr lang="en-US" sz="1500" b="1" dirty="0">
            <a:solidFill>
              <a:schemeClr val="tx1"/>
            </a:solidFill>
          </a:endParaRPr>
        </a:p>
      </cdr:txBody>
    </cdr:sp>
  </cdr:relSizeAnchor>
  <cdr:relSizeAnchor xmlns:cdr="http://schemas.openxmlformats.org/drawingml/2006/chartDrawing">
    <cdr:from>
      <cdr:x>0.62832</cdr:x>
      <cdr:y>0.29032</cdr:y>
    </cdr:from>
    <cdr:to>
      <cdr:x>0.71681</cdr:x>
      <cdr:y>0.37097</cdr:y>
    </cdr:to>
    <cdr:sp macro="" textlink="">
      <cdr:nvSpPr>
        <cdr:cNvPr id="5" name="TextBox 1"/>
        <cdr:cNvSpPr txBox="1"/>
      </cdr:nvSpPr>
      <cdr:spPr>
        <a:xfrm xmlns:a="http://schemas.openxmlformats.org/drawingml/2006/main">
          <a:off x="5410200" y="1371600"/>
          <a:ext cx="762000"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t>TAC</a:t>
          </a:r>
          <a:endParaRPr lang="en-US" sz="1500" b="1" dirty="0"/>
        </a:p>
      </cdr:txBody>
    </cdr:sp>
  </cdr:relSizeAnchor>
  <cdr:relSizeAnchor xmlns:cdr="http://schemas.openxmlformats.org/drawingml/2006/chartDrawing">
    <cdr:from>
      <cdr:x>0.62832</cdr:x>
      <cdr:y>0.64516</cdr:y>
    </cdr:from>
    <cdr:to>
      <cdr:x>0.71681</cdr:x>
      <cdr:y>0.72581</cdr:y>
    </cdr:to>
    <cdr:sp macro="" textlink="">
      <cdr:nvSpPr>
        <cdr:cNvPr id="6" name="TextBox 1"/>
        <cdr:cNvSpPr txBox="1"/>
      </cdr:nvSpPr>
      <cdr:spPr>
        <a:xfrm xmlns:a="http://schemas.openxmlformats.org/drawingml/2006/main">
          <a:off x="5410200" y="3048000"/>
          <a:ext cx="761952"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CyA</a:t>
          </a:r>
          <a:endParaRPr lang="en-US" sz="1500" b="1" dirty="0">
            <a:solidFill>
              <a:srgbClr val="FFFFFF"/>
            </a:solidFill>
          </a:endParaRPr>
        </a:p>
      </cdr:txBody>
    </cdr:sp>
  </cdr:relSizeAnchor>
  <cdr:relSizeAnchor xmlns:cdr="http://schemas.openxmlformats.org/drawingml/2006/chartDrawing">
    <cdr:from>
      <cdr:x>0.24779</cdr:x>
      <cdr:y>0.58065</cdr:y>
    </cdr:from>
    <cdr:to>
      <cdr:x>0.33629</cdr:x>
      <cdr:y>0.6613</cdr:y>
    </cdr:to>
    <cdr:sp macro="" textlink="">
      <cdr:nvSpPr>
        <cdr:cNvPr id="7" name="TextBox 1"/>
        <cdr:cNvSpPr txBox="1"/>
      </cdr:nvSpPr>
      <cdr:spPr>
        <a:xfrm xmlns:a="http://schemas.openxmlformats.org/drawingml/2006/main">
          <a:off x="2133600" y="2743200"/>
          <a:ext cx="762038"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AZA</a:t>
          </a:r>
          <a:endParaRPr lang="en-US" sz="1500" b="1" dirty="0">
            <a:solidFill>
              <a:srgbClr val="FFFFFF"/>
            </a:solidFill>
          </a:endParaRPr>
        </a:p>
      </cdr:txBody>
    </cdr:sp>
  </cdr:relSizeAnchor>
  <cdr:relSizeAnchor xmlns:cdr="http://schemas.openxmlformats.org/drawingml/2006/chartDrawing">
    <cdr:from>
      <cdr:x>0.75221</cdr:x>
      <cdr:y>0.58065</cdr:y>
    </cdr:from>
    <cdr:to>
      <cdr:x>0.84071</cdr:x>
      <cdr:y>0.6613</cdr:y>
    </cdr:to>
    <cdr:sp macro="" textlink="">
      <cdr:nvSpPr>
        <cdr:cNvPr id="8" name="TextBox 1"/>
        <cdr:cNvSpPr txBox="1"/>
      </cdr:nvSpPr>
      <cdr:spPr>
        <a:xfrm xmlns:a="http://schemas.openxmlformats.org/drawingml/2006/main">
          <a:off x="6477000" y="2743200"/>
          <a:ext cx="762038"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AZA</a:t>
          </a:r>
          <a:endParaRPr lang="en-US" sz="1500" b="1" dirty="0">
            <a:solidFill>
              <a:srgbClr val="FFFFFF"/>
            </a:solidFill>
          </a:endParaRPr>
        </a:p>
      </cdr:txBody>
    </cdr:sp>
  </cdr:relSizeAnchor>
  <cdr:relSizeAnchor xmlns:cdr="http://schemas.openxmlformats.org/drawingml/2006/chartDrawing">
    <cdr:from>
      <cdr:x>0.24779</cdr:x>
      <cdr:y>0.27419</cdr:y>
    </cdr:from>
    <cdr:to>
      <cdr:x>0.33629</cdr:x>
      <cdr:y>0.37097</cdr:y>
    </cdr:to>
    <cdr:sp macro="" textlink="">
      <cdr:nvSpPr>
        <cdr:cNvPr id="9" name="TextBox 1"/>
        <cdr:cNvSpPr txBox="1"/>
      </cdr:nvSpPr>
      <cdr:spPr>
        <a:xfrm xmlns:a="http://schemas.openxmlformats.org/drawingml/2006/main">
          <a:off x="2133621" y="1295383"/>
          <a:ext cx="762038" cy="4572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bg2"/>
              </a:solidFill>
            </a:rPr>
            <a:t>MMF/</a:t>
          </a:r>
        </a:p>
        <a:p xmlns:a="http://schemas.openxmlformats.org/drawingml/2006/main">
          <a:pPr algn="ctr"/>
          <a:r>
            <a:rPr lang="en-US" sz="1500" b="1" dirty="0" smtClean="0">
              <a:solidFill>
                <a:schemeClr val="bg2"/>
              </a:solidFill>
            </a:rPr>
            <a:t>MPA</a:t>
          </a:r>
          <a:endParaRPr lang="en-US" sz="1500" b="1" dirty="0">
            <a:solidFill>
              <a:schemeClr val="bg2"/>
            </a:solidFill>
          </a:endParaRPr>
        </a:p>
      </cdr:txBody>
    </cdr:sp>
  </cdr:relSizeAnchor>
  <cdr:relSizeAnchor xmlns:cdr="http://schemas.openxmlformats.org/drawingml/2006/chartDrawing">
    <cdr:from>
      <cdr:x>0.75221</cdr:x>
      <cdr:y>0.29032</cdr:y>
    </cdr:from>
    <cdr:to>
      <cdr:x>0.84071</cdr:x>
      <cdr:y>0.37097</cdr:y>
    </cdr:to>
    <cdr:sp macro="" textlink="">
      <cdr:nvSpPr>
        <cdr:cNvPr id="10" name="TextBox 1"/>
        <cdr:cNvSpPr txBox="1"/>
      </cdr:nvSpPr>
      <cdr:spPr>
        <a:xfrm xmlns:a="http://schemas.openxmlformats.org/drawingml/2006/main">
          <a:off x="6477000" y="1371600"/>
          <a:ext cx="762038"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000000"/>
              </a:solidFill>
            </a:rPr>
            <a:t>MMF/MPA</a:t>
          </a:r>
          <a:endParaRPr lang="en-US" sz="1500" b="1" dirty="0">
            <a:solidFill>
              <a:srgbClr val="000000"/>
            </a:solidFill>
          </a:endParaRPr>
        </a:p>
      </cdr:txBody>
    </cdr:sp>
  </cdr:relSizeAnchor>
  <cdr:relSizeAnchor xmlns:cdr="http://schemas.openxmlformats.org/drawingml/2006/chartDrawing">
    <cdr:from>
      <cdr:x>0.11504</cdr:x>
      <cdr:y>0.83871</cdr:y>
    </cdr:from>
    <cdr:to>
      <cdr:x>0.48673</cdr:x>
      <cdr:y>0.91936</cdr:y>
    </cdr:to>
    <cdr:sp macro="" textlink="">
      <cdr:nvSpPr>
        <cdr:cNvPr id="11" name="TextBox 10"/>
        <cdr:cNvSpPr txBox="1"/>
      </cdr:nvSpPr>
      <cdr:spPr>
        <a:xfrm xmlns:a="http://schemas.openxmlformats.org/drawingml/2006/main">
          <a:off x="990600" y="3962400"/>
          <a:ext cx="3200474" cy="3810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solidFill>
                <a:srgbClr val="FFFF00"/>
              </a:solidFill>
              <a:latin typeface="+mn-lt"/>
              <a:ea typeface="+mn-ea"/>
              <a:cs typeface="+mn-cs"/>
            </a:rPr>
            <a:t>1 Year Follow-up  (</a:t>
          </a:r>
          <a:r>
            <a:rPr lang="en-US" sz="1600" b="1" dirty="0" smtClean="0">
              <a:solidFill>
                <a:srgbClr val="FFFF00"/>
              </a:solidFill>
              <a:latin typeface="+mn-lt"/>
              <a:ea typeface="+mn-ea"/>
              <a:cs typeface="+mn-cs"/>
            </a:rPr>
            <a:t>N=12,778)</a:t>
          </a:r>
          <a:endParaRPr lang="en-US" sz="1600" dirty="0">
            <a:solidFill>
              <a:srgbClr val="FFFF00"/>
            </a:solidFill>
          </a:endParaRPr>
        </a:p>
      </cdr:txBody>
    </cdr:sp>
  </cdr:relSizeAnchor>
  <cdr:relSizeAnchor xmlns:cdr="http://schemas.openxmlformats.org/drawingml/2006/chartDrawing">
    <cdr:from>
      <cdr:x>0.61947</cdr:x>
      <cdr:y>0.83871</cdr:y>
    </cdr:from>
    <cdr:to>
      <cdr:x>0.9823</cdr:x>
      <cdr:y>0.91936</cdr:y>
    </cdr:to>
    <cdr:sp macro="" textlink="">
      <cdr:nvSpPr>
        <cdr:cNvPr id="12" name="TextBox 1"/>
        <cdr:cNvSpPr txBox="1"/>
      </cdr:nvSpPr>
      <cdr:spPr>
        <a:xfrm xmlns:a="http://schemas.openxmlformats.org/drawingml/2006/main">
          <a:off x="5334000" y="3962400"/>
          <a:ext cx="3124184"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latin typeface="Arial"/>
            </a:rPr>
            <a:t>5 </a:t>
          </a:r>
          <a:r>
            <a:rPr lang="en-US" sz="1600" b="1" dirty="0">
              <a:solidFill>
                <a:srgbClr val="FFFF00"/>
              </a:solidFill>
              <a:latin typeface="Arial"/>
            </a:rPr>
            <a:t>Year Follow-up  (</a:t>
          </a:r>
          <a:r>
            <a:rPr lang="en-US" sz="1600" b="1" dirty="0" smtClean="0">
              <a:solidFill>
                <a:srgbClr val="FFFF00"/>
              </a:solidFill>
              <a:latin typeface="Arial"/>
            </a:rPr>
            <a:t>N=5,413)</a:t>
          </a:r>
          <a:endParaRPr lang="en-US" sz="1600" dirty="0">
            <a:solidFill>
              <a:srgbClr val="FFFF00"/>
            </a:solidFill>
          </a:endParaRPr>
        </a:p>
      </cdr:txBody>
    </cdr:sp>
  </cdr:relSizeAnchor>
</c:userShapes>
</file>

<file path=ppt/drawings/drawing37.xml><?xml version="1.0" encoding="utf-8"?>
<c:userShapes xmlns:c="http://schemas.openxmlformats.org/drawingml/2006/chart">
  <cdr:relSizeAnchor xmlns:cdr="http://schemas.openxmlformats.org/drawingml/2006/chartDrawing">
    <cdr:from>
      <cdr:x>0</cdr:x>
      <cdr:y>0.03077</cdr:y>
    </cdr:from>
    <cdr:to>
      <cdr:x>0.05217</cdr:x>
      <cdr:y>0.84615</cdr:y>
    </cdr:to>
    <cdr:sp macro="" textlink="">
      <cdr:nvSpPr>
        <cdr:cNvPr id="3" name="TextBox 2"/>
        <cdr:cNvSpPr txBox="1"/>
      </cdr:nvSpPr>
      <cdr:spPr>
        <a:xfrm xmlns:a="http://schemas.openxmlformats.org/drawingml/2006/main">
          <a:off x="0" y="152404"/>
          <a:ext cx="457200" cy="403859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userShapes>
</file>

<file path=ppt/drawings/drawing38.xml><?xml version="1.0" encoding="utf-8"?>
<c:userShapes xmlns:c="http://schemas.openxmlformats.org/drawingml/2006/chart">
  <cdr:relSizeAnchor xmlns:cdr="http://schemas.openxmlformats.org/drawingml/2006/chartDrawing">
    <cdr:from>
      <cdr:x>0</cdr:x>
      <cdr:y>0.03077</cdr:y>
    </cdr:from>
    <cdr:to>
      <cdr:x>0.05217</cdr:x>
      <cdr:y>0.84615</cdr:y>
    </cdr:to>
    <cdr:sp macro="" textlink="">
      <cdr:nvSpPr>
        <cdr:cNvPr id="3" name="TextBox 2"/>
        <cdr:cNvSpPr txBox="1"/>
      </cdr:nvSpPr>
      <cdr:spPr>
        <a:xfrm xmlns:a="http://schemas.openxmlformats.org/drawingml/2006/main">
          <a:off x="0" y="152404"/>
          <a:ext cx="457200" cy="403859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rejection within 1 year </a:t>
          </a:r>
        </a:p>
        <a:p xmlns:a="http://schemas.openxmlformats.org/drawingml/2006/main">
          <a:endParaRPr lang="en-US" sz="1400" b="1" dirty="0">
            <a:solidFill>
              <a:schemeClr val="tx1"/>
            </a:solidFill>
          </a:endParaRPr>
        </a:p>
      </cdr:txBody>
    </cdr:sp>
  </cdr:relSizeAnchor>
</c:userShapes>
</file>

<file path=ppt/drawings/drawing39.xml><?xml version="1.0" encoding="utf-8"?>
<c:userShapes xmlns:c="http://schemas.openxmlformats.org/drawingml/2006/chart">
  <cdr:relSizeAnchor xmlns:cdr="http://schemas.openxmlformats.org/drawingml/2006/chartDrawing">
    <cdr:from>
      <cdr:x>0</cdr:x>
      <cdr:y>0.03077</cdr:y>
    </cdr:from>
    <cdr:to>
      <cdr:x>0.05217</cdr:x>
      <cdr:y>0.9</cdr:y>
    </cdr:to>
    <cdr:sp macro="" textlink="">
      <cdr:nvSpPr>
        <cdr:cNvPr id="3" name="TextBox 2"/>
        <cdr:cNvSpPr txBox="1"/>
      </cdr:nvSpPr>
      <cdr:spPr>
        <a:xfrm xmlns:a="http://schemas.openxmlformats.org/drawingml/2006/main">
          <a:off x="0" y="140680"/>
          <a:ext cx="457166" cy="397412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0.52207</cdr:x>
      <cdr:y>0.2</cdr:y>
    </cdr:from>
    <cdr:to>
      <cdr:x>0.94518</cdr:x>
      <cdr:y>0.30771</cdr:y>
    </cdr:to>
    <cdr:sp macro="" textlink="">
      <cdr:nvSpPr>
        <cdr:cNvPr id="4" name="TextBox 12"/>
        <cdr:cNvSpPr txBox="1"/>
      </cdr:nvSpPr>
      <cdr:spPr>
        <a:xfrm xmlns:a="http://schemas.openxmlformats.org/drawingml/2006/main">
          <a:off x="4574894" y="914400"/>
          <a:ext cx="3707757" cy="492450"/>
        </a:xfrm>
        <a:prstGeom xmlns:a="http://schemas.openxmlformats.org/drawingml/2006/main" prst="rect">
          <a:avLst/>
        </a:prstGeom>
        <a:solidFill xmlns:a="http://schemas.openxmlformats.org/drawingml/2006/main">
          <a:srgbClr val="000000"/>
        </a:solidFill>
      </cdr:spPr>
      <cdr:txBody>
        <a:bodyPr xmlns:a="http://schemas.openxmlformats.org/drawingml/2006/main" wrap="square" lIns="9144" rIns="9144"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300" b="1" dirty="0" smtClean="0">
              <a:solidFill>
                <a:srgbClr val="FFFF00"/>
              </a:solidFill>
            </a:rPr>
            <a:t>All pair-wise comparisons were significant at p &lt; 0.05 except CyA + MMF/MPA vs. TAC + AZA</a:t>
          </a:r>
          <a:endParaRPr lang="en-US" sz="1300" b="1" dirty="0">
            <a:solidFill>
              <a:srgbClr val="FFFF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0.59292</cdr:x>
      <cdr:y>0.06349</cdr:y>
    </cdr:from>
    <cdr:to>
      <cdr:x>0.9469</cdr:x>
      <cdr:y>0.23528</cdr:y>
    </cdr:to>
    <cdr:sp macro="" textlink="">
      <cdr:nvSpPr>
        <cdr:cNvPr id="5" name="TextBox 4"/>
        <cdr:cNvSpPr txBox="1"/>
      </cdr:nvSpPr>
      <cdr:spPr>
        <a:xfrm xmlns:a="http://schemas.openxmlformats.org/drawingml/2006/main">
          <a:off x="5105397" y="304790"/>
          <a:ext cx="3048003" cy="824695"/>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nchor="ctr" anchorCtr="0"/>
        <a:lstStyle xmlns:a="http://schemas.openxmlformats.org/drawingml/2006/main"/>
        <a:p xmlns:a="http://schemas.openxmlformats.org/drawingml/2006/main">
          <a:r>
            <a:rPr lang="en-US" sz="1400" b="1" dirty="0" smtClean="0">
              <a:solidFill>
                <a:schemeClr val="tx1"/>
              </a:solidFill>
            </a:rPr>
            <a:t>Median survival (years): </a:t>
          </a:r>
        </a:p>
        <a:p xmlns:a="http://schemas.openxmlformats.org/drawingml/2006/main">
          <a:r>
            <a:rPr lang="en-US" sz="1400" b="1" dirty="0" smtClean="0">
              <a:solidFill>
                <a:schemeClr val="tx1"/>
              </a:solidFill>
            </a:rPr>
            <a:t>Primary: 5.7; Conditional=7.9</a:t>
          </a:r>
        </a:p>
        <a:p xmlns:a="http://schemas.openxmlformats.org/drawingml/2006/main">
          <a:r>
            <a:rPr lang="en-US" sz="1400" b="1" dirty="0" smtClean="0">
              <a:solidFill>
                <a:schemeClr val="tx1"/>
              </a:solidFill>
            </a:rPr>
            <a:t>Retransplant: 2.5; Conditional=6.0</a:t>
          </a:r>
        </a:p>
      </cdr:txBody>
    </cdr:sp>
  </cdr:relSizeAnchor>
</c:userShapes>
</file>

<file path=ppt/drawings/drawing40.xml><?xml version="1.0" encoding="utf-8"?>
<c:userShapes xmlns:c="http://schemas.openxmlformats.org/drawingml/2006/chart">
  <cdr:relSizeAnchor xmlns:cdr="http://schemas.openxmlformats.org/drawingml/2006/chartDrawing">
    <cdr:from>
      <cdr:x>0</cdr:x>
      <cdr:y>0.03077</cdr:y>
    </cdr:from>
    <cdr:to>
      <cdr:x>0.05217</cdr:x>
      <cdr:y>0.84615</cdr:y>
    </cdr:to>
    <cdr:sp macro="" textlink="">
      <cdr:nvSpPr>
        <cdr:cNvPr id="3" name="TextBox 2"/>
        <cdr:cNvSpPr txBox="1"/>
      </cdr:nvSpPr>
      <cdr:spPr>
        <a:xfrm xmlns:a="http://schemas.openxmlformats.org/drawingml/2006/main">
          <a:off x="0" y="152404"/>
          <a:ext cx="457200" cy="403859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rejection within 1 year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0.52174</cdr:x>
      <cdr:y>0.2</cdr:y>
    </cdr:from>
    <cdr:to>
      <cdr:x>0.95652</cdr:x>
      <cdr:y>0.30771</cdr:y>
    </cdr:to>
    <cdr:sp macro="" textlink="">
      <cdr:nvSpPr>
        <cdr:cNvPr id="4" name="TextBox 12"/>
        <cdr:cNvSpPr txBox="1"/>
      </cdr:nvSpPr>
      <cdr:spPr>
        <a:xfrm xmlns:a="http://schemas.openxmlformats.org/drawingml/2006/main">
          <a:off x="4572008" y="914400"/>
          <a:ext cx="3809992" cy="492443"/>
        </a:xfrm>
        <a:prstGeom xmlns:a="http://schemas.openxmlformats.org/drawingml/2006/main" prst="rect">
          <a:avLst/>
        </a:prstGeom>
        <a:solidFill xmlns:a="http://schemas.openxmlformats.org/drawingml/2006/main">
          <a:srgbClr val="000000"/>
        </a:solidFill>
      </cdr:spPr>
      <cdr:txBody>
        <a:bodyPr xmlns:a="http://schemas.openxmlformats.org/drawingml/2006/main" wrap="square" lIns="9144" rIns="9144"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300" b="1" dirty="0" smtClean="0">
              <a:solidFill>
                <a:srgbClr val="FFFF00"/>
              </a:solidFill>
            </a:rPr>
            <a:t>All pair-wise comparisons were significant at    p &lt; 0.05 except CyA + MMF/MPA vs. TAC + AZA</a:t>
          </a:r>
          <a:endParaRPr lang="en-US" sz="1300" b="1" dirty="0">
            <a:solidFill>
              <a:srgbClr val="FFFF00"/>
            </a:solidFill>
          </a:endParaRPr>
        </a:p>
      </cdr:txBody>
    </cdr:sp>
  </cdr:relSizeAnchor>
</c:userShapes>
</file>

<file path=ppt/drawings/drawing41.xml><?xml version="1.0" encoding="utf-8"?>
<c:userShapes xmlns:c="http://schemas.openxmlformats.org/drawingml/2006/chart">
  <cdr:relSizeAnchor xmlns:cdr="http://schemas.openxmlformats.org/drawingml/2006/chartDrawing">
    <cdr:from>
      <cdr:x>0.83186</cdr:x>
      <cdr:y>0.6129</cdr:y>
    </cdr:from>
    <cdr:to>
      <cdr:x>0.97345</cdr:x>
      <cdr:y>0.67479</cdr:y>
    </cdr:to>
    <cdr:sp macro="" textlink="">
      <cdr:nvSpPr>
        <cdr:cNvPr id="3" name="TextBox 8"/>
        <cdr:cNvSpPr txBox="1"/>
      </cdr:nvSpPr>
      <cdr:spPr>
        <a:xfrm xmlns:a="http://schemas.openxmlformats.org/drawingml/2006/main">
          <a:off x="7162800" y="2895600"/>
          <a:ext cx="1219175" cy="29239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r"/>
          <a:r>
            <a:rPr lang="en-US" sz="1300" b="1" dirty="0" smtClean="0">
              <a:solidFill>
                <a:srgbClr val="00FF00"/>
              </a:solidFill>
            </a:rPr>
            <a:t>N at risk = 58 </a:t>
          </a:r>
          <a:endParaRPr lang="en-US" sz="1300" b="1" dirty="0">
            <a:solidFill>
              <a:srgbClr val="00FF00"/>
            </a:solidFill>
          </a:endParaRPr>
        </a:p>
      </cdr:txBody>
    </cdr:sp>
  </cdr:relSizeAnchor>
</c:userShapes>
</file>

<file path=ppt/drawings/drawing42.xml><?xml version="1.0" encoding="utf-8"?>
<c:userShapes xmlns:c="http://schemas.openxmlformats.org/drawingml/2006/chart">
  <cdr:relSizeAnchor xmlns:cdr="http://schemas.openxmlformats.org/drawingml/2006/chartDrawing">
    <cdr:from>
      <cdr:x>0.83186</cdr:x>
      <cdr:y>0.6129</cdr:y>
    </cdr:from>
    <cdr:to>
      <cdr:x>0.97345</cdr:x>
      <cdr:y>0.67479</cdr:y>
    </cdr:to>
    <cdr:sp macro="" textlink="">
      <cdr:nvSpPr>
        <cdr:cNvPr id="3" name="TextBox 8"/>
        <cdr:cNvSpPr txBox="1"/>
      </cdr:nvSpPr>
      <cdr:spPr>
        <a:xfrm xmlns:a="http://schemas.openxmlformats.org/drawingml/2006/main">
          <a:off x="7162814" y="2895585"/>
          <a:ext cx="1219175" cy="2923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r"/>
          <a:r>
            <a:rPr lang="en-US" sz="1300" b="1" dirty="0" smtClean="0">
              <a:solidFill>
                <a:srgbClr val="00FFFF"/>
              </a:solidFill>
            </a:rPr>
            <a:t>N at risk = 58 </a:t>
          </a:r>
          <a:endParaRPr lang="en-US" sz="1300" b="1" dirty="0">
            <a:solidFill>
              <a:srgbClr val="00FFFF"/>
            </a:solidFill>
          </a:endParaRPr>
        </a:p>
      </cdr:txBody>
    </cdr:sp>
  </cdr:relSizeAnchor>
  <cdr:relSizeAnchor xmlns:cdr="http://schemas.openxmlformats.org/drawingml/2006/chartDrawing">
    <cdr:from>
      <cdr:x>0.46903</cdr:x>
      <cdr:y>0.69355</cdr:y>
    </cdr:from>
    <cdr:to>
      <cdr:x>0.61062</cdr:x>
      <cdr:y>0.75544</cdr:y>
    </cdr:to>
    <cdr:sp macro="" textlink="">
      <cdr:nvSpPr>
        <cdr:cNvPr id="4" name="TextBox 8"/>
        <cdr:cNvSpPr txBox="1"/>
      </cdr:nvSpPr>
      <cdr:spPr>
        <a:xfrm xmlns:a="http://schemas.openxmlformats.org/drawingml/2006/main">
          <a:off x="4038600" y="3276600"/>
          <a:ext cx="1219175" cy="29239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300" b="1" dirty="0" smtClean="0">
              <a:solidFill>
                <a:srgbClr val="FF9900"/>
              </a:solidFill>
            </a:rPr>
            <a:t>N at risk = 12</a:t>
          </a:r>
          <a:endParaRPr lang="en-US" sz="1300" b="1" dirty="0">
            <a:solidFill>
              <a:srgbClr val="FF9900"/>
            </a:solidFill>
          </a:endParaRPr>
        </a:p>
      </cdr:txBody>
    </cdr:sp>
  </cdr:relSizeAnchor>
</c:userShapes>
</file>

<file path=ppt/drawings/drawing43.xml><?xml version="1.0" encoding="utf-8"?>
<c:userShapes xmlns:c="http://schemas.openxmlformats.org/drawingml/2006/chart">
  <cdr:relSizeAnchor xmlns:cdr="http://schemas.openxmlformats.org/drawingml/2006/chartDrawing">
    <cdr:from>
      <cdr:x>0.83186</cdr:x>
      <cdr:y>0.72581</cdr:y>
    </cdr:from>
    <cdr:to>
      <cdr:x>0.97345</cdr:x>
      <cdr:y>0.7877</cdr:y>
    </cdr:to>
    <cdr:sp macro="" textlink="">
      <cdr:nvSpPr>
        <cdr:cNvPr id="3" name="TextBox 8"/>
        <cdr:cNvSpPr txBox="1"/>
      </cdr:nvSpPr>
      <cdr:spPr>
        <a:xfrm xmlns:a="http://schemas.openxmlformats.org/drawingml/2006/main">
          <a:off x="7162814" y="3429017"/>
          <a:ext cx="1219175" cy="2923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r"/>
          <a:r>
            <a:rPr lang="en-US" sz="1300" b="1" dirty="0" smtClean="0">
              <a:solidFill>
                <a:srgbClr val="00FF00"/>
              </a:solidFill>
            </a:rPr>
            <a:t>N at risk = 37 </a:t>
          </a:r>
          <a:endParaRPr lang="en-US" sz="1300" b="1" dirty="0">
            <a:solidFill>
              <a:srgbClr val="00FF00"/>
            </a:solidFill>
          </a:endParaRPr>
        </a:p>
      </cdr:txBody>
    </cdr:sp>
  </cdr:relSizeAnchor>
  <cdr:relSizeAnchor xmlns:cdr="http://schemas.openxmlformats.org/drawingml/2006/chartDrawing">
    <cdr:from>
      <cdr:x>0.82301</cdr:x>
      <cdr:y>0.59383</cdr:y>
    </cdr:from>
    <cdr:to>
      <cdr:x>0.9646</cdr:x>
      <cdr:y>0.65572</cdr:y>
    </cdr:to>
    <cdr:sp macro="" textlink="">
      <cdr:nvSpPr>
        <cdr:cNvPr id="4" name="TextBox 8"/>
        <cdr:cNvSpPr txBox="1"/>
      </cdr:nvSpPr>
      <cdr:spPr>
        <a:xfrm xmlns:a="http://schemas.openxmlformats.org/drawingml/2006/main">
          <a:off x="7086600" y="2805471"/>
          <a:ext cx="1219175" cy="29239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smtClean="0">
              <a:solidFill>
                <a:srgbClr val="FFFF00"/>
              </a:solidFill>
            </a:rPr>
            <a:t>N at risk = 12</a:t>
          </a:r>
          <a:endParaRPr lang="en-US" sz="1300" b="1" dirty="0">
            <a:solidFill>
              <a:srgbClr val="FFFF00"/>
            </a:solidFill>
          </a:endParaRPr>
        </a:p>
      </cdr:txBody>
    </cdr:sp>
  </cdr:relSizeAnchor>
</c:userShapes>
</file>

<file path=ppt/drawings/drawing44.xml><?xml version="1.0" encoding="utf-8"?>
<c:userShapes xmlns:c="http://schemas.openxmlformats.org/drawingml/2006/chart">
  <cdr:relSizeAnchor xmlns:cdr="http://schemas.openxmlformats.org/drawingml/2006/chartDrawing">
    <cdr:from>
      <cdr:x>0.82301</cdr:x>
      <cdr:y>0.70968</cdr:y>
    </cdr:from>
    <cdr:to>
      <cdr:x>0.9646</cdr:x>
      <cdr:y>0.77157</cdr:y>
    </cdr:to>
    <cdr:sp macro="" textlink="">
      <cdr:nvSpPr>
        <cdr:cNvPr id="3" name="TextBox 8"/>
        <cdr:cNvSpPr txBox="1"/>
      </cdr:nvSpPr>
      <cdr:spPr>
        <a:xfrm xmlns:a="http://schemas.openxmlformats.org/drawingml/2006/main">
          <a:off x="7086600" y="3352800"/>
          <a:ext cx="1219175" cy="2923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r"/>
          <a:r>
            <a:rPr lang="en-US" sz="1300" b="1" dirty="0" smtClean="0">
              <a:solidFill>
                <a:srgbClr val="00FF00"/>
              </a:solidFill>
            </a:rPr>
            <a:t>N at risk = 37 </a:t>
          </a:r>
          <a:endParaRPr lang="en-US" sz="1300" b="1" dirty="0">
            <a:solidFill>
              <a:srgbClr val="00FF00"/>
            </a:solidFill>
          </a:endParaRPr>
        </a:p>
      </cdr:txBody>
    </cdr:sp>
  </cdr:relSizeAnchor>
  <cdr:relSizeAnchor xmlns:cdr="http://schemas.openxmlformats.org/drawingml/2006/chartDrawing">
    <cdr:from>
      <cdr:x>0.83186</cdr:x>
      <cdr:y>0.54839</cdr:y>
    </cdr:from>
    <cdr:to>
      <cdr:x>0.97345</cdr:x>
      <cdr:y>0.61028</cdr:y>
    </cdr:to>
    <cdr:sp macro="" textlink="">
      <cdr:nvSpPr>
        <cdr:cNvPr id="4" name="TextBox 8"/>
        <cdr:cNvSpPr txBox="1"/>
      </cdr:nvSpPr>
      <cdr:spPr>
        <a:xfrm xmlns:a="http://schemas.openxmlformats.org/drawingml/2006/main">
          <a:off x="7162800" y="2590800"/>
          <a:ext cx="1219175" cy="29239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smtClean="0">
              <a:solidFill>
                <a:srgbClr val="FFFF00"/>
              </a:solidFill>
            </a:rPr>
            <a:t>N at risk = 12</a:t>
          </a:r>
          <a:endParaRPr lang="en-US" sz="1300" b="1" dirty="0">
            <a:solidFill>
              <a:srgbClr val="FFFF00"/>
            </a:solidFill>
          </a:endParaRPr>
        </a:p>
      </cdr:txBody>
    </cdr:sp>
  </cdr:relSizeAnchor>
</c:userShapes>
</file>

<file path=ppt/drawings/drawing45.xml><?xml version="1.0" encoding="utf-8"?>
<c:userShapes xmlns:c="http://schemas.openxmlformats.org/drawingml/2006/chart">
  <cdr:relSizeAnchor xmlns:cdr="http://schemas.openxmlformats.org/drawingml/2006/chartDrawing">
    <cdr:from>
      <cdr:x>0.83186</cdr:x>
      <cdr:y>0.68753</cdr:y>
    </cdr:from>
    <cdr:to>
      <cdr:x>0.97345</cdr:x>
      <cdr:y>0.74942</cdr:y>
    </cdr:to>
    <cdr:sp macro="" textlink="">
      <cdr:nvSpPr>
        <cdr:cNvPr id="3" name="TextBox 8"/>
        <cdr:cNvSpPr txBox="1"/>
      </cdr:nvSpPr>
      <cdr:spPr>
        <a:xfrm xmlns:a="http://schemas.openxmlformats.org/drawingml/2006/main">
          <a:off x="7162825" y="3248170"/>
          <a:ext cx="1219175" cy="29239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r"/>
          <a:r>
            <a:rPr lang="en-US" sz="1300" b="1" dirty="0" smtClean="0">
              <a:solidFill>
                <a:srgbClr val="00FF00"/>
              </a:solidFill>
            </a:rPr>
            <a:t>N at risk = 12 </a:t>
          </a:r>
          <a:endParaRPr lang="en-US" sz="1300" b="1" dirty="0">
            <a:solidFill>
              <a:srgbClr val="00FF00"/>
            </a:solidFill>
          </a:endParaRPr>
        </a:p>
      </cdr:txBody>
    </cdr:sp>
  </cdr:relSizeAnchor>
  <cdr:relSizeAnchor xmlns:cdr="http://schemas.openxmlformats.org/drawingml/2006/chartDrawing">
    <cdr:from>
      <cdr:x>0.83186</cdr:x>
      <cdr:y>0.55296</cdr:y>
    </cdr:from>
    <cdr:to>
      <cdr:x>0.97345</cdr:x>
      <cdr:y>0.61485</cdr:y>
    </cdr:to>
    <cdr:sp macro="" textlink="">
      <cdr:nvSpPr>
        <cdr:cNvPr id="4" name="TextBox 8"/>
        <cdr:cNvSpPr txBox="1"/>
      </cdr:nvSpPr>
      <cdr:spPr>
        <a:xfrm xmlns:a="http://schemas.openxmlformats.org/drawingml/2006/main">
          <a:off x="7162825" y="2612389"/>
          <a:ext cx="1219175" cy="29239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smtClean="0">
              <a:solidFill>
                <a:srgbClr val="FFFF00"/>
              </a:solidFill>
            </a:rPr>
            <a:t>N at risk = 21</a:t>
          </a:r>
          <a:endParaRPr lang="en-US" sz="1300" b="1" dirty="0">
            <a:solidFill>
              <a:srgbClr val="FFFF00"/>
            </a:solidFill>
          </a:endParaRPr>
        </a:p>
      </cdr:txBody>
    </cdr:sp>
  </cdr:relSizeAnchor>
</c:userShapes>
</file>

<file path=ppt/drawings/drawing46.xml><?xml version="1.0" encoding="utf-8"?>
<c:userShapes xmlns:c="http://schemas.openxmlformats.org/drawingml/2006/chart">
  <cdr:relSizeAnchor xmlns:cdr="http://schemas.openxmlformats.org/drawingml/2006/chartDrawing">
    <cdr:from>
      <cdr:x>0.84071</cdr:x>
      <cdr:y>0.71099</cdr:y>
    </cdr:from>
    <cdr:to>
      <cdr:x>0.9823</cdr:x>
      <cdr:y>0.77288</cdr:y>
    </cdr:to>
    <cdr:sp macro="" textlink="">
      <cdr:nvSpPr>
        <cdr:cNvPr id="3" name="TextBox 8"/>
        <cdr:cNvSpPr txBox="1"/>
      </cdr:nvSpPr>
      <cdr:spPr>
        <a:xfrm xmlns:a="http://schemas.openxmlformats.org/drawingml/2006/main">
          <a:off x="7239000" y="3359001"/>
          <a:ext cx="1219175" cy="29239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r"/>
          <a:r>
            <a:rPr lang="en-US" sz="1300" b="1" dirty="0" smtClean="0">
              <a:solidFill>
                <a:srgbClr val="00FF00"/>
              </a:solidFill>
            </a:rPr>
            <a:t>N at risk = 12 </a:t>
          </a:r>
          <a:endParaRPr lang="en-US" sz="1300" b="1" dirty="0">
            <a:solidFill>
              <a:srgbClr val="00FF00"/>
            </a:solidFill>
          </a:endParaRPr>
        </a:p>
      </cdr:txBody>
    </cdr:sp>
  </cdr:relSizeAnchor>
  <cdr:relSizeAnchor xmlns:cdr="http://schemas.openxmlformats.org/drawingml/2006/chartDrawing">
    <cdr:from>
      <cdr:x>0.8313</cdr:x>
      <cdr:y>0.55776</cdr:y>
    </cdr:from>
    <cdr:to>
      <cdr:x>0.97289</cdr:x>
      <cdr:y>0.61965</cdr:y>
    </cdr:to>
    <cdr:sp macro="" textlink="">
      <cdr:nvSpPr>
        <cdr:cNvPr id="4" name="TextBox 8"/>
        <cdr:cNvSpPr txBox="1"/>
      </cdr:nvSpPr>
      <cdr:spPr>
        <a:xfrm xmlns:a="http://schemas.openxmlformats.org/drawingml/2006/main">
          <a:off x="7158002" y="2635100"/>
          <a:ext cx="1219175" cy="29239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smtClean="0">
              <a:solidFill>
                <a:srgbClr val="FFFF00"/>
              </a:solidFill>
            </a:rPr>
            <a:t>N at risk = 21</a:t>
          </a:r>
          <a:endParaRPr lang="en-US" sz="1300" b="1" dirty="0">
            <a:solidFill>
              <a:srgbClr val="FFFF00"/>
            </a:solidFill>
          </a:endParaRPr>
        </a:p>
      </cdr:txBody>
    </cdr:sp>
  </cdr:relSizeAnchor>
</c:userShapes>
</file>

<file path=ppt/drawings/drawing47.xml><?xml version="1.0" encoding="utf-8"?>
<c:userShapes xmlns:c="http://schemas.openxmlformats.org/drawingml/2006/chart">
  <cdr:relSizeAnchor xmlns:cdr="http://schemas.openxmlformats.org/drawingml/2006/chartDrawing">
    <cdr:from>
      <cdr:x>0.82301</cdr:x>
      <cdr:y>0.47151</cdr:y>
    </cdr:from>
    <cdr:to>
      <cdr:x>0.9646</cdr:x>
      <cdr:y>0.5334</cdr:y>
    </cdr:to>
    <cdr:sp macro="" textlink="">
      <cdr:nvSpPr>
        <cdr:cNvPr id="3" name="TextBox 8"/>
        <cdr:cNvSpPr txBox="1"/>
      </cdr:nvSpPr>
      <cdr:spPr>
        <a:xfrm xmlns:a="http://schemas.openxmlformats.org/drawingml/2006/main">
          <a:off x="7086600" y="2227623"/>
          <a:ext cx="1219175" cy="29239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r"/>
          <a:r>
            <a:rPr lang="en-US" sz="1300" b="1" dirty="0" smtClean="0">
              <a:solidFill>
                <a:srgbClr val="00FF00"/>
              </a:solidFill>
            </a:rPr>
            <a:t>N at risk = 45 </a:t>
          </a:r>
          <a:endParaRPr lang="en-US" sz="1300" b="1" dirty="0">
            <a:solidFill>
              <a:srgbClr val="00FF00"/>
            </a:solidFill>
          </a:endParaRPr>
        </a:p>
      </cdr:txBody>
    </cdr:sp>
  </cdr:relSizeAnchor>
</c:userShapes>
</file>

<file path=ppt/drawings/drawing48.xml><?xml version="1.0" encoding="utf-8"?>
<c:userShapes xmlns:c="http://schemas.openxmlformats.org/drawingml/2006/chart">
  <cdr:relSizeAnchor xmlns:cdr="http://schemas.openxmlformats.org/drawingml/2006/chartDrawing">
    <cdr:from>
      <cdr:x>0.82301</cdr:x>
      <cdr:y>0.46774</cdr:y>
    </cdr:from>
    <cdr:to>
      <cdr:x>0.9646</cdr:x>
      <cdr:y>0.52963</cdr:y>
    </cdr:to>
    <cdr:sp macro="" textlink="">
      <cdr:nvSpPr>
        <cdr:cNvPr id="3" name="TextBox 8"/>
        <cdr:cNvSpPr txBox="1"/>
      </cdr:nvSpPr>
      <cdr:spPr>
        <a:xfrm xmlns:a="http://schemas.openxmlformats.org/drawingml/2006/main">
          <a:off x="7086600" y="2209800"/>
          <a:ext cx="1219175" cy="29239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r"/>
          <a:r>
            <a:rPr lang="en-US" sz="1300" b="1" dirty="0" smtClean="0">
              <a:solidFill>
                <a:srgbClr val="00FF00"/>
              </a:solidFill>
            </a:rPr>
            <a:t>N at risk = 45 </a:t>
          </a:r>
          <a:endParaRPr lang="en-US" sz="1300" b="1" dirty="0">
            <a:solidFill>
              <a:srgbClr val="00FF00"/>
            </a:solidFill>
          </a:endParaRPr>
        </a:p>
      </cdr:txBody>
    </cdr:sp>
  </cdr:relSizeAnchor>
</c:userShapes>
</file>

<file path=ppt/drawings/drawing49.xml><?xml version="1.0" encoding="utf-8"?>
<c:userShapes xmlns:c="http://schemas.openxmlformats.org/drawingml/2006/chart">
  <cdr:relSizeAnchor xmlns:cdr="http://schemas.openxmlformats.org/drawingml/2006/chartDrawing">
    <cdr:from>
      <cdr:x>0.58407</cdr:x>
      <cdr:y>0.25397</cdr:y>
    </cdr:from>
    <cdr:to>
      <cdr:x>0.71681</cdr:x>
      <cdr:y>0.31746</cdr:y>
    </cdr:to>
    <cdr:sp macro="" textlink="">
      <cdr:nvSpPr>
        <cdr:cNvPr id="2" name="TextBox 1"/>
        <cdr:cNvSpPr txBox="1"/>
      </cdr:nvSpPr>
      <cdr:spPr>
        <a:xfrm xmlns:a="http://schemas.openxmlformats.org/drawingml/2006/main">
          <a:off x="5029200" y="1219200"/>
          <a:ext cx="1143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300" b="1" dirty="0" smtClean="0">
              <a:solidFill>
                <a:srgbClr val="FFFF00"/>
              </a:solidFill>
            </a:rPr>
            <a:t>p &lt; 0.0001</a:t>
          </a:r>
          <a:endParaRPr lang="en-US" sz="1300" b="1" dirty="0">
            <a:solidFill>
              <a:srgbClr val="FFFF00"/>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0.71681</cdr:x>
      <cdr:y>0.62526</cdr:y>
    </cdr:from>
    <cdr:to>
      <cdr:x>0.8938</cdr:x>
      <cdr:y>0.68978</cdr:y>
    </cdr:to>
    <cdr:sp macro="" textlink="">
      <cdr:nvSpPr>
        <cdr:cNvPr id="2" name="TextBox 1"/>
        <cdr:cNvSpPr txBox="1"/>
      </cdr:nvSpPr>
      <cdr:spPr>
        <a:xfrm xmlns:a="http://schemas.openxmlformats.org/drawingml/2006/main">
          <a:off x="6172200" y="2953988"/>
          <a:ext cx="1523990" cy="3048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300" b="1" dirty="0" smtClean="0">
              <a:solidFill>
                <a:srgbClr val="00FF00"/>
              </a:solidFill>
            </a:rPr>
            <a:t>N at risk = 252</a:t>
          </a:r>
          <a:endParaRPr lang="en-US" sz="1300" b="1" dirty="0">
            <a:solidFill>
              <a:srgbClr val="00FF00"/>
            </a:solidFill>
          </a:endParaRPr>
        </a:p>
      </cdr:txBody>
    </cdr:sp>
  </cdr:relSizeAnchor>
  <cdr:relSizeAnchor xmlns:cdr="http://schemas.openxmlformats.org/drawingml/2006/chartDrawing">
    <cdr:from>
      <cdr:x>0.26549</cdr:x>
      <cdr:y>0.29079</cdr:y>
    </cdr:from>
    <cdr:to>
      <cdr:x>0.44248</cdr:x>
      <cdr:y>0.35531</cdr:y>
    </cdr:to>
    <cdr:sp macro="" textlink="">
      <cdr:nvSpPr>
        <cdr:cNvPr id="3" name="TextBox 1"/>
        <cdr:cNvSpPr txBox="1"/>
      </cdr:nvSpPr>
      <cdr:spPr>
        <a:xfrm xmlns:a="http://schemas.openxmlformats.org/drawingml/2006/main">
          <a:off x="2286000" y="1373823"/>
          <a:ext cx="1523990" cy="3048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smtClean="0">
              <a:solidFill>
                <a:srgbClr val="FF0000"/>
              </a:solidFill>
            </a:rPr>
            <a:t>N at risk = 2,065</a:t>
          </a:r>
          <a:endParaRPr lang="en-US" sz="1300" b="1" dirty="0">
            <a:solidFill>
              <a:srgbClr val="FF0000"/>
            </a:solidFill>
          </a:endParaRPr>
        </a:p>
      </cdr:txBody>
    </cdr:sp>
  </cdr:relSizeAnchor>
  <cdr:relSizeAnchor xmlns:cdr="http://schemas.openxmlformats.org/drawingml/2006/chartDrawing">
    <cdr:from>
      <cdr:x>0.80531</cdr:x>
      <cdr:y>0.70968</cdr:y>
    </cdr:from>
    <cdr:to>
      <cdr:x>0.9823</cdr:x>
      <cdr:y>0.7742</cdr:y>
    </cdr:to>
    <cdr:sp macro="" textlink="">
      <cdr:nvSpPr>
        <cdr:cNvPr id="4" name="TextBox 1"/>
        <cdr:cNvSpPr txBox="1"/>
      </cdr:nvSpPr>
      <cdr:spPr>
        <a:xfrm xmlns:a="http://schemas.openxmlformats.org/drawingml/2006/main">
          <a:off x="6934200" y="3352800"/>
          <a:ext cx="1523990" cy="3048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smtClean="0">
              <a:solidFill>
                <a:srgbClr val="00FFFF"/>
              </a:solidFill>
            </a:rPr>
            <a:t>N at risk = 154</a:t>
          </a:r>
          <a:endParaRPr lang="en-US" sz="1300" b="1" dirty="0">
            <a:solidFill>
              <a:srgbClr val="00FFFF"/>
            </a:solidFill>
          </a:endParaRPr>
        </a:p>
      </cdr:txBody>
    </cdr:sp>
  </cdr:relSizeAnchor>
  <cdr:relSizeAnchor xmlns:cdr="http://schemas.openxmlformats.org/drawingml/2006/chartDrawing">
    <cdr:from>
      <cdr:x>0.60177</cdr:x>
      <cdr:y>0.04839</cdr:y>
    </cdr:from>
    <cdr:to>
      <cdr:x>0.96461</cdr:x>
      <cdr:y>0.25807</cdr:y>
    </cdr:to>
    <cdr:sp macro="" textlink="">
      <cdr:nvSpPr>
        <cdr:cNvPr id="5" name="TextBox 4"/>
        <cdr:cNvSpPr txBox="1"/>
      </cdr:nvSpPr>
      <cdr:spPr>
        <a:xfrm xmlns:a="http://schemas.openxmlformats.org/drawingml/2006/main">
          <a:off x="5181600" y="228600"/>
          <a:ext cx="3124270" cy="990612"/>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Median survival (years):</a:t>
          </a:r>
        </a:p>
        <a:p xmlns:a="http://schemas.openxmlformats.org/drawingml/2006/main">
          <a:r>
            <a:rPr lang="en-US" sz="1400" b="1" dirty="0" smtClean="0">
              <a:solidFill>
                <a:schemeClr val="tx1"/>
              </a:solidFill>
            </a:rPr>
            <a:t>1990-1998:    4.2; Conditional=7.1</a:t>
          </a:r>
        </a:p>
        <a:p xmlns:a="http://schemas.openxmlformats.org/drawingml/2006/main">
          <a:r>
            <a:rPr lang="en-US" sz="1400" b="1" dirty="0" smtClean="0">
              <a:solidFill>
                <a:schemeClr val="tx1"/>
              </a:solidFill>
            </a:rPr>
            <a:t>1999-2008:    6.0; Conditional=8.3</a:t>
          </a:r>
        </a:p>
        <a:p xmlns:a="http://schemas.openxmlformats.org/drawingml/2006/main">
          <a:r>
            <a:rPr lang="en-US" sz="1400" b="1" dirty="0" smtClean="0">
              <a:solidFill>
                <a:schemeClr val="tx1"/>
              </a:solidFill>
            </a:rPr>
            <a:t>2009-6/2013: NA; Conditional=NA</a:t>
          </a:r>
          <a:endParaRPr lang="en-US" sz="1400" b="1" dirty="0">
            <a:solidFill>
              <a:schemeClr val="tx1"/>
            </a:solidFill>
          </a:endParaRPr>
        </a:p>
      </cdr:txBody>
    </cdr:sp>
  </cdr:relSizeAnchor>
</c:userShapes>
</file>

<file path=ppt/drawings/drawing50.xml><?xml version="1.0" encoding="utf-8"?>
<c:userShapes xmlns:c="http://schemas.openxmlformats.org/drawingml/2006/chart">
  <cdr:relSizeAnchor xmlns:cdr="http://schemas.openxmlformats.org/drawingml/2006/chartDrawing">
    <cdr:from>
      <cdr:x>0.58997</cdr:x>
      <cdr:y>0.25641</cdr:y>
    </cdr:from>
    <cdr:to>
      <cdr:x>0.72271</cdr:x>
      <cdr:y>0.31795</cdr:y>
    </cdr:to>
    <cdr:sp macro="" textlink="">
      <cdr:nvSpPr>
        <cdr:cNvPr id="2" name="TextBox 1"/>
        <cdr:cNvSpPr txBox="1"/>
      </cdr:nvSpPr>
      <cdr:spPr>
        <a:xfrm xmlns:a="http://schemas.openxmlformats.org/drawingml/2006/main">
          <a:off x="5080000" y="1270000"/>
          <a:ext cx="11430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300" b="1" dirty="0" smtClean="0">
              <a:solidFill>
                <a:srgbClr val="FFFF00"/>
              </a:solidFill>
            </a:rPr>
            <a:t>p = 0.0002</a:t>
          </a:r>
          <a:endParaRPr lang="en-US" sz="1300" b="1" dirty="0">
            <a:solidFill>
              <a:srgbClr val="FFFF00"/>
            </a:solidFill>
          </a:endParaRPr>
        </a:p>
      </cdr:txBody>
    </cdr:sp>
  </cdr:relSizeAnchor>
</c:userShapes>
</file>

<file path=ppt/drawings/drawing51.xml><?xml version="1.0" encoding="utf-8"?>
<c:userShapes xmlns:c="http://schemas.openxmlformats.org/drawingml/2006/chart">
  <cdr:relSizeAnchor xmlns:cdr="http://schemas.openxmlformats.org/drawingml/2006/chartDrawing">
    <cdr:from>
      <cdr:x>0.12979</cdr:x>
      <cdr:y>0.25641</cdr:y>
    </cdr:from>
    <cdr:to>
      <cdr:x>0.9292</cdr:x>
      <cdr:y>0.36923</cdr:y>
    </cdr:to>
    <cdr:sp macro="" textlink="">
      <cdr:nvSpPr>
        <cdr:cNvPr id="2" name="TextBox 1"/>
        <cdr:cNvSpPr txBox="1"/>
      </cdr:nvSpPr>
      <cdr:spPr>
        <a:xfrm xmlns:a="http://schemas.openxmlformats.org/drawingml/2006/main">
          <a:off x="1117600" y="1270000"/>
          <a:ext cx="6883400" cy="558800"/>
        </a:xfrm>
        <a:prstGeom xmlns:a="http://schemas.openxmlformats.org/drawingml/2006/main" prst="rect">
          <a:avLst/>
        </a:prstGeom>
        <a:solidFill xmlns:a="http://schemas.openxmlformats.org/drawingml/2006/main">
          <a:schemeClr val="bg2"/>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300" b="1" dirty="0" smtClean="0">
              <a:solidFill>
                <a:srgbClr val="FFFF00"/>
              </a:solidFill>
            </a:rPr>
            <a:t>No pair-wise with Alpha-1 were significant at p &lt; 0.05 except Alpha-1 vs. IPAH. All other pair-wise comparisons were significant at p &lt; 0.05 except IPF vs. IPAH.</a:t>
          </a:r>
          <a:endParaRPr lang="en-US" sz="1300" b="1" dirty="0">
            <a:solidFill>
              <a:srgbClr val="FFFF00"/>
            </a:solidFill>
          </a:endParaRPr>
        </a:p>
      </cdr:txBody>
    </cdr:sp>
  </cdr:relSizeAnchor>
</c:userShapes>
</file>

<file path=ppt/drawings/drawing52.xml><?xml version="1.0" encoding="utf-8"?>
<c:userShapes xmlns:c="http://schemas.openxmlformats.org/drawingml/2006/chart">
  <cdr:relSizeAnchor xmlns:cdr="http://schemas.openxmlformats.org/drawingml/2006/chartDrawing">
    <cdr:from>
      <cdr:x>0.10435</cdr:x>
      <cdr:y>0.27692</cdr:y>
    </cdr:from>
    <cdr:to>
      <cdr:x>0.94783</cdr:x>
      <cdr:y>0.37635</cdr:y>
    </cdr:to>
    <cdr:sp macro="" textlink="">
      <cdr:nvSpPr>
        <cdr:cNvPr id="2" name="TextBox 7"/>
        <cdr:cNvSpPr txBox="1"/>
      </cdr:nvSpPr>
      <cdr:spPr>
        <a:xfrm xmlns:a="http://schemas.openxmlformats.org/drawingml/2006/main">
          <a:off x="914400" y="1371600"/>
          <a:ext cx="7391400" cy="492443"/>
        </a:xfrm>
        <a:prstGeom xmlns:a="http://schemas.openxmlformats.org/drawingml/2006/main" prst="rect">
          <a:avLst/>
        </a:prstGeom>
        <a:solidFill xmlns:a="http://schemas.openxmlformats.org/drawingml/2006/main">
          <a:schemeClr val="bg2"/>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300" b="1" dirty="0" smtClean="0">
              <a:solidFill>
                <a:srgbClr val="FFFF00"/>
              </a:solidFill>
            </a:rPr>
            <a:t>All pair-wise comparisons between eras within each diagnosis and between diagnoses within </a:t>
          </a:r>
          <a:r>
            <a:rPr lang="en-US" sz="1300" b="1" dirty="0">
              <a:solidFill>
                <a:srgbClr val="FFFF00"/>
              </a:solidFill>
            </a:rPr>
            <a:t>each </a:t>
          </a:r>
          <a:r>
            <a:rPr lang="en-US" sz="1300" b="1" dirty="0" smtClean="0">
              <a:solidFill>
                <a:srgbClr val="FFFF00"/>
              </a:solidFill>
            </a:rPr>
            <a:t>era </a:t>
          </a:r>
          <a:r>
            <a:rPr lang="en-US" sz="1300" b="1" dirty="0">
              <a:solidFill>
                <a:srgbClr val="FFFF00"/>
              </a:solidFill>
            </a:rPr>
            <a:t>were significant at p &lt; </a:t>
          </a:r>
          <a:r>
            <a:rPr lang="en-US" sz="1300" b="1" dirty="0" smtClean="0">
              <a:solidFill>
                <a:srgbClr val="FFFF00"/>
              </a:solidFill>
            </a:rPr>
            <a:t>0.05</a:t>
          </a:r>
          <a:r>
            <a:rPr lang="en-US" sz="1300" b="1" dirty="0">
              <a:solidFill>
                <a:srgbClr val="FFFF00"/>
              </a:solidFill>
            </a:rPr>
            <a:t> </a:t>
          </a:r>
          <a:r>
            <a:rPr lang="en-US" sz="1300" b="1" dirty="0" smtClean="0">
              <a:solidFill>
                <a:srgbClr val="FFFF00"/>
              </a:solidFill>
            </a:rPr>
            <a:t>except CF/2005-2008 vs. CF/2009-2013.</a:t>
          </a:r>
          <a:endParaRPr lang="en-US" sz="1300" b="1" dirty="0">
            <a:solidFill>
              <a:srgbClr val="FFFF00"/>
            </a:solidFill>
          </a:endParaRPr>
        </a:p>
      </cdr:txBody>
    </cdr:sp>
  </cdr:relSizeAnchor>
</c:userShapes>
</file>

<file path=ppt/drawings/drawing53.xml><?xml version="1.0" encoding="utf-8"?>
<c:userShapes xmlns:c="http://schemas.openxmlformats.org/drawingml/2006/chart">
  <cdr:relSizeAnchor xmlns:cdr="http://schemas.openxmlformats.org/drawingml/2006/chartDrawing">
    <cdr:from>
      <cdr:x>0.0708</cdr:x>
      <cdr:y>0.86743</cdr:y>
    </cdr:from>
    <cdr:to>
      <cdr:x>0.22124</cdr:x>
      <cdr:y>0.98219</cdr:y>
    </cdr:to>
    <cdr:sp macro="" textlink="">
      <cdr:nvSpPr>
        <cdr:cNvPr id="2" name="TextBox 1"/>
        <cdr:cNvSpPr txBox="1"/>
      </cdr:nvSpPr>
      <cdr:spPr>
        <a:xfrm xmlns:a="http://schemas.openxmlformats.org/drawingml/2006/main">
          <a:off x="609600" y="4204957"/>
          <a:ext cx="1295400" cy="5562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300" b="1" dirty="0" smtClean="0">
              <a:solidFill>
                <a:srgbClr val="FFFF00"/>
              </a:solidFill>
            </a:rPr>
            <a:t>Alpha-1</a:t>
          </a:r>
        </a:p>
        <a:p xmlns:a="http://schemas.openxmlformats.org/drawingml/2006/main">
          <a:pPr algn="ctr"/>
          <a:r>
            <a:rPr lang="en-US" sz="1300" b="1" dirty="0" smtClean="0">
              <a:solidFill>
                <a:srgbClr val="FFFF00"/>
              </a:solidFill>
            </a:rPr>
            <a:t>(N*=169/877)</a:t>
          </a:r>
          <a:endParaRPr lang="en-US" sz="1300" b="1" dirty="0">
            <a:solidFill>
              <a:srgbClr val="FFFF00"/>
            </a:solidFill>
          </a:endParaRPr>
        </a:p>
      </cdr:txBody>
    </cdr:sp>
  </cdr:relSizeAnchor>
  <cdr:relSizeAnchor xmlns:cdr="http://schemas.openxmlformats.org/drawingml/2006/chartDrawing">
    <cdr:from>
      <cdr:x>0.21264</cdr:x>
      <cdr:y>0.86867</cdr:y>
    </cdr:from>
    <cdr:to>
      <cdr:x>0.39149</cdr:x>
      <cdr:y>0.97614</cdr:y>
    </cdr:to>
    <cdr:sp macro="" textlink="">
      <cdr:nvSpPr>
        <cdr:cNvPr id="3" name="TextBox 1"/>
        <cdr:cNvSpPr txBox="1"/>
      </cdr:nvSpPr>
      <cdr:spPr>
        <a:xfrm xmlns:a="http://schemas.openxmlformats.org/drawingml/2006/main">
          <a:off x="1830983" y="4210964"/>
          <a:ext cx="1539955" cy="5209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300" b="1" dirty="0" smtClean="0">
              <a:solidFill>
                <a:srgbClr val="FFFF00"/>
              </a:solidFill>
            </a:rPr>
            <a:t>COPD</a:t>
          </a:r>
        </a:p>
        <a:p xmlns:a="http://schemas.openxmlformats.org/drawingml/2006/main">
          <a:pPr algn="ctr"/>
          <a:r>
            <a:rPr lang="en-US" sz="1300" b="1" dirty="0" smtClean="0">
              <a:solidFill>
                <a:srgbClr val="FFFF00"/>
              </a:solidFill>
            </a:rPr>
            <a:t>(N=2,729/5,542)</a:t>
          </a:r>
          <a:endParaRPr lang="en-US" sz="1300" b="1" dirty="0">
            <a:solidFill>
              <a:srgbClr val="FFFF00"/>
            </a:solidFill>
          </a:endParaRPr>
        </a:p>
      </cdr:txBody>
    </cdr:sp>
  </cdr:relSizeAnchor>
  <cdr:relSizeAnchor xmlns:cdr="http://schemas.openxmlformats.org/drawingml/2006/chartDrawing">
    <cdr:from>
      <cdr:x>0.38623</cdr:x>
      <cdr:y>0.86906</cdr:y>
    </cdr:from>
    <cdr:to>
      <cdr:x>0.53973</cdr:x>
      <cdr:y>0.93994</cdr:y>
    </cdr:to>
    <cdr:sp macro="" textlink="">
      <cdr:nvSpPr>
        <cdr:cNvPr id="4" name="TextBox 1"/>
        <cdr:cNvSpPr txBox="1"/>
      </cdr:nvSpPr>
      <cdr:spPr>
        <a:xfrm xmlns:a="http://schemas.openxmlformats.org/drawingml/2006/main">
          <a:off x="3443379" y="4212858"/>
          <a:ext cx="1368569" cy="343562"/>
        </a:xfrm>
        <a:prstGeom xmlns:a="http://schemas.openxmlformats.org/drawingml/2006/main" prst="rect">
          <a:avLst/>
        </a:prstGeom>
      </cdr:spPr>
      <cdr:txBody>
        <a:bodyPr xmlns:a="http://schemas.openxmlformats.org/drawingml/2006/main" wrap="square" lIns="0" r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300" b="1" dirty="0" smtClean="0">
              <a:solidFill>
                <a:srgbClr val="FFFF00"/>
              </a:solidFill>
            </a:rPr>
            <a:t>IPF</a:t>
          </a:r>
        </a:p>
        <a:p xmlns:a="http://schemas.openxmlformats.org/drawingml/2006/main">
          <a:pPr algn="ctr"/>
          <a:r>
            <a:rPr lang="en-US" sz="1300" b="1" dirty="0" smtClean="0">
              <a:solidFill>
                <a:srgbClr val="FFFF00"/>
              </a:solidFill>
            </a:rPr>
            <a:t>(N=3,485/4,193)</a:t>
          </a:r>
          <a:endParaRPr lang="en-US" sz="1300" b="1" dirty="0">
            <a:solidFill>
              <a:srgbClr val="FFFF00"/>
            </a:solidFill>
          </a:endParaRPr>
        </a:p>
      </cdr:txBody>
    </cdr:sp>
  </cdr:relSizeAnchor>
  <cdr:relSizeAnchor xmlns:cdr="http://schemas.openxmlformats.org/drawingml/2006/chartDrawing">
    <cdr:from>
      <cdr:x>0.66667</cdr:x>
      <cdr:y>0.86456</cdr:y>
    </cdr:from>
    <cdr:to>
      <cdr:x>0.86136</cdr:x>
      <cdr:y>0.96292</cdr:y>
    </cdr:to>
    <cdr:sp macro="" textlink="">
      <cdr:nvSpPr>
        <cdr:cNvPr id="5" name="TextBox 1"/>
        <cdr:cNvSpPr txBox="1"/>
      </cdr:nvSpPr>
      <cdr:spPr>
        <a:xfrm xmlns:a="http://schemas.openxmlformats.org/drawingml/2006/main">
          <a:off x="5943600" y="4191000"/>
          <a:ext cx="1735778" cy="4768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300" b="1" dirty="0" smtClean="0">
              <a:solidFill>
                <a:srgbClr val="FFFF00"/>
              </a:solidFill>
            </a:rPr>
            <a:t>Other</a:t>
          </a:r>
        </a:p>
        <a:p xmlns:a="http://schemas.openxmlformats.org/drawingml/2006/main">
          <a:pPr algn="ctr"/>
          <a:r>
            <a:rPr lang="en-US" sz="1300" b="1" dirty="0" smtClean="0">
              <a:solidFill>
                <a:srgbClr val="FFFF00"/>
              </a:solidFill>
            </a:rPr>
            <a:t>(N=1,291/8,003)</a:t>
          </a:r>
          <a:endParaRPr lang="en-US" sz="1300" b="1" dirty="0">
            <a:solidFill>
              <a:srgbClr val="FFFF00"/>
            </a:solidFill>
          </a:endParaRPr>
        </a:p>
      </cdr:txBody>
    </cdr:sp>
  </cdr:relSizeAnchor>
  <cdr:relSizeAnchor xmlns:cdr="http://schemas.openxmlformats.org/drawingml/2006/chartDrawing">
    <cdr:from>
      <cdr:x>0.52137</cdr:x>
      <cdr:y>0.86894</cdr:y>
    </cdr:from>
    <cdr:to>
      <cdr:x>0.68951</cdr:x>
      <cdr:y>0.98507</cdr:y>
    </cdr:to>
    <cdr:sp macro="" textlink="">
      <cdr:nvSpPr>
        <cdr:cNvPr id="6" name="TextBox 1"/>
        <cdr:cNvSpPr txBox="1"/>
      </cdr:nvSpPr>
      <cdr:spPr>
        <a:xfrm xmlns:a="http://schemas.openxmlformats.org/drawingml/2006/main">
          <a:off x="4648200" y="4212231"/>
          <a:ext cx="1499050" cy="56296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300" b="1" dirty="0" smtClean="0">
              <a:solidFill>
                <a:srgbClr val="FFFF00"/>
              </a:solidFill>
            </a:rPr>
            <a:t>IPAH</a:t>
          </a:r>
        </a:p>
        <a:p xmlns:a="http://schemas.openxmlformats.org/drawingml/2006/main">
          <a:pPr algn="ctr"/>
          <a:r>
            <a:rPr lang="en-US" sz="1300" b="1" dirty="0" smtClean="0">
              <a:solidFill>
                <a:srgbClr val="FFFF00"/>
              </a:solidFill>
            </a:rPr>
            <a:t>(N=24/659)</a:t>
          </a:r>
          <a:endParaRPr lang="en-US" sz="1300" b="1" dirty="0">
            <a:solidFill>
              <a:srgbClr val="FFFF00"/>
            </a:solidFill>
          </a:endParaRPr>
        </a:p>
      </cdr:txBody>
    </cdr:sp>
  </cdr:relSizeAnchor>
  <cdr:relSizeAnchor xmlns:cdr="http://schemas.openxmlformats.org/drawingml/2006/chartDrawing">
    <cdr:from>
      <cdr:x>0.82301</cdr:x>
      <cdr:y>0.86456</cdr:y>
    </cdr:from>
    <cdr:to>
      <cdr:x>1</cdr:x>
      <cdr:y>0.94315</cdr:y>
    </cdr:to>
    <cdr:sp macro="" textlink="">
      <cdr:nvSpPr>
        <cdr:cNvPr id="7" name="TextBox 1"/>
        <cdr:cNvSpPr txBox="1"/>
      </cdr:nvSpPr>
      <cdr:spPr>
        <a:xfrm xmlns:a="http://schemas.openxmlformats.org/drawingml/2006/main">
          <a:off x="7337496" y="4191000"/>
          <a:ext cx="1577904" cy="381000"/>
        </a:xfrm>
        <a:prstGeom xmlns:a="http://schemas.openxmlformats.org/drawingml/2006/main" prst="rect">
          <a:avLst/>
        </a:prstGeom>
      </cdr:spPr>
      <cdr:txBody>
        <a:bodyPr xmlns:a="http://schemas.openxmlformats.org/drawingml/2006/main" wrap="square" lIns="0" r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300" b="1" dirty="0" smtClean="0">
              <a:solidFill>
                <a:srgbClr val="FFFF00"/>
              </a:solidFill>
            </a:rPr>
            <a:t>Total</a:t>
          </a:r>
        </a:p>
        <a:p xmlns:a="http://schemas.openxmlformats.org/drawingml/2006/main">
          <a:pPr algn="ctr"/>
          <a:r>
            <a:rPr lang="en-US" sz="1300" b="1" dirty="0" smtClean="0">
              <a:solidFill>
                <a:srgbClr val="FFFF00"/>
              </a:solidFill>
            </a:rPr>
            <a:t>(N=7,698/19,274)</a:t>
          </a:r>
          <a:endParaRPr lang="en-US" sz="1300" b="1" dirty="0">
            <a:solidFill>
              <a:srgbClr val="FFFF00"/>
            </a:solidFill>
          </a:endParaRPr>
        </a:p>
      </cdr:txBody>
    </cdr:sp>
  </cdr:relSizeAnchor>
  <cdr:relSizeAnchor xmlns:cdr="http://schemas.openxmlformats.org/drawingml/2006/chartDrawing">
    <cdr:from>
      <cdr:x>0.12821</cdr:x>
      <cdr:y>0.22007</cdr:y>
    </cdr:from>
    <cdr:to>
      <cdr:x>0.7094</cdr:x>
      <cdr:y>0.3301</cdr:y>
    </cdr:to>
    <cdr:sp macro="" textlink="">
      <cdr:nvSpPr>
        <cdr:cNvPr id="8" name="TextBox 7"/>
        <cdr:cNvSpPr txBox="1"/>
      </cdr:nvSpPr>
      <cdr:spPr>
        <a:xfrm xmlns:a="http://schemas.openxmlformats.org/drawingml/2006/main">
          <a:off x="1143000" y="1066800"/>
          <a:ext cx="5181600" cy="533400"/>
        </a:xfrm>
        <a:prstGeom xmlns:a="http://schemas.openxmlformats.org/drawingml/2006/main" prst="rect">
          <a:avLst/>
        </a:prstGeom>
        <a:solidFill xmlns:a="http://schemas.openxmlformats.org/drawingml/2006/main">
          <a:schemeClr val="bg2"/>
        </a:solidFill>
      </cdr:spPr>
      <cdr:txBody>
        <a:bodyPr xmlns:a="http://schemas.openxmlformats.org/drawingml/2006/main" vertOverflow="clip" wrap="square" rtlCol="0"/>
        <a:lstStyle xmlns:a="http://schemas.openxmlformats.org/drawingml/2006/main"/>
        <a:p xmlns:a="http://schemas.openxmlformats.org/drawingml/2006/main">
          <a:r>
            <a:rPr lang="en-US" sz="1300" b="1" dirty="0" smtClean="0">
              <a:solidFill>
                <a:srgbClr val="FFFF00"/>
              </a:solidFill>
            </a:rPr>
            <a:t>All comparisons of % with EGF within each diagnosis were significant at p &lt; 0.05 except Alpha-1, IPF and IPAH.</a:t>
          </a:r>
          <a:endParaRPr lang="en-US" sz="1300" b="1" dirty="0">
            <a:solidFill>
              <a:srgbClr val="FFFF00"/>
            </a:solidFill>
          </a:endParaRPr>
        </a:p>
      </cdr:txBody>
    </cdr:sp>
  </cdr:relSizeAnchor>
</c:userShapes>
</file>

<file path=ppt/drawings/drawing54.xml><?xml version="1.0" encoding="utf-8"?>
<c:userShapes xmlns:c="http://schemas.openxmlformats.org/drawingml/2006/chart">
  <cdr:relSizeAnchor xmlns:cdr="http://schemas.openxmlformats.org/drawingml/2006/chartDrawing">
    <cdr:from>
      <cdr:x>0.0708</cdr:x>
      <cdr:y>0.86743</cdr:y>
    </cdr:from>
    <cdr:to>
      <cdr:x>0.22124</cdr:x>
      <cdr:y>0.98219</cdr:y>
    </cdr:to>
    <cdr:sp macro="" textlink="">
      <cdr:nvSpPr>
        <cdr:cNvPr id="2" name="TextBox 1"/>
        <cdr:cNvSpPr txBox="1"/>
      </cdr:nvSpPr>
      <cdr:spPr>
        <a:xfrm xmlns:a="http://schemas.openxmlformats.org/drawingml/2006/main">
          <a:off x="609600" y="4204957"/>
          <a:ext cx="1295400" cy="5562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300" b="1" dirty="0" smtClean="0">
              <a:solidFill>
                <a:srgbClr val="FFFF00"/>
              </a:solidFill>
            </a:rPr>
            <a:t>Alpha-1</a:t>
          </a:r>
        </a:p>
        <a:p xmlns:a="http://schemas.openxmlformats.org/drawingml/2006/main">
          <a:pPr algn="ctr"/>
          <a:r>
            <a:rPr lang="en-US" sz="1300" b="1" dirty="0" smtClean="0">
              <a:solidFill>
                <a:srgbClr val="FFFF00"/>
              </a:solidFill>
            </a:rPr>
            <a:t>(N*=392/654)</a:t>
          </a:r>
          <a:endParaRPr lang="en-US" sz="1300" b="1" dirty="0">
            <a:solidFill>
              <a:srgbClr val="FFFF00"/>
            </a:solidFill>
          </a:endParaRPr>
        </a:p>
      </cdr:txBody>
    </cdr:sp>
  </cdr:relSizeAnchor>
  <cdr:relSizeAnchor xmlns:cdr="http://schemas.openxmlformats.org/drawingml/2006/chartDrawing">
    <cdr:from>
      <cdr:x>0.21264</cdr:x>
      <cdr:y>0.86867</cdr:y>
    </cdr:from>
    <cdr:to>
      <cdr:x>0.39149</cdr:x>
      <cdr:y>0.97614</cdr:y>
    </cdr:to>
    <cdr:sp macro="" textlink="">
      <cdr:nvSpPr>
        <cdr:cNvPr id="3" name="TextBox 1"/>
        <cdr:cNvSpPr txBox="1"/>
      </cdr:nvSpPr>
      <cdr:spPr>
        <a:xfrm xmlns:a="http://schemas.openxmlformats.org/drawingml/2006/main">
          <a:off x="1830983" y="4210964"/>
          <a:ext cx="1539955" cy="5209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300" b="1" dirty="0" smtClean="0">
              <a:solidFill>
                <a:srgbClr val="FFFF00"/>
              </a:solidFill>
            </a:rPr>
            <a:t>COPD</a:t>
          </a:r>
        </a:p>
        <a:p xmlns:a="http://schemas.openxmlformats.org/drawingml/2006/main">
          <a:pPr algn="ctr"/>
          <a:r>
            <a:rPr lang="en-US" sz="1300" b="1" dirty="0" smtClean="0">
              <a:solidFill>
                <a:srgbClr val="FFFF00"/>
              </a:solidFill>
            </a:rPr>
            <a:t>(N=3,835/4,441)</a:t>
          </a:r>
          <a:endParaRPr lang="en-US" sz="1300" b="1" dirty="0">
            <a:solidFill>
              <a:srgbClr val="FFFF00"/>
            </a:solidFill>
          </a:endParaRPr>
        </a:p>
      </cdr:txBody>
    </cdr:sp>
  </cdr:relSizeAnchor>
  <cdr:relSizeAnchor xmlns:cdr="http://schemas.openxmlformats.org/drawingml/2006/chartDrawing">
    <cdr:from>
      <cdr:x>0.38938</cdr:x>
      <cdr:y>0.86652</cdr:y>
    </cdr:from>
    <cdr:to>
      <cdr:x>0.54289</cdr:x>
      <cdr:y>0.93739</cdr:y>
    </cdr:to>
    <cdr:sp macro="" textlink="">
      <cdr:nvSpPr>
        <cdr:cNvPr id="4" name="TextBox 1"/>
        <cdr:cNvSpPr txBox="1"/>
      </cdr:nvSpPr>
      <cdr:spPr>
        <a:xfrm xmlns:a="http://schemas.openxmlformats.org/drawingml/2006/main">
          <a:off x="3352800" y="4200507"/>
          <a:ext cx="1321780" cy="343562"/>
        </a:xfrm>
        <a:prstGeom xmlns:a="http://schemas.openxmlformats.org/drawingml/2006/main" prst="rect">
          <a:avLst/>
        </a:prstGeom>
      </cdr:spPr>
      <cdr:txBody>
        <a:bodyPr xmlns:a="http://schemas.openxmlformats.org/drawingml/2006/main" wrap="square" lIns="0" r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300" b="1" dirty="0" smtClean="0">
              <a:solidFill>
                <a:srgbClr val="FFFF00"/>
              </a:solidFill>
            </a:rPr>
            <a:t>CF</a:t>
          </a:r>
        </a:p>
        <a:p xmlns:a="http://schemas.openxmlformats.org/drawingml/2006/main">
          <a:pPr algn="ctr"/>
          <a:r>
            <a:rPr lang="en-US" sz="1300" b="1" dirty="0" smtClean="0">
              <a:solidFill>
                <a:srgbClr val="FFFF00"/>
              </a:solidFill>
            </a:rPr>
            <a:t>(N=2,099/2,277)</a:t>
          </a:r>
          <a:endParaRPr lang="en-US" sz="1300" b="1" dirty="0">
            <a:solidFill>
              <a:srgbClr val="FFFF00"/>
            </a:solidFill>
          </a:endParaRPr>
        </a:p>
      </cdr:txBody>
    </cdr:sp>
  </cdr:relSizeAnchor>
  <cdr:relSizeAnchor xmlns:cdr="http://schemas.openxmlformats.org/drawingml/2006/chartDrawing">
    <cdr:from>
      <cdr:x>0.66667</cdr:x>
      <cdr:y>0.86456</cdr:y>
    </cdr:from>
    <cdr:to>
      <cdr:x>0.86136</cdr:x>
      <cdr:y>0.96292</cdr:y>
    </cdr:to>
    <cdr:sp macro="" textlink="">
      <cdr:nvSpPr>
        <cdr:cNvPr id="5" name="TextBox 1"/>
        <cdr:cNvSpPr txBox="1"/>
      </cdr:nvSpPr>
      <cdr:spPr>
        <a:xfrm xmlns:a="http://schemas.openxmlformats.org/drawingml/2006/main">
          <a:off x="5943600" y="4191000"/>
          <a:ext cx="1735778" cy="4768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300" b="1" dirty="0" smtClean="0">
              <a:solidFill>
                <a:srgbClr val="FFFF00"/>
              </a:solidFill>
            </a:rPr>
            <a:t>IPAH</a:t>
          </a:r>
        </a:p>
        <a:p xmlns:a="http://schemas.openxmlformats.org/drawingml/2006/main">
          <a:pPr algn="ctr"/>
          <a:r>
            <a:rPr lang="en-US" sz="1300" b="1" dirty="0" smtClean="0">
              <a:solidFill>
                <a:srgbClr val="FFFF00"/>
              </a:solidFill>
            </a:rPr>
            <a:t>(N=463/220)</a:t>
          </a:r>
          <a:endParaRPr lang="en-US" sz="1300" b="1" dirty="0">
            <a:solidFill>
              <a:srgbClr val="FFFF00"/>
            </a:solidFill>
          </a:endParaRPr>
        </a:p>
      </cdr:txBody>
    </cdr:sp>
  </cdr:relSizeAnchor>
  <cdr:relSizeAnchor xmlns:cdr="http://schemas.openxmlformats.org/drawingml/2006/chartDrawing">
    <cdr:from>
      <cdr:x>0.53982</cdr:x>
      <cdr:y>0.86894</cdr:y>
    </cdr:from>
    <cdr:to>
      <cdr:x>0.70796</cdr:x>
      <cdr:y>0.98507</cdr:y>
    </cdr:to>
    <cdr:sp macro="" textlink="">
      <cdr:nvSpPr>
        <cdr:cNvPr id="6" name="TextBox 1"/>
        <cdr:cNvSpPr txBox="1"/>
      </cdr:nvSpPr>
      <cdr:spPr>
        <a:xfrm xmlns:a="http://schemas.openxmlformats.org/drawingml/2006/main">
          <a:off x="4648200" y="4212231"/>
          <a:ext cx="1447800" cy="56296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300" b="1" dirty="0" smtClean="0">
              <a:solidFill>
                <a:srgbClr val="FFFF00"/>
              </a:solidFill>
            </a:rPr>
            <a:t>IPF</a:t>
          </a:r>
        </a:p>
        <a:p xmlns:a="http://schemas.openxmlformats.org/drawingml/2006/main">
          <a:pPr algn="ctr"/>
          <a:r>
            <a:rPr lang="en-US" sz="1300" b="1" dirty="0" smtClean="0">
              <a:solidFill>
                <a:srgbClr val="FFFF00"/>
              </a:solidFill>
            </a:rPr>
            <a:t>(N=2,273/5,405)</a:t>
          </a:r>
          <a:endParaRPr lang="en-US" sz="1300" b="1" dirty="0">
            <a:solidFill>
              <a:srgbClr val="FFFF00"/>
            </a:solidFill>
          </a:endParaRPr>
        </a:p>
      </cdr:txBody>
    </cdr:sp>
  </cdr:relSizeAnchor>
  <cdr:relSizeAnchor xmlns:cdr="http://schemas.openxmlformats.org/drawingml/2006/chartDrawing">
    <cdr:from>
      <cdr:x>0.82301</cdr:x>
      <cdr:y>0.86456</cdr:y>
    </cdr:from>
    <cdr:to>
      <cdr:x>1</cdr:x>
      <cdr:y>0.94315</cdr:y>
    </cdr:to>
    <cdr:sp macro="" textlink="">
      <cdr:nvSpPr>
        <cdr:cNvPr id="7" name="TextBox 1"/>
        <cdr:cNvSpPr txBox="1"/>
      </cdr:nvSpPr>
      <cdr:spPr>
        <a:xfrm xmlns:a="http://schemas.openxmlformats.org/drawingml/2006/main">
          <a:off x="7337496" y="4191000"/>
          <a:ext cx="1577904" cy="381000"/>
        </a:xfrm>
        <a:prstGeom xmlns:a="http://schemas.openxmlformats.org/drawingml/2006/main" prst="rect">
          <a:avLst/>
        </a:prstGeom>
      </cdr:spPr>
      <cdr:txBody>
        <a:bodyPr xmlns:a="http://schemas.openxmlformats.org/drawingml/2006/main" wrap="square" lIns="0" r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300" b="1" dirty="0" smtClean="0">
              <a:solidFill>
                <a:srgbClr val="FFFF00"/>
              </a:solidFill>
            </a:rPr>
            <a:t>Other</a:t>
          </a:r>
        </a:p>
        <a:p xmlns:a="http://schemas.openxmlformats.org/drawingml/2006/main">
          <a:pPr algn="ctr"/>
          <a:r>
            <a:rPr lang="en-US" sz="1300" b="1" dirty="0" smtClean="0">
              <a:solidFill>
                <a:srgbClr val="FFFF00"/>
              </a:solidFill>
            </a:rPr>
            <a:t>(N=2,310/2,615)</a:t>
          </a:r>
          <a:endParaRPr lang="en-US" sz="1300" b="1" dirty="0">
            <a:solidFill>
              <a:srgbClr val="FFFF00"/>
            </a:solidFill>
          </a:endParaRPr>
        </a:p>
      </cdr:txBody>
    </cdr:sp>
  </cdr:relSizeAnchor>
  <cdr:relSizeAnchor xmlns:cdr="http://schemas.openxmlformats.org/drawingml/2006/chartDrawing">
    <cdr:from>
      <cdr:x>0.12821</cdr:x>
      <cdr:y>0.22007</cdr:y>
    </cdr:from>
    <cdr:to>
      <cdr:x>0.7094</cdr:x>
      <cdr:y>0.3301</cdr:y>
    </cdr:to>
    <cdr:sp macro="" textlink="">
      <cdr:nvSpPr>
        <cdr:cNvPr id="8" name="TextBox 7"/>
        <cdr:cNvSpPr txBox="1"/>
      </cdr:nvSpPr>
      <cdr:spPr>
        <a:xfrm xmlns:a="http://schemas.openxmlformats.org/drawingml/2006/main">
          <a:off x="1143000" y="1066800"/>
          <a:ext cx="5181600" cy="533400"/>
        </a:xfrm>
        <a:prstGeom xmlns:a="http://schemas.openxmlformats.org/drawingml/2006/main" prst="rect">
          <a:avLst/>
        </a:prstGeom>
        <a:solidFill xmlns:a="http://schemas.openxmlformats.org/drawingml/2006/main">
          <a:schemeClr val="bg2"/>
        </a:solidFill>
      </cdr:spPr>
      <cdr:txBody>
        <a:bodyPr xmlns:a="http://schemas.openxmlformats.org/drawingml/2006/main" vertOverflow="clip" wrap="square" rtlCol="0"/>
        <a:lstStyle xmlns:a="http://schemas.openxmlformats.org/drawingml/2006/main"/>
        <a:p xmlns:a="http://schemas.openxmlformats.org/drawingml/2006/main">
          <a:r>
            <a:rPr lang="en-US" sz="1300" b="1" dirty="0" smtClean="0">
              <a:solidFill>
                <a:srgbClr val="FFFF00"/>
              </a:solidFill>
            </a:rPr>
            <a:t>No comparisons of % with EGF within each diagnosis were significant at p &lt; 0.05 except IPF.</a:t>
          </a:r>
          <a:endParaRPr lang="en-US" sz="1300" b="1" dirty="0">
            <a:solidFill>
              <a:srgbClr val="FFFF00"/>
            </a:solidFill>
          </a:endParaRPr>
        </a:p>
      </cdr:txBody>
    </cdr:sp>
  </cdr:relSizeAnchor>
</c:userShapes>
</file>

<file path=ppt/drawings/drawing55.xml><?xml version="1.0" encoding="utf-8"?>
<c:userShapes xmlns:c="http://schemas.openxmlformats.org/drawingml/2006/chart">
  <cdr:relSizeAnchor xmlns:cdr="http://schemas.openxmlformats.org/drawingml/2006/chartDrawing">
    <cdr:from>
      <cdr:x>0.12389</cdr:x>
      <cdr:y>0.24615</cdr:y>
    </cdr:from>
    <cdr:to>
      <cdr:x>0.89381</cdr:x>
      <cdr:y>0.3282</cdr:y>
    </cdr:to>
    <cdr:sp macro="" textlink="">
      <cdr:nvSpPr>
        <cdr:cNvPr id="2" name="TextBox 1"/>
        <cdr:cNvSpPr txBox="1"/>
      </cdr:nvSpPr>
      <cdr:spPr>
        <a:xfrm xmlns:a="http://schemas.openxmlformats.org/drawingml/2006/main">
          <a:off x="1066800" y="1219200"/>
          <a:ext cx="6629400" cy="406394"/>
        </a:xfrm>
        <a:prstGeom xmlns:a="http://schemas.openxmlformats.org/drawingml/2006/main" prst="rect">
          <a:avLst/>
        </a:prstGeom>
        <a:solidFill xmlns:a="http://schemas.openxmlformats.org/drawingml/2006/main">
          <a:schemeClr val="bg2"/>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300" b="1" dirty="0" smtClean="0">
              <a:solidFill>
                <a:srgbClr val="FFFF00"/>
              </a:solidFill>
            </a:rPr>
            <a:t>No pair-wise comparisons were significant at p &lt; 0.05 except 18-34 vs. 60+</a:t>
          </a:r>
          <a:endParaRPr lang="en-US" sz="1300" b="1" dirty="0">
            <a:solidFill>
              <a:srgbClr val="FFFF00"/>
            </a:solidFill>
          </a:endParaRPr>
        </a:p>
      </cdr:txBody>
    </cdr:sp>
  </cdr:relSizeAnchor>
</c:userShapes>
</file>

<file path=ppt/drawings/drawing56.xml><?xml version="1.0" encoding="utf-8"?>
<c:userShapes xmlns:c="http://schemas.openxmlformats.org/drawingml/2006/chart">
  <cdr:relSizeAnchor xmlns:cdr="http://schemas.openxmlformats.org/drawingml/2006/chartDrawing">
    <cdr:from>
      <cdr:x>0.12754</cdr:x>
      <cdr:y>0.25641</cdr:y>
    </cdr:from>
    <cdr:to>
      <cdr:x>0.69565</cdr:x>
      <cdr:y>0.29231</cdr:y>
    </cdr:to>
    <cdr:sp macro="" textlink="">
      <cdr:nvSpPr>
        <cdr:cNvPr id="2" name="TextBox 1"/>
        <cdr:cNvSpPr txBox="1"/>
      </cdr:nvSpPr>
      <cdr:spPr>
        <a:xfrm xmlns:a="http://schemas.openxmlformats.org/drawingml/2006/main">
          <a:off x="1117600" y="1270000"/>
          <a:ext cx="4978400" cy="177800"/>
        </a:xfrm>
        <a:prstGeom xmlns:a="http://schemas.openxmlformats.org/drawingml/2006/main" prst="rect">
          <a:avLst/>
        </a:prstGeom>
        <a:solidFill xmlns:a="http://schemas.openxmlformats.org/drawingml/2006/main">
          <a:schemeClr val="bg2"/>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300" b="1" dirty="0" smtClean="0">
              <a:solidFill>
                <a:srgbClr val="FFFF00"/>
              </a:solidFill>
            </a:rPr>
            <a:t>No pair-wise comparisons were significant at p &lt; 0.05.</a:t>
          </a:r>
          <a:endParaRPr lang="en-US" sz="1300" b="1" dirty="0">
            <a:solidFill>
              <a:srgbClr val="FFFF00"/>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0.50442</cdr:x>
      <cdr:y>0.39071</cdr:y>
    </cdr:from>
    <cdr:to>
      <cdr:x>0.96459</cdr:x>
      <cdr:y>0.54663</cdr:y>
    </cdr:to>
    <cdr:sp macro="" textlink="">
      <cdr:nvSpPr>
        <cdr:cNvPr id="5" name="TextBox 4"/>
        <cdr:cNvSpPr txBox="1"/>
      </cdr:nvSpPr>
      <cdr:spPr>
        <a:xfrm xmlns:a="http://schemas.openxmlformats.org/drawingml/2006/main">
          <a:off x="4343400" y="1875633"/>
          <a:ext cx="3962340" cy="748509"/>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tIns="27432" rIns="45720" bIns="27432" rtlCol="0" anchor="ctr" anchorCtr="0"/>
        <a:lstStyle xmlns:a="http://schemas.openxmlformats.org/drawingml/2006/main"/>
        <a:p xmlns:a="http://schemas.openxmlformats.org/drawingml/2006/main">
          <a:r>
            <a:rPr lang="en-US" sz="1300" b="1" dirty="0" smtClean="0">
              <a:solidFill>
                <a:schemeClr val="tx1"/>
              </a:solidFill>
            </a:rPr>
            <a:t>Median survival (years): </a:t>
          </a:r>
        </a:p>
        <a:p xmlns:a="http://schemas.openxmlformats.org/drawingml/2006/main">
          <a:r>
            <a:rPr lang="en-US" sz="1300" b="1" dirty="0" smtClean="0">
              <a:solidFill>
                <a:schemeClr val="tx1"/>
              </a:solidFill>
            </a:rPr>
            <a:t>Primary: 1990-98=4.4; 1999-08=6.1; 2009-6/13=NA</a:t>
          </a:r>
        </a:p>
        <a:p xmlns:a="http://schemas.openxmlformats.org/drawingml/2006/main">
          <a:r>
            <a:rPr lang="en-US" sz="1300" b="1" dirty="0" smtClean="0">
              <a:solidFill>
                <a:schemeClr val="tx1"/>
              </a:solidFill>
            </a:rPr>
            <a:t>Retx: 1990-98=1.0; 1999-08=2.9; 2009-6/13=2.7</a:t>
          </a:r>
        </a:p>
      </cdr:txBody>
    </cdr:sp>
  </cdr:relSizeAnchor>
</c:userShapes>
</file>

<file path=ppt/drawings/drawing7.xml><?xml version="1.0" encoding="utf-8"?>
<c:userShapes xmlns:c="http://schemas.openxmlformats.org/drawingml/2006/chart">
  <cdr:relSizeAnchor xmlns:cdr="http://schemas.openxmlformats.org/drawingml/2006/chartDrawing">
    <cdr:from>
      <cdr:x>0.0885</cdr:x>
      <cdr:y>0.70492</cdr:y>
    </cdr:from>
    <cdr:to>
      <cdr:x>0.55752</cdr:x>
      <cdr:y>0.86084</cdr:y>
    </cdr:to>
    <cdr:sp macro="" textlink="">
      <cdr:nvSpPr>
        <cdr:cNvPr id="5" name="TextBox 4"/>
        <cdr:cNvSpPr txBox="1"/>
      </cdr:nvSpPr>
      <cdr:spPr>
        <a:xfrm xmlns:a="http://schemas.openxmlformats.org/drawingml/2006/main">
          <a:off x="762000" y="3276600"/>
          <a:ext cx="4038600" cy="724747"/>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tIns="27432" rIns="45720" bIns="27432" rtlCol="0" anchor="ctr" anchorCtr="0"/>
        <a:lstStyle xmlns:a="http://schemas.openxmlformats.org/drawingml/2006/main"/>
        <a:p xmlns:a="http://schemas.openxmlformats.org/drawingml/2006/main">
          <a:r>
            <a:rPr lang="en-US" sz="1300" b="1" dirty="0" smtClean="0">
              <a:solidFill>
                <a:schemeClr val="tx1"/>
              </a:solidFill>
            </a:rPr>
            <a:t>Median survival (years): </a:t>
          </a:r>
        </a:p>
        <a:p xmlns:a="http://schemas.openxmlformats.org/drawingml/2006/main">
          <a:r>
            <a:rPr lang="en-US" sz="1300" b="1" dirty="0" smtClean="0">
              <a:solidFill>
                <a:schemeClr val="tx1"/>
              </a:solidFill>
            </a:rPr>
            <a:t>Primary: 1990-98=7.1; 1999-08=8.4; 2009-6/13=NA</a:t>
          </a:r>
        </a:p>
        <a:p xmlns:a="http://schemas.openxmlformats.org/drawingml/2006/main">
          <a:r>
            <a:rPr lang="en-US" sz="1300" b="1" dirty="0" smtClean="0">
              <a:solidFill>
                <a:schemeClr val="tx1"/>
              </a:solidFill>
            </a:rPr>
            <a:t>Retx: 1990-98=6.3; 1999-08=6.6; 2009-6/13=NA</a:t>
          </a:r>
        </a:p>
      </cdr:txBody>
    </cdr:sp>
  </cdr:relSizeAnchor>
</c:userShapes>
</file>

<file path=ppt/drawings/drawing8.xml><?xml version="1.0" encoding="utf-8"?>
<c:userShapes xmlns:c="http://schemas.openxmlformats.org/drawingml/2006/chart">
  <cdr:relSizeAnchor xmlns:cdr="http://schemas.openxmlformats.org/drawingml/2006/chartDrawing">
    <cdr:from>
      <cdr:x>0.11898</cdr:x>
      <cdr:y>0.69276</cdr:y>
    </cdr:from>
    <cdr:to>
      <cdr:x>0.37562</cdr:x>
      <cdr:y>0.80567</cdr:y>
    </cdr:to>
    <cdr:sp macro="" textlink="">
      <cdr:nvSpPr>
        <cdr:cNvPr id="5" name="TextBox 4"/>
        <cdr:cNvSpPr txBox="1"/>
      </cdr:nvSpPr>
      <cdr:spPr>
        <a:xfrm xmlns:a="http://schemas.openxmlformats.org/drawingml/2006/main">
          <a:off x="1024449" y="3272894"/>
          <a:ext cx="2209837" cy="533399"/>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Median survival (years): </a:t>
          </a:r>
        </a:p>
        <a:p xmlns:a="http://schemas.openxmlformats.org/drawingml/2006/main">
          <a:r>
            <a:rPr lang="en-US" sz="1400" b="1" dirty="0" smtClean="0">
              <a:solidFill>
                <a:schemeClr val="tx1"/>
              </a:solidFill>
            </a:rPr>
            <a:t>Male=5.4; Female=5.9 </a:t>
          </a:r>
          <a:endParaRPr lang="en-US" sz="1400" b="1" dirty="0">
            <a:solidFill>
              <a:schemeClr val="tx1"/>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0.10619</cdr:x>
      <cdr:y>0.66129</cdr:y>
    </cdr:from>
    <cdr:to>
      <cdr:x>0.43363</cdr:x>
      <cdr:y>0.81226</cdr:y>
    </cdr:to>
    <cdr:sp macro="" textlink="">
      <cdr:nvSpPr>
        <cdr:cNvPr id="5" name="TextBox 4"/>
        <cdr:cNvSpPr txBox="1"/>
      </cdr:nvSpPr>
      <cdr:spPr>
        <a:xfrm xmlns:a="http://schemas.openxmlformats.org/drawingml/2006/main">
          <a:off x="914400" y="3124200"/>
          <a:ext cx="2819440" cy="713232"/>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300" b="1" dirty="0" smtClean="0">
              <a:solidFill>
                <a:schemeClr val="tx1"/>
              </a:solidFill>
            </a:rPr>
            <a:t>Median survival (years): </a:t>
          </a:r>
        </a:p>
        <a:p xmlns:a="http://schemas.openxmlformats.org/drawingml/2006/main">
          <a:r>
            <a:rPr lang="en-US" sz="1300" b="1" dirty="0" smtClean="0">
              <a:solidFill>
                <a:schemeClr val="tx1"/>
              </a:solidFill>
            </a:rPr>
            <a:t>Primary: Male=5.5; Female=6.0</a:t>
          </a:r>
        </a:p>
        <a:p xmlns:a="http://schemas.openxmlformats.org/drawingml/2006/main">
          <a:r>
            <a:rPr lang="en-US" sz="1300" b="1" dirty="0" smtClean="0">
              <a:solidFill>
                <a:schemeClr val="tx1"/>
              </a:solidFill>
            </a:rPr>
            <a:t>First Retx: Male=2.5; Female=2.6</a:t>
          </a:r>
        </a:p>
        <a:p xmlns:a="http://schemas.openxmlformats.org/drawingml/2006/main">
          <a:r>
            <a:rPr lang="en-US" sz="1300" b="1" dirty="0" smtClean="0">
              <a:solidFill>
                <a:schemeClr val="tx1"/>
              </a:solidFill>
            </a:rPr>
            <a:t> </a:t>
          </a:r>
          <a:endParaRPr lang="en-US" sz="13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59255E-B7F2-4609-A598-10EEBAA7217E}" type="datetimeFigureOut">
              <a:rPr lang="en-US" smtClean="0"/>
              <a:pPr/>
              <a:t>10/8/2015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FBB1FB-AC70-4579-BA4D-6720E6A05D35}" type="slidenum">
              <a:rPr lang="en-US" smtClean="0"/>
              <a:pPr/>
              <a:t>‹#›</a:t>
            </a:fld>
            <a:endParaRPr lang="en-US" dirty="0"/>
          </a:p>
        </p:txBody>
      </p:sp>
    </p:spTree>
    <p:extLst>
      <p:ext uri="{BB962C8B-B14F-4D97-AF65-F5344CB8AC3E}">
        <p14:creationId xmlns:p14="http://schemas.microsoft.com/office/powerpoint/2010/main" val="2839662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1</a:t>
            </a:fld>
            <a:endParaRPr lang="en-US" dirty="0"/>
          </a:p>
        </p:txBody>
      </p:sp>
    </p:spTree>
    <p:extLst>
      <p:ext uri="{BB962C8B-B14F-4D97-AF65-F5344CB8AC3E}">
        <p14:creationId xmlns:p14="http://schemas.microsoft.com/office/powerpoint/2010/main" val="781857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a:t>
            </a:fld>
            <a:endParaRPr lang="en-US" dirty="0"/>
          </a:p>
        </p:txBody>
      </p:sp>
    </p:spTree>
    <p:extLst>
      <p:ext uri="{BB962C8B-B14F-4D97-AF65-F5344CB8AC3E}">
        <p14:creationId xmlns:p14="http://schemas.microsoft.com/office/powerpoint/2010/main" val="18436624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105</a:t>
            </a:fld>
            <a:endParaRPr lang="en-US"/>
          </a:p>
        </p:txBody>
      </p:sp>
    </p:spTree>
    <p:extLst>
      <p:ext uri="{BB962C8B-B14F-4D97-AF65-F5344CB8AC3E}">
        <p14:creationId xmlns:p14="http://schemas.microsoft.com/office/powerpoint/2010/main" val="4707652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106</a:t>
            </a:fld>
            <a:endParaRPr lang="en-US"/>
          </a:p>
        </p:txBody>
      </p:sp>
    </p:spTree>
    <p:extLst>
      <p:ext uri="{BB962C8B-B14F-4D97-AF65-F5344CB8AC3E}">
        <p14:creationId xmlns:p14="http://schemas.microsoft.com/office/powerpoint/2010/main" val="53083279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NOTE: A separate model was fit for recipients with a diagnosis of COPD/emphysema.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107</a:t>
            </a:fld>
            <a:endParaRPr lang="en-US"/>
          </a:p>
        </p:txBody>
      </p:sp>
    </p:spTree>
    <p:extLst>
      <p:ext uri="{BB962C8B-B14F-4D97-AF65-F5344CB8AC3E}">
        <p14:creationId xmlns:p14="http://schemas.microsoft.com/office/powerpoint/2010/main" val="98411077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NOTE: A separate model was fit for recipients with a diagnosis of COPD/emphysema.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108</a:t>
            </a:fld>
            <a:endParaRPr lang="en-US"/>
          </a:p>
        </p:txBody>
      </p:sp>
    </p:spTree>
    <p:extLst>
      <p:ext uri="{BB962C8B-B14F-4D97-AF65-F5344CB8AC3E}">
        <p14:creationId xmlns:p14="http://schemas.microsoft.com/office/powerpoint/2010/main" val="365031084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COPD/emphysema.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109</a:t>
            </a:fld>
            <a:endParaRPr lang="en-US"/>
          </a:p>
        </p:txBody>
      </p:sp>
    </p:spTree>
    <p:extLst>
      <p:ext uri="{BB962C8B-B14F-4D97-AF65-F5344CB8AC3E}">
        <p14:creationId xmlns:p14="http://schemas.microsoft.com/office/powerpoint/2010/main" val="111066890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COPD/emphysema.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110</a:t>
            </a:fld>
            <a:endParaRPr lang="en-US"/>
          </a:p>
        </p:txBody>
      </p:sp>
    </p:spTree>
    <p:extLst>
      <p:ext uri="{BB962C8B-B14F-4D97-AF65-F5344CB8AC3E}">
        <p14:creationId xmlns:p14="http://schemas.microsoft.com/office/powerpoint/2010/main" val="276050895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COPD/emphysema.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111</a:t>
            </a:fld>
            <a:endParaRPr lang="en-US"/>
          </a:p>
        </p:txBody>
      </p:sp>
    </p:spTree>
    <p:extLst>
      <p:ext uri="{BB962C8B-B14F-4D97-AF65-F5344CB8AC3E}">
        <p14:creationId xmlns:p14="http://schemas.microsoft.com/office/powerpoint/2010/main" val="253585348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COPD/emphysema.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112</a:t>
            </a:fld>
            <a:endParaRPr lang="en-US"/>
          </a:p>
        </p:txBody>
      </p:sp>
    </p:spTree>
    <p:extLst>
      <p:ext uri="{BB962C8B-B14F-4D97-AF65-F5344CB8AC3E}">
        <p14:creationId xmlns:p14="http://schemas.microsoft.com/office/powerpoint/2010/main" val="373492561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NOTE: A separate model was fit for recipients with a diagnosis of IPF.</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113</a:t>
            </a:fld>
            <a:endParaRPr lang="en-US"/>
          </a:p>
        </p:txBody>
      </p:sp>
    </p:spTree>
    <p:extLst>
      <p:ext uri="{BB962C8B-B14F-4D97-AF65-F5344CB8AC3E}">
        <p14:creationId xmlns:p14="http://schemas.microsoft.com/office/powerpoint/2010/main" val="257239202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NOTE: A separate model was fit for recipients with a diagnosis of IPF.</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114</a:t>
            </a:fld>
            <a:endParaRPr lang="en-US"/>
          </a:p>
        </p:txBody>
      </p:sp>
    </p:spTree>
    <p:extLst>
      <p:ext uri="{BB962C8B-B14F-4D97-AF65-F5344CB8AC3E}">
        <p14:creationId xmlns:p14="http://schemas.microsoft.com/office/powerpoint/2010/main" val="1316860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procedure types and diagnoses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are excluded from this tabulation.</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11</a:t>
            </a:fld>
            <a:endParaRPr lang="en-US" dirty="0"/>
          </a:p>
        </p:txBody>
      </p:sp>
    </p:spTree>
    <p:extLst>
      <p:ext uri="{BB962C8B-B14F-4D97-AF65-F5344CB8AC3E}">
        <p14:creationId xmlns:p14="http://schemas.microsoft.com/office/powerpoint/2010/main" val="166098449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IPF.</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115</a:t>
            </a:fld>
            <a:endParaRPr lang="en-US"/>
          </a:p>
        </p:txBody>
      </p:sp>
    </p:spTree>
    <p:extLst>
      <p:ext uri="{BB962C8B-B14F-4D97-AF65-F5344CB8AC3E}">
        <p14:creationId xmlns:p14="http://schemas.microsoft.com/office/powerpoint/2010/main" val="208945196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IPF.</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116</a:t>
            </a:fld>
            <a:endParaRPr lang="en-US"/>
          </a:p>
        </p:txBody>
      </p:sp>
    </p:spTree>
    <p:extLst>
      <p:ext uri="{BB962C8B-B14F-4D97-AF65-F5344CB8AC3E}">
        <p14:creationId xmlns:p14="http://schemas.microsoft.com/office/powerpoint/2010/main" val="241999832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IPF.</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117</a:t>
            </a:fld>
            <a:endParaRPr lang="en-US"/>
          </a:p>
        </p:txBody>
      </p:sp>
    </p:spTree>
    <p:extLst>
      <p:ext uri="{BB962C8B-B14F-4D97-AF65-F5344CB8AC3E}">
        <p14:creationId xmlns:p14="http://schemas.microsoft.com/office/powerpoint/2010/main" val="167710643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IPF.</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118</a:t>
            </a:fld>
            <a:endParaRPr lang="en-US"/>
          </a:p>
        </p:txBody>
      </p:sp>
    </p:spTree>
    <p:extLst>
      <p:ext uri="{BB962C8B-B14F-4D97-AF65-F5344CB8AC3E}">
        <p14:creationId xmlns:p14="http://schemas.microsoft.com/office/powerpoint/2010/main" val="75196912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IPF.</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119</a:t>
            </a:fld>
            <a:endParaRPr lang="en-US"/>
          </a:p>
        </p:txBody>
      </p:sp>
    </p:spTree>
    <p:extLst>
      <p:ext uri="{BB962C8B-B14F-4D97-AF65-F5344CB8AC3E}">
        <p14:creationId xmlns:p14="http://schemas.microsoft.com/office/powerpoint/2010/main" val="176514815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IPF.</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120</a:t>
            </a:fld>
            <a:endParaRPr lang="en-US"/>
          </a:p>
        </p:txBody>
      </p:sp>
    </p:spTree>
    <p:extLst>
      <p:ext uri="{BB962C8B-B14F-4D97-AF65-F5344CB8AC3E}">
        <p14:creationId xmlns:p14="http://schemas.microsoft.com/office/powerpoint/2010/main" val="316340490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IPF.</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121</a:t>
            </a:fld>
            <a:endParaRPr lang="en-US"/>
          </a:p>
        </p:txBody>
      </p:sp>
    </p:spTree>
    <p:extLst>
      <p:ext uri="{BB962C8B-B14F-4D97-AF65-F5344CB8AC3E}">
        <p14:creationId xmlns:p14="http://schemas.microsoft.com/office/powerpoint/2010/main" val="193050918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IPF.</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122</a:t>
            </a:fld>
            <a:endParaRPr lang="en-US"/>
          </a:p>
        </p:txBody>
      </p:sp>
    </p:spTree>
    <p:extLst>
      <p:ext uri="{BB962C8B-B14F-4D97-AF65-F5344CB8AC3E}">
        <p14:creationId xmlns:p14="http://schemas.microsoft.com/office/powerpoint/2010/main" val="327504094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IPF.</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123</a:t>
            </a:fld>
            <a:endParaRPr lang="en-US"/>
          </a:p>
        </p:txBody>
      </p:sp>
    </p:spTree>
    <p:extLst>
      <p:ext uri="{BB962C8B-B14F-4D97-AF65-F5344CB8AC3E}">
        <p14:creationId xmlns:p14="http://schemas.microsoft.com/office/powerpoint/2010/main" val="49289054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124</a:t>
            </a:fld>
            <a:endParaRPr lang="en-US"/>
          </a:p>
        </p:txBody>
      </p:sp>
    </p:spTree>
    <p:extLst>
      <p:ext uri="{BB962C8B-B14F-4D97-AF65-F5344CB8AC3E}">
        <p14:creationId xmlns:p14="http://schemas.microsoft.com/office/powerpoint/2010/main" val="724987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12</a:t>
            </a:fld>
            <a:endParaRPr lang="en-US" dirty="0"/>
          </a:p>
        </p:txBody>
      </p:sp>
    </p:spTree>
    <p:extLst>
      <p:ext uri="{BB962C8B-B14F-4D97-AF65-F5344CB8AC3E}">
        <p14:creationId xmlns:p14="http://schemas.microsoft.com/office/powerpoint/2010/main" val="9626003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125</a:t>
            </a:fld>
            <a:endParaRPr lang="en-US"/>
          </a:p>
        </p:txBody>
      </p:sp>
    </p:spTree>
    <p:extLst>
      <p:ext uri="{BB962C8B-B14F-4D97-AF65-F5344CB8AC3E}">
        <p14:creationId xmlns:p14="http://schemas.microsoft.com/office/powerpoint/2010/main" val="189005281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126</a:t>
            </a:fld>
            <a:endParaRPr lang="en-US"/>
          </a:p>
        </p:txBody>
      </p:sp>
    </p:spTree>
    <p:extLst>
      <p:ext uri="{BB962C8B-B14F-4D97-AF65-F5344CB8AC3E}">
        <p14:creationId xmlns:p14="http://schemas.microsoft.com/office/powerpoint/2010/main" val="323338088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127</a:t>
            </a:fld>
            <a:endParaRPr lang="en-US"/>
          </a:p>
        </p:txBody>
      </p:sp>
    </p:spTree>
    <p:extLst>
      <p:ext uri="{BB962C8B-B14F-4D97-AF65-F5344CB8AC3E}">
        <p14:creationId xmlns:p14="http://schemas.microsoft.com/office/powerpoint/2010/main" val="253077132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128</a:t>
            </a:fld>
            <a:endParaRPr lang="en-US"/>
          </a:p>
        </p:txBody>
      </p:sp>
    </p:spTree>
    <p:extLst>
      <p:ext uri="{BB962C8B-B14F-4D97-AF65-F5344CB8AC3E}">
        <p14:creationId xmlns:p14="http://schemas.microsoft.com/office/powerpoint/2010/main" val="319620237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129</a:t>
            </a:fld>
            <a:endParaRPr lang="en-US"/>
          </a:p>
        </p:txBody>
      </p:sp>
    </p:spTree>
    <p:extLst>
      <p:ext uri="{BB962C8B-B14F-4D97-AF65-F5344CB8AC3E}">
        <p14:creationId xmlns:p14="http://schemas.microsoft.com/office/powerpoint/2010/main" val="219860823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130</a:t>
            </a:fld>
            <a:endParaRPr lang="en-US"/>
          </a:p>
        </p:txBody>
      </p:sp>
    </p:spTree>
    <p:extLst>
      <p:ext uri="{BB962C8B-B14F-4D97-AF65-F5344CB8AC3E}">
        <p14:creationId xmlns:p14="http://schemas.microsoft.com/office/powerpoint/2010/main" val="263461724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131</a:t>
            </a:fld>
            <a:endParaRPr lang="en-US"/>
          </a:p>
        </p:txBody>
      </p:sp>
    </p:spTree>
    <p:extLst>
      <p:ext uri="{BB962C8B-B14F-4D97-AF65-F5344CB8AC3E}">
        <p14:creationId xmlns:p14="http://schemas.microsoft.com/office/powerpoint/2010/main" val="325888613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132</a:t>
            </a:fld>
            <a:endParaRPr lang="en-US"/>
          </a:p>
        </p:txBody>
      </p:sp>
    </p:spTree>
    <p:extLst>
      <p:ext uri="{BB962C8B-B14F-4D97-AF65-F5344CB8AC3E}">
        <p14:creationId xmlns:p14="http://schemas.microsoft.com/office/powerpoint/2010/main" val="328130838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133</a:t>
            </a:fld>
            <a:endParaRPr lang="en-US"/>
          </a:p>
        </p:txBody>
      </p:sp>
    </p:spTree>
    <p:extLst>
      <p:ext uri="{BB962C8B-B14F-4D97-AF65-F5344CB8AC3E}">
        <p14:creationId xmlns:p14="http://schemas.microsoft.com/office/powerpoint/2010/main" val="231112734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134</a:t>
            </a:fld>
            <a:endParaRPr lang="en-US"/>
          </a:p>
        </p:txBody>
      </p:sp>
    </p:spTree>
    <p:extLst>
      <p:ext uri="{BB962C8B-B14F-4D97-AF65-F5344CB8AC3E}">
        <p14:creationId xmlns:p14="http://schemas.microsoft.com/office/powerpoint/2010/main" val="469118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13</a:t>
            </a:fld>
            <a:endParaRPr lang="en-US" dirty="0"/>
          </a:p>
        </p:txBody>
      </p:sp>
    </p:spTree>
    <p:extLst>
      <p:ext uri="{BB962C8B-B14F-4D97-AF65-F5344CB8AC3E}">
        <p14:creationId xmlns:p14="http://schemas.microsoft.com/office/powerpoint/2010/main" val="335351875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135</a:t>
            </a:fld>
            <a:endParaRPr lang="en-US"/>
          </a:p>
        </p:txBody>
      </p:sp>
    </p:spTree>
    <p:extLst>
      <p:ext uri="{BB962C8B-B14F-4D97-AF65-F5344CB8AC3E}">
        <p14:creationId xmlns:p14="http://schemas.microsoft.com/office/powerpoint/2010/main" val="155369981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136</a:t>
            </a:fld>
            <a:endParaRPr lang="en-US"/>
          </a:p>
        </p:txBody>
      </p:sp>
    </p:spTree>
    <p:extLst>
      <p:ext uri="{BB962C8B-B14F-4D97-AF65-F5344CB8AC3E}">
        <p14:creationId xmlns:p14="http://schemas.microsoft.com/office/powerpoint/2010/main" val="29227998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137</a:t>
            </a:fld>
            <a:endParaRPr lang="en-US"/>
          </a:p>
        </p:txBody>
      </p:sp>
    </p:spTree>
    <p:extLst>
      <p:ext uri="{BB962C8B-B14F-4D97-AF65-F5344CB8AC3E}">
        <p14:creationId xmlns:p14="http://schemas.microsoft.com/office/powerpoint/2010/main" val="69670536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138</a:t>
            </a:fld>
            <a:endParaRPr lang="en-US"/>
          </a:p>
        </p:txBody>
      </p:sp>
    </p:spTree>
    <p:extLst>
      <p:ext uri="{BB962C8B-B14F-4D97-AF65-F5344CB8AC3E}">
        <p14:creationId xmlns:p14="http://schemas.microsoft.com/office/powerpoint/2010/main" val="265697217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139</a:t>
            </a:fld>
            <a:endParaRPr lang="en-US"/>
          </a:p>
        </p:txBody>
      </p:sp>
    </p:spTree>
    <p:extLst>
      <p:ext uri="{BB962C8B-B14F-4D97-AF65-F5344CB8AC3E}">
        <p14:creationId xmlns:p14="http://schemas.microsoft.com/office/powerpoint/2010/main" val="91228494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140</a:t>
            </a:fld>
            <a:endParaRPr lang="en-US"/>
          </a:p>
        </p:txBody>
      </p:sp>
    </p:spTree>
    <p:extLst>
      <p:ext uri="{BB962C8B-B14F-4D97-AF65-F5344CB8AC3E}">
        <p14:creationId xmlns:p14="http://schemas.microsoft.com/office/powerpoint/2010/main" val="122754279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141</a:t>
            </a:fld>
            <a:endParaRPr lang="en-US"/>
          </a:p>
        </p:txBody>
      </p:sp>
    </p:spTree>
    <p:extLst>
      <p:ext uri="{BB962C8B-B14F-4D97-AF65-F5344CB8AC3E}">
        <p14:creationId xmlns:p14="http://schemas.microsoft.com/office/powerpoint/2010/main" val="56300156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142</a:t>
            </a:fld>
            <a:endParaRPr lang="en-US"/>
          </a:p>
        </p:txBody>
      </p:sp>
    </p:spTree>
    <p:extLst>
      <p:ext uri="{BB962C8B-B14F-4D97-AF65-F5344CB8AC3E}">
        <p14:creationId xmlns:p14="http://schemas.microsoft.com/office/powerpoint/2010/main" val="217597505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143</a:t>
            </a:fld>
            <a:endParaRPr lang="en-US"/>
          </a:p>
        </p:txBody>
      </p:sp>
    </p:spTree>
    <p:extLst>
      <p:ext uri="{BB962C8B-B14F-4D97-AF65-F5344CB8AC3E}">
        <p14:creationId xmlns:p14="http://schemas.microsoft.com/office/powerpoint/2010/main" val="67592911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144</a:t>
            </a:fld>
            <a:endParaRPr lang="en-US"/>
          </a:p>
        </p:txBody>
      </p:sp>
    </p:spTree>
    <p:extLst>
      <p:ext uri="{BB962C8B-B14F-4D97-AF65-F5344CB8AC3E}">
        <p14:creationId xmlns:p14="http://schemas.microsoft.com/office/powerpoint/2010/main" val="4055035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diagnoses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are excluded from this tabulation.</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14</a:t>
            </a:fld>
            <a:endParaRPr lang="en-US" dirty="0"/>
          </a:p>
        </p:txBody>
      </p:sp>
    </p:spTree>
    <p:extLst>
      <p:ext uri="{BB962C8B-B14F-4D97-AF65-F5344CB8AC3E}">
        <p14:creationId xmlns:p14="http://schemas.microsoft.com/office/powerpoint/2010/main" val="356548706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145</a:t>
            </a:fld>
            <a:endParaRPr lang="en-US"/>
          </a:p>
        </p:txBody>
      </p:sp>
    </p:spTree>
    <p:extLst>
      <p:ext uri="{BB962C8B-B14F-4D97-AF65-F5344CB8AC3E}">
        <p14:creationId xmlns:p14="http://schemas.microsoft.com/office/powerpoint/2010/main" val="15909137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146</a:t>
            </a:fld>
            <a:endParaRPr lang="en-US"/>
          </a:p>
        </p:txBody>
      </p:sp>
    </p:spTree>
    <p:extLst>
      <p:ext uri="{BB962C8B-B14F-4D97-AF65-F5344CB8AC3E}">
        <p14:creationId xmlns:p14="http://schemas.microsoft.com/office/powerpoint/2010/main" val="333764902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147</a:t>
            </a:fld>
            <a:endParaRPr lang="en-US"/>
          </a:p>
        </p:txBody>
      </p:sp>
    </p:spTree>
    <p:extLst>
      <p:ext uri="{BB962C8B-B14F-4D97-AF65-F5344CB8AC3E}">
        <p14:creationId xmlns:p14="http://schemas.microsoft.com/office/powerpoint/2010/main" val="1050963396"/>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148</a:t>
            </a:fld>
            <a:endParaRPr lang="en-US"/>
          </a:p>
        </p:txBody>
      </p:sp>
    </p:spTree>
    <p:extLst>
      <p:ext uri="{BB962C8B-B14F-4D97-AF65-F5344CB8AC3E}">
        <p14:creationId xmlns:p14="http://schemas.microsoft.com/office/powerpoint/2010/main" val="184541364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149</a:t>
            </a:fld>
            <a:endParaRPr lang="en-US"/>
          </a:p>
        </p:txBody>
      </p:sp>
    </p:spTree>
    <p:extLst>
      <p:ext uri="{BB962C8B-B14F-4D97-AF65-F5344CB8AC3E}">
        <p14:creationId xmlns:p14="http://schemas.microsoft.com/office/powerpoint/2010/main" val="266660501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151</a:t>
            </a:fld>
            <a:endParaRPr lang="en-US"/>
          </a:p>
        </p:txBody>
      </p:sp>
    </p:spTree>
    <p:extLst>
      <p:ext uri="{BB962C8B-B14F-4D97-AF65-F5344CB8AC3E}">
        <p14:creationId xmlns:p14="http://schemas.microsoft.com/office/powerpoint/2010/main" val="3535027827"/>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152</a:t>
            </a:fld>
            <a:endParaRPr lang="en-US"/>
          </a:p>
        </p:txBody>
      </p:sp>
    </p:spTree>
    <p:extLst>
      <p:ext uri="{BB962C8B-B14F-4D97-AF65-F5344CB8AC3E}">
        <p14:creationId xmlns:p14="http://schemas.microsoft.com/office/powerpoint/2010/main" val="76815423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153</a:t>
            </a:fld>
            <a:endParaRPr lang="en-US"/>
          </a:p>
        </p:txBody>
      </p:sp>
    </p:spTree>
    <p:extLst>
      <p:ext uri="{BB962C8B-B14F-4D97-AF65-F5344CB8AC3E}">
        <p14:creationId xmlns:p14="http://schemas.microsoft.com/office/powerpoint/2010/main" val="2015123834"/>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154</a:t>
            </a:fld>
            <a:endParaRPr lang="en-US"/>
          </a:p>
        </p:txBody>
      </p:sp>
    </p:spTree>
    <p:extLst>
      <p:ext uri="{BB962C8B-B14F-4D97-AF65-F5344CB8AC3E}">
        <p14:creationId xmlns:p14="http://schemas.microsoft.com/office/powerpoint/2010/main" val="2218659681"/>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155</a:t>
            </a:fld>
            <a:endParaRPr lang="en-US"/>
          </a:p>
        </p:txBody>
      </p:sp>
    </p:spTree>
    <p:extLst>
      <p:ext uri="{BB962C8B-B14F-4D97-AF65-F5344CB8AC3E}">
        <p14:creationId xmlns:p14="http://schemas.microsoft.com/office/powerpoint/2010/main" val="747916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diagnoses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are excluded from this tabulation.</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15</a:t>
            </a:fld>
            <a:endParaRPr lang="en-US" dirty="0"/>
          </a:p>
        </p:txBody>
      </p:sp>
    </p:spTree>
    <p:extLst>
      <p:ext uri="{BB962C8B-B14F-4D97-AF65-F5344CB8AC3E}">
        <p14:creationId xmlns:p14="http://schemas.microsoft.com/office/powerpoint/2010/main" val="2354269455"/>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156</a:t>
            </a:fld>
            <a:endParaRPr lang="en-US"/>
          </a:p>
        </p:txBody>
      </p:sp>
    </p:spTree>
    <p:extLst>
      <p:ext uri="{BB962C8B-B14F-4D97-AF65-F5344CB8AC3E}">
        <p14:creationId xmlns:p14="http://schemas.microsoft.com/office/powerpoint/2010/main" val="1758655451"/>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159</a:t>
            </a:fld>
            <a:endParaRPr lang="en-US"/>
          </a:p>
        </p:txBody>
      </p:sp>
    </p:spTree>
    <p:extLst>
      <p:ext uri="{BB962C8B-B14F-4D97-AF65-F5344CB8AC3E}">
        <p14:creationId xmlns:p14="http://schemas.microsoft.com/office/powerpoint/2010/main" val="107355210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160</a:t>
            </a:fld>
            <a:endParaRPr lang="en-US"/>
          </a:p>
        </p:txBody>
      </p:sp>
    </p:spTree>
    <p:extLst>
      <p:ext uri="{BB962C8B-B14F-4D97-AF65-F5344CB8AC3E}">
        <p14:creationId xmlns:p14="http://schemas.microsoft.com/office/powerpoint/2010/main" val="3417925496"/>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162</a:t>
            </a:fld>
            <a:endParaRPr lang="en-US" dirty="0"/>
          </a:p>
        </p:txBody>
      </p:sp>
    </p:spTree>
    <p:extLst>
      <p:ext uri="{BB962C8B-B14F-4D97-AF65-F5344CB8AC3E}">
        <p14:creationId xmlns:p14="http://schemas.microsoft.com/office/powerpoint/2010/main" val="3757807651"/>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Percentage with EGF was computed using a competing-risks extension of the Kaplan-Meier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163</a:t>
            </a:fld>
            <a:endParaRPr lang="en-US" dirty="0"/>
          </a:p>
        </p:txBody>
      </p:sp>
    </p:spTree>
    <p:extLst>
      <p:ext uri="{BB962C8B-B14F-4D97-AF65-F5344CB8AC3E}">
        <p14:creationId xmlns:p14="http://schemas.microsoft.com/office/powerpoint/2010/main" val="66794200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Percentage with EGF was computed using a competing-risks extension of the Kaplan-Meier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164</a:t>
            </a:fld>
            <a:endParaRPr lang="en-US" dirty="0"/>
          </a:p>
        </p:txBody>
      </p:sp>
    </p:spTree>
    <p:extLst>
      <p:ext uri="{BB962C8B-B14F-4D97-AF65-F5344CB8AC3E}">
        <p14:creationId xmlns:p14="http://schemas.microsoft.com/office/powerpoint/2010/main" val="184984295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165</a:t>
            </a:fld>
            <a:endParaRPr lang="en-US" dirty="0"/>
          </a:p>
        </p:txBody>
      </p:sp>
    </p:spTree>
    <p:extLst>
      <p:ext uri="{BB962C8B-B14F-4D97-AF65-F5344CB8AC3E}">
        <p14:creationId xmlns:p14="http://schemas.microsoft.com/office/powerpoint/2010/main" val="73986135"/>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166</a:t>
            </a:fld>
            <a:endParaRPr lang="en-US" dirty="0"/>
          </a:p>
        </p:txBody>
      </p:sp>
    </p:spTree>
    <p:extLst>
      <p:ext uri="{BB962C8B-B14F-4D97-AF65-F5344CB8AC3E}">
        <p14:creationId xmlns:p14="http://schemas.microsoft.com/office/powerpoint/2010/main" val="420886090"/>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167</a:t>
            </a:fld>
            <a:endParaRPr lang="en-US" dirty="0"/>
          </a:p>
        </p:txBody>
      </p:sp>
    </p:spTree>
    <p:extLst>
      <p:ext uri="{BB962C8B-B14F-4D97-AF65-F5344CB8AC3E}">
        <p14:creationId xmlns:p14="http://schemas.microsoft.com/office/powerpoint/2010/main" val="825823100"/>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diagnosis and procedure type are included in the tabulation. Percentage with EGF was computed using a competing-risks extension of the Kaplan-Meier method.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or </a:t>
            </a:r>
            <a:r>
              <a:rPr lang="en-US" sz="1200" kern="1200" dirty="0" smtClean="0">
                <a:solidFill>
                  <a:schemeClr val="tx1"/>
                </a:solidFill>
                <a:effectLst/>
                <a:latin typeface="+mn-lt"/>
                <a:ea typeface="+mn-ea"/>
                <a:cs typeface="+mn-cs"/>
              </a:rPr>
              <a:t>Fisher's exact test</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168</a:t>
            </a:fld>
            <a:endParaRPr lang="en-US" dirty="0"/>
          </a:p>
        </p:txBody>
      </p:sp>
    </p:spTree>
    <p:extLst>
      <p:ext uri="{BB962C8B-B14F-4D97-AF65-F5344CB8AC3E}">
        <p14:creationId xmlns:p14="http://schemas.microsoft.com/office/powerpoint/2010/main" val="567289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16</a:t>
            </a:fld>
            <a:endParaRPr lang="en-US" dirty="0"/>
          </a:p>
        </p:txBody>
      </p:sp>
    </p:spTree>
    <p:extLst>
      <p:ext uri="{BB962C8B-B14F-4D97-AF65-F5344CB8AC3E}">
        <p14:creationId xmlns:p14="http://schemas.microsoft.com/office/powerpoint/2010/main" val="643386577"/>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Percentage with EGF was computed using a competing-risks extension of the Kaplan-Meier method.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169</a:t>
            </a:fld>
            <a:endParaRPr lang="en-US" dirty="0"/>
          </a:p>
        </p:txBody>
      </p:sp>
    </p:spTree>
    <p:extLst>
      <p:ext uri="{BB962C8B-B14F-4D97-AF65-F5344CB8AC3E}">
        <p14:creationId xmlns:p14="http://schemas.microsoft.com/office/powerpoint/2010/main" val="2818993025"/>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diagnosis and gender are included in the tabulation. Percentage with EGF was computed using a competing-risks extension of the Kaplan-Meier method.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170</a:t>
            </a:fld>
            <a:endParaRPr lang="en-US" dirty="0"/>
          </a:p>
        </p:txBody>
      </p:sp>
    </p:spTree>
    <p:extLst>
      <p:ext uri="{BB962C8B-B14F-4D97-AF65-F5344CB8AC3E}">
        <p14:creationId xmlns:p14="http://schemas.microsoft.com/office/powerpoint/2010/main" val="3965962494"/>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171</a:t>
            </a:fld>
            <a:endParaRPr lang="en-US" dirty="0"/>
          </a:p>
        </p:txBody>
      </p:sp>
    </p:spTree>
    <p:extLst>
      <p:ext uri="{BB962C8B-B14F-4D97-AF65-F5344CB8AC3E}">
        <p14:creationId xmlns:p14="http://schemas.microsoft.com/office/powerpoint/2010/main" val="1912745884"/>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172</a:t>
            </a:fld>
            <a:endParaRPr lang="en-US" dirty="0"/>
          </a:p>
        </p:txBody>
      </p:sp>
    </p:spTree>
    <p:extLst>
      <p:ext uri="{BB962C8B-B14F-4D97-AF65-F5344CB8AC3E}">
        <p14:creationId xmlns:p14="http://schemas.microsoft.com/office/powerpoint/2010/main" val="2290314875"/>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Percentage with EGF was computed using a competing-risks extension of the Kaplan-Meier method.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173</a:t>
            </a:fld>
            <a:endParaRPr lang="en-US" dirty="0"/>
          </a:p>
        </p:txBody>
      </p:sp>
    </p:spTree>
    <p:extLst>
      <p:ext uri="{BB962C8B-B14F-4D97-AF65-F5344CB8AC3E}">
        <p14:creationId xmlns:p14="http://schemas.microsoft.com/office/powerpoint/2010/main" val="282039406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Percentage with EGF was computed using a competing-risks extension of the Kaplan-Meier method.</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174</a:t>
            </a:fld>
            <a:endParaRPr lang="en-US" dirty="0"/>
          </a:p>
        </p:txBody>
      </p:sp>
    </p:spTree>
    <p:extLst>
      <p:ext uri="{BB962C8B-B14F-4D97-AF65-F5344CB8AC3E}">
        <p14:creationId xmlns:p14="http://schemas.microsoft.com/office/powerpoint/2010/main" val="994105796"/>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Percentage with EGF was computed using a competing-risks extension of the Kaplan-Meier method.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or </a:t>
            </a:r>
            <a:r>
              <a:rPr lang="en-US" sz="1200" kern="1200" dirty="0" smtClean="0">
                <a:solidFill>
                  <a:schemeClr val="tx1"/>
                </a:solidFill>
                <a:effectLst/>
                <a:latin typeface="+mn-lt"/>
                <a:ea typeface="+mn-ea"/>
                <a:cs typeface="+mn-cs"/>
              </a:rPr>
              <a:t>Fisher's exact test</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175</a:t>
            </a:fld>
            <a:endParaRPr lang="en-US" dirty="0"/>
          </a:p>
        </p:txBody>
      </p:sp>
    </p:spTree>
    <p:extLst>
      <p:ext uri="{BB962C8B-B14F-4D97-AF65-F5344CB8AC3E}">
        <p14:creationId xmlns:p14="http://schemas.microsoft.com/office/powerpoint/2010/main" val="2559943654"/>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Percentage with EGF was computed using a competing-risks extension of the Kaplan-Meier method.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or </a:t>
            </a:r>
            <a:r>
              <a:rPr lang="en-US" sz="1200" kern="1200" dirty="0" smtClean="0">
                <a:solidFill>
                  <a:schemeClr val="tx1"/>
                </a:solidFill>
                <a:effectLst/>
                <a:latin typeface="+mn-lt"/>
                <a:ea typeface="+mn-ea"/>
                <a:cs typeface="+mn-cs"/>
              </a:rPr>
              <a:t>Fisher's exact test</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176</a:t>
            </a:fld>
            <a:endParaRPr lang="en-US" dirty="0"/>
          </a:p>
        </p:txBody>
      </p:sp>
    </p:spTree>
    <p:extLst>
      <p:ext uri="{BB962C8B-B14F-4D97-AF65-F5344CB8AC3E}">
        <p14:creationId xmlns:p14="http://schemas.microsoft.com/office/powerpoint/2010/main" val="306108877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177</a:t>
            </a:fld>
            <a:endParaRPr lang="en-US" dirty="0"/>
          </a:p>
        </p:txBody>
      </p:sp>
    </p:spTree>
    <p:extLst>
      <p:ext uri="{BB962C8B-B14F-4D97-AF65-F5344CB8AC3E}">
        <p14:creationId xmlns:p14="http://schemas.microsoft.com/office/powerpoint/2010/main" val="3296976888"/>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178</a:t>
            </a:fld>
            <a:endParaRPr lang="en-US" dirty="0"/>
          </a:p>
        </p:txBody>
      </p:sp>
    </p:spTree>
    <p:extLst>
      <p:ext uri="{BB962C8B-B14F-4D97-AF65-F5344CB8AC3E}">
        <p14:creationId xmlns:p14="http://schemas.microsoft.com/office/powerpoint/2010/main" val="4087517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17</a:t>
            </a:fld>
            <a:endParaRPr lang="en-US" dirty="0"/>
          </a:p>
        </p:txBody>
      </p:sp>
    </p:spTree>
    <p:extLst>
      <p:ext uri="{BB962C8B-B14F-4D97-AF65-F5344CB8AC3E}">
        <p14:creationId xmlns:p14="http://schemas.microsoft.com/office/powerpoint/2010/main" val="101691875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179</a:t>
            </a:fld>
            <a:endParaRPr lang="en-US" dirty="0"/>
          </a:p>
        </p:txBody>
      </p:sp>
    </p:spTree>
    <p:extLst>
      <p:ext uri="{BB962C8B-B14F-4D97-AF65-F5344CB8AC3E}">
        <p14:creationId xmlns:p14="http://schemas.microsoft.com/office/powerpoint/2010/main" val="2598457295"/>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a:t>
            </a:r>
            <a:r>
              <a:rPr lang="en-US" sz="1200" kern="1200" smtClean="0">
                <a:solidFill>
                  <a:schemeClr val="tx1"/>
                </a:solidFill>
                <a:latin typeface="+mn-lt"/>
                <a:ea typeface="+mn-ea"/>
                <a:cs typeface="+mn-cs"/>
              </a:rPr>
              <a:t>Percentage with EGF was computed using a competing-risks extension of the Kaplan-Meier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180</a:t>
            </a:fld>
            <a:endParaRPr lang="en-US"/>
          </a:p>
        </p:txBody>
      </p:sp>
    </p:spTree>
    <p:extLst>
      <p:ext uri="{BB962C8B-B14F-4D97-AF65-F5344CB8AC3E}">
        <p14:creationId xmlns:p14="http://schemas.microsoft.com/office/powerpoint/2010/main" val="4229338189"/>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30 days.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183</a:t>
            </a:fld>
            <a:endParaRPr lang="en-US"/>
          </a:p>
        </p:txBody>
      </p:sp>
    </p:spTree>
    <p:extLst>
      <p:ext uri="{BB962C8B-B14F-4D97-AF65-F5344CB8AC3E}">
        <p14:creationId xmlns:p14="http://schemas.microsoft.com/office/powerpoint/2010/main" val="3084948056"/>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30 days.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184</a:t>
            </a:fld>
            <a:endParaRPr lang="en-US"/>
          </a:p>
        </p:txBody>
      </p:sp>
    </p:spTree>
    <p:extLst>
      <p:ext uri="{BB962C8B-B14F-4D97-AF65-F5344CB8AC3E}">
        <p14:creationId xmlns:p14="http://schemas.microsoft.com/office/powerpoint/2010/main" val="28710060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30 days.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185</a:t>
            </a:fld>
            <a:endParaRPr lang="en-US"/>
          </a:p>
        </p:txBody>
      </p:sp>
    </p:spTree>
    <p:extLst>
      <p:ext uri="{BB962C8B-B14F-4D97-AF65-F5344CB8AC3E}">
        <p14:creationId xmlns:p14="http://schemas.microsoft.com/office/powerpoint/2010/main" val="2340117285"/>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30 days.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186</a:t>
            </a:fld>
            <a:endParaRPr lang="en-US"/>
          </a:p>
        </p:txBody>
      </p:sp>
    </p:spTree>
    <p:extLst>
      <p:ext uri="{BB962C8B-B14F-4D97-AF65-F5344CB8AC3E}">
        <p14:creationId xmlns:p14="http://schemas.microsoft.com/office/powerpoint/2010/main" val="2792040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18</a:t>
            </a:fld>
            <a:endParaRPr lang="en-US" dirty="0"/>
          </a:p>
        </p:txBody>
      </p:sp>
    </p:spTree>
    <p:extLst>
      <p:ext uri="{BB962C8B-B14F-4D97-AF65-F5344CB8AC3E}">
        <p14:creationId xmlns:p14="http://schemas.microsoft.com/office/powerpoint/2010/main" val="2401105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median survival is the estimated time point at which 50% of all of the recipients have died. The conditional median survival is the estimated time point at which 50%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a:t>
            </a:fld>
            <a:endParaRPr lang="en-US" dirty="0"/>
          </a:p>
        </p:txBody>
      </p:sp>
    </p:spTree>
    <p:extLst>
      <p:ext uri="{BB962C8B-B14F-4D97-AF65-F5344CB8AC3E}">
        <p14:creationId xmlns:p14="http://schemas.microsoft.com/office/powerpoint/2010/main" val="2105930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a:t>
            </a:fld>
            <a:endParaRPr lang="en-US" dirty="0"/>
          </a:p>
        </p:txBody>
      </p:sp>
    </p:spTree>
    <p:extLst>
      <p:ext uri="{BB962C8B-B14F-4D97-AF65-F5344CB8AC3E}">
        <p14:creationId xmlns:p14="http://schemas.microsoft.com/office/powerpoint/2010/main" val="2702330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median survival is the estimated time point at which 50% of all of the recipients have died. The conditional median survival is the estimated time point at which 50%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21</a:t>
            </a:fld>
            <a:endParaRPr lang="en-US" dirty="0"/>
          </a:p>
        </p:txBody>
      </p:sp>
    </p:spTree>
    <p:extLst>
      <p:ext uri="{BB962C8B-B14F-4D97-AF65-F5344CB8AC3E}">
        <p14:creationId xmlns:p14="http://schemas.microsoft.com/office/powerpoint/2010/main" val="2588515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median survival is the estimated time point at which 50% of all of the recipients have died. The conditional median survival is the estimated time point at which 50%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22</a:t>
            </a:fld>
            <a:endParaRPr lang="en-US" dirty="0"/>
          </a:p>
        </p:txBody>
      </p:sp>
    </p:spTree>
    <p:extLst>
      <p:ext uri="{BB962C8B-B14F-4D97-AF65-F5344CB8AC3E}">
        <p14:creationId xmlns:p14="http://schemas.microsoft.com/office/powerpoint/2010/main" val="245724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23</a:t>
            </a:fld>
            <a:endParaRPr lang="en-US" dirty="0"/>
          </a:p>
        </p:txBody>
      </p:sp>
    </p:spTree>
    <p:extLst>
      <p:ext uri="{BB962C8B-B14F-4D97-AF65-F5344CB8AC3E}">
        <p14:creationId xmlns:p14="http://schemas.microsoft.com/office/powerpoint/2010/main" val="3950586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24</a:t>
            </a:fld>
            <a:endParaRPr lang="en-US" dirty="0"/>
          </a:p>
        </p:txBody>
      </p:sp>
    </p:spTree>
    <p:extLst>
      <p:ext uri="{BB962C8B-B14F-4D97-AF65-F5344CB8AC3E}">
        <p14:creationId xmlns:p14="http://schemas.microsoft.com/office/powerpoint/2010/main" val="3720585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25</a:t>
            </a:fld>
            <a:endParaRPr lang="en-US" dirty="0"/>
          </a:p>
        </p:txBody>
      </p:sp>
    </p:spTree>
    <p:extLst>
      <p:ext uri="{BB962C8B-B14F-4D97-AF65-F5344CB8AC3E}">
        <p14:creationId xmlns:p14="http://schemas.microsoft.com/office/powerpoint/2010/main" val="318207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26</a:t>
            </a:fld>
            <a:endParaRPr lang="en-US" dirty="0"/>
          </a:p>
        </p:txBody>
      </p:sp>
    </p:spTree>
    <p:extLst>
      <p:ext uri="{BB962C8B-B14F-4D97-AF65-F5344CB8AC3E}">
        <p14:creationId xmlns:p14="http://schemas.microsoft.com/office/powerpoint/2010/main" val="21491624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 </a:t>
            </a:r>
            <a:r>
              <a:rPr lang="en-US" sz="1200" kern="1200" dirty="0" smtClean="0">
                <a:solidFill>
                  <a:schemeClr val="tx1"/>
                </a:solidFill>
                <a:latin typeface="+mn-lt"/>
                <a:ea typeface="+mn-ea"/>
                <a:cs typeface="+mn-cs"/>
              </a:rPr>
              <a:t>Only pair-wise comparisons statistically significant at p &lt; 0.05 are shown on the slide.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27</a:t>
            </a:fld>
            <a:endParaRPr lang="en-US" dirty="0"/>
          </a:p>
        </p:txBody>
      </p:sp>
    </p:spTree>
    <p:extLst>
      <p:ext uri="{BB962C8B-B14F-4D97-AF65-F5344CB8AC3E}">
        <p14:creationId xmlns:p14="http://schemas.microsoft.com/office/powerpoint/2010/main" val="6651246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 </a:t>
            </a:r>
            <a:r>
              <a:rPr lang="en-US" sz="1200" kern="1200" dirty="0" smtClean="0">
                <a:solidFill>
                  <a:schemeClr val="tx1"/>
                </a:solidFill>
                <a:latin typeface="+mn-lt"/>
                <a:ea typeface="+mn-ea"/>
                <a:cs typeface="+mn-cs"/>
              </a:rPr>
              <a:t>Only pair-wise comparisons statistically significant at p &lt; 0.05 are shown on the slide.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28</a:t>
            </a:fld>
            <a:endParaRPr lang="en-US" dirty="0"/>
          </a:p>
        </p:txBody>
      </p:sp>
    </p:spTree>
    <p:extLst>
      <p:ext uri="{BB962C8B-B14F-4D97-AF65-F5344CB8AC3E}">
        <p14:creationId xmlns:p14="http://schemas.microsoft.com/office/powerpoint/2010/main" val="23482766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29</a:t>
            </a:fld>
            <a:endParaRPr lang="en-US" dirty="0"/>
          </a:p>
        </p:txBody>
      </p:sp>
    </p:spTree>
    <p:extLst>
      <p:ext uri="{BB962C8B-B14F-4D97-AF65-F5344CB8AC3E}">
        <p14:creationId xmlns:p14="http://schemas.microsoft.com/office/powerpoint/2010/main" val="1652864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This figure shows survival conditional on survival to 3 months. Therefore, only patients surviving to at least 3 months were included in the calculation. The conditional median survival is the estimated time point at which 50% of the recipients who survive to at least 3 months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30</a:t>
            </a:fld>
            <a:endParaRPr lang="en-US" dirty="0"/>
          </a:p>
        </p:txBody>
      </p:sp>
    </p:spTree>
    <p:extLst>
      <p:ext uri="{BB962C8B-B14F-4D97-AF65-F5344CB8AC3E}">
        <p14:creationId xmlns:p14="http://schemas.microsoft.com/office/powerpoint/2010/main" val="1812338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3</a:t>
            </a:fld>
            <a:endParaRPr lang="en-US" dirty="0"/>
          </a:p>
        </p:txBody>
      </p:sp>
    </p:spTree>
    <p:extLst>
      <p:ext uri="{BB962C8B-B14F-4D97-AF65-F5344CB8AC3E}">
        <p14:creationId xmlns:p14="http://schemas.microsoft.com/office/powerpoint/2010/main" val="2463899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This figure shows survival conditional on survival to 3 months. Therefore, only patients surviving to at least 3 months were included in the calculation. The conditional median survival is the estimated time point at which 50% of the recipients who survive to at least 3 months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31</a:t>
            </a:fld>
            <a:endParaRPr lang="en-US" dirty="0"/>
          </a:p>
        </p:txBody>
      </p:sp>
    </p:spTree>
    <p:extLst>
      <p:ext uri="{BB962C8B-B14F-4D97-AF65-F5344CB8AC3E}">
        <p14:creationId xmlns:p14="http://schemas.microsoft.com/office/powerpoint/2010/main" val="42219385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This figure shows survival conditional on survival to 3 months. Therefore, only patients surviving to at least 3 months were included in the calculation. The conditional median survival is the estimated time point at which 50% of the recipients who survive to at least 3 months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32</a:t>
            </a:fld>
            <a:endParaRPr lang="en-US" dirty="0"/>
          </a:p>
        </p:txBody>
      </p:sp>
    </p:spTree>
    <p:extLst>
      <p:ext uri="{BB962C8B-B14F-4D97-AF65-F5344CB8AC3E}">
        <p14:creationId xmlns:p14="http://schemas.microsoft.com/office/powerpoint/2010/main" val="5233429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This figure shows survival conditional on survival to 12 months. Therefore, only patients surviving to at least 12 months were included in the calculation. The conditional median survival is the estimated time point at which 50% of the recipients who survive to at least 12 months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33</a:t>
            </a:fld>
            <a:endParaRPr lang="en-US" dirty="0"/>
          </a:p>
        </p:txBody>
      </p:sp>
    </p:spTree>
    <p:extLst>
      <p:ext uri="{BB962C8B-B14F-4D97-AF65-F5344CB8AC3E}">
        <p14:creationId xmlns:p14="http://schemas.microsoft.com/office/powerpoint/2010/main" val="7931078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This figure shows survival conditional on survival to 12 months. Therefore, only patients surviving to at least 12 months were included in the calculation. The conditional median survival is the estimated time point at which 50% of the recipients who survive to at least 12 months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34</a:t>
            </a:fld>
            <a:endParaRPr lang="en-US" dirty="0"/>
          </a:p>
        </p:txBody>
      </p:sp>
    </p:spTree>
    <p:extLst>
      <p:ext uri="{BB962C8B-B14F-4D97-AF65-F5344CB8AC3E}">
        <p14:creationId xmlns:p14="http://schemas.microsoft.com/office/powerpoint/2010/main" val="25406841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35</a:t>
            </a:fld>
            <a:endParaRPr lang="en-US" dirty="0"/>
          </a:p>
        </p:txBody>
      </p:sp>
    </p:spTree>
    <p:extLst>
      <p:ext uri="{BB962C8B-B14F-4D97-AF65-F5344CB8AC3E}">
        <p14:creationId xmlns:p14="http://schemas.microsoft.com/office/powerpoint/2010/main" val="38528297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36</a:t>
            </a:fld>
            <a:endParaRPr lang="en-US" dirty="0"/>
          </a:p>
        </p:txBody>
      </p:sp>
    </p:spTree>
    <p:extLst>
      <p:ext uri="{BB962C8B-B14F-4D97-AF65-F5344CB8AC3E}">
        <p14:creationId xmlns:p14="http://schemas.microsoft.com/office/powerpoint/2010/main" val="2618124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37</a:t>
            </a:fld>
            <a:endParaRPr lang="en-US" dirty="0"/>
          </a:p>
        </p:txBody>
      </p:sp>
    </p:spTree>
    <p:extLst>
      <p:ext uri="{BB962C8B-B14F-4D97-AF65-F5344CB8AC3E}">
        <p14:creationId xmlns:p14="http://schemas.microsoft.com/office/powerpoint/2010/main" val="40147550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38</a:t>
            </a:fld>
            <a:endParaRPr lang="en-US" dirty="0"/>
          </a:p>
        </p:txBody>
      </p:sp>
    </p:spTree>
    <p:extLst>
      <p:ext uri="{BB962C8B-B14F-4D97-AF65-F5344CB8AC3E}">
        <p14:creationId xmlns:p14="http://schemas.microsoft.com/office/powerpoint/2010/main" val="41302876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39</a:t>
            </a:fld>
            <a:endParaRPr lang="en-US" dirty="0"/>
          </a:p>
        </p:txBody>
      </p:sp>
    </p:spTree>
    <p:extLst>
      <p:ext uri="{BB962C8B-B14F-4D97-AF65-F5344CB8AC3E}">
        <p14:creationId xmlns:p14="http://schemas.microsoft.com/office/powerpoint/2010/main" val="32638917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40</a:t>
            </a:fld>
            <a:endParaRPr lang="en-US" dirty="0"/>
          </a:p>
        </p:txBody>
      </p:sp>
    </p:spTree>
    <p:extLst>
      <p:ext uri="{BB962C8B-B14F-4D97-AF65-F5344CB8AC3E}">
        <p14:creationId xmlns:p14="http://schemas.microsoft.com/office/powerpoint/2010/main" val="996122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a:t>
            </a:fld>
            <a:endParaRPr lang="en-US" dirty="0"/>
          </a:p>
        </p:txBody>
      </p:sp>
    </p:spTree>
    <p:extLst>
      <p:ext uri="{BB962C8B-B14F-4D97-AF65-F5344CB8AC3E}">
        <p14:creationId xmlns:p14="http://schemas.microsoft.com/office/powerpoint/2010/main" val="11720750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41</a:t>
            </a:fld>
            <a:endParaRPr lang="en-US" dirty="0"/>
          </a:p>
        </p:txBody>
      </p:sp>
    </p:spTree>
    <p:extLst>
      <p:ext uri="{BB962C8B-B14F-4D97-AF65-F5344CB8AC3E}">
        <p14:creationId xmlns:p14="http://schemas.microsoft.com/office/powerpoint/2010/main" val="4041639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42</a:t>
            </a:fld>
            <a:endParaRPr lang="en-US" dirty="0"/>
          </a:p>
        </p:txBody>
      </p:sp>
    </p:spTree>
    <p:extLst>
      <p:ext uri="{BB962C8B-B14F-4D97-AF65-F5344CB8AC3E}">
        <p14:creationId xmlns:p14="http://schemas.microsoft.com/office/powerpoint/2010/main" val="37784021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43</a:t>
            </a:fld>
            <a:endParaRPr lang="en-US" dirty="0"/>
          </a:p>
        </p:txBody>
      </p:sp>
    </p:spTree>
    <p:extLst>
      <p:ext uri="{BB962C8B-B14F-4D97-AF65-F5344CB8AC3E}">
        <p14:creationId xmlns:p14="http://schemas.microsoft.com/office/powerpoint/2010/main" val="11292707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44</a:t>
            </a:fld>
            <a:endParaRPr lang="en-US" dirty="0"/>
          </a:p>
        </p:txBody>
      </p:sp>
    </p:spTree>
    <p:extLst>
      <p:ext uri="{BB962C8B-B14F-4D97-AF65-F5344CB8AC3E}">
        <p14:creationId xmlns:p14="http://schemas.microsoft.com/office/powerpoint/2010/main" val="38608860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45</a:t>
            </a:fld>
            <a:endParaRPr lang="en-US" dirty="0"/>
          </a:p>
        </p:txBody>
      </p:sp>
    </p:spTree>
    <p:extLst>
      <p:ext uri="{BB962C8B-B14F-4D97-AF65-F5344CB8AC3E}">
        <p14:creationId xmlns:p14="http://schemas.microsoft.com/office/powerpoint/2010/main" val="1441438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46</a:t>
            </a:fld>
            <a:endParaRPr lang="en-US" dirty="0"/>
          </a:p>
        </p:txBody>
      </p:sp>
    </p:spTree>
    <p:extLst>
      <p:ext uri="{BB962C8B-B14F-4D97-AF65-F5344CB8AC3E}">
        <p14:creationId xmlns:p14="http://schemas.microsoft.com/office/powerpoint/2010/main" val="271856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47</a:t>
            </a:fld>
            <a:endParaRPr lang="en-US" dirty="0"/>
          </a:p>
        </p:txBody>
      </p:sp>
    </p:spTree>
    <p:extLst>
      <p:ext uri="{BB962C8B-B14F-4D97-AF65-F5344CB8AC3E}">
        <p14:creationId xmlns:p14="http://schemas.microsoft.com/office/powerpoint/2010/main" val="12012146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48</a:t>
            </a:fld>
            <a:endParaRPr lang="en-US" dirty="0"/>
          </a:p>
        </p:txBody>
      </p:sp>
    </p:spTree>
    <p:extLst>
      <p:ext uri="{BB962C8B-B14F-4D97-AF65-F5344CB8AC3E}">
        <p14:creationId xmlns:p14="http://schemas.microsoft.com/office/powerpoint/2010/main" val="36161513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Functional status is collected using Karnofsky score for adult recipients and Lansky score for pediatric recipients.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figure shows the functional status reported on the 1-year, 2-year and 3-year annual follow-ups.  Because all follow-ups between January 2009 and June 2014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50</a:t>
            </a:fld>
            <a:endParaRPr lang="en-US" dirty="0"/>
          </a:p>
        </p:txBody>
      </p:sp>
    </p:spTree>
    <p:extLst>
      <p:ext uri="{BB962C8B-B14F-4D97-AF65-F5344CB8AC3E}">
        <p14:creationId xmlns:p14="http://schemas.microsoft.com/office/powerpoint/2010/main" val="38438479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employment status reported on the 1-year, 3-year and 5-year annual follow-ups.  Because all follow-ups between January 2009 and June 2014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51</a:t>
            </a:fld>
            <a:endParaRPr lang="en-US" dirty="0"/>
          </a:p>
        </p:txBody>
      </p:sp>
    </p:spTree>
    <p:extLst>
      <p:ext uri="{BB962C8B-B14F-4D97-AF65-F5344CB8AC3E}">
        <p14:creationId xmlns:p14="http://schemas.microsoft.com/office/powerpoint/2010/main" val="2163633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a:t>
            </a:fld>
            <a:endParaRPr lang="en-US" dirty="0"/>
          </a:p>
        </p:txBody>
      </p:sp>
    </p:spTree>
    <p:extLst>
      <p:ext uri="{BB962C8B-B14F-4D97-AF65-F5344CB8AC3E}">
        <p14:creationId xmlns:p14="http://schemas.microsoft.com/office/powerpoint/2010/main" val="33539070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hospitalizations reported on the 1-year, 3-year, and 5-year follow-ups, representing the hospitalizations between discharge and 1 year, between the 2-year and 3-year follow-up, and  between the 4-year and 5-year follow-up, respectively.  Because all follow-ups between January</a:t>
            </a:r>
            <a:r>
              <a:rPr lang="en-US" sz="1200" kern="1200" baseline="0" dirty="0" smtClean="0">
                <a:solidFill>
                  <a:schemeClr val="tx1"/>
                </a:solidFill>
                <a:latin typeface="+mn-lt"/>
                <a:ea typeface="+mn-ea"/>
                <a:cs typeface="+mn-cs"/>
              </a:rPr>
              <a:t> 2009 </a:t>
            </a:r>
            <a:r>
              <a:rPr lang="en-US" sz="1200" kern="1200" dirty="0" smtClean="0">
                <a:solidFill>
                  <a:schemeClr val="tx1"/>
                </a:solidFill>
                <a:latin typeface="+mn-lt"/>
                <a:ea typeface="+mn-ea"/>
                <a:cs typeface="+mn-cs"/>
              </a:rPr>
              <a:t>and June 2014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52</a:t>
            </a:fld>
            <a:endParaRPr lang="en-US" dirty="0"/>
          </a:p>
        </p:txBody>
      </p:sp>
    </p:spTree>
    <p:extLst>
      <p:ext uri="{BB962C8B-B14F-4D97-AF65-F5344CB8AC3E}">
        <p14:creationId xmlns:p14="http://schemas.microsoft.com/office/powerpoint/2010/main" val="34663038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54</a:t>
            </a:fld>
            <a:endParaRPr lang="en-US" dirty="0"/>
          </a:p>
        </p:txBody>
      </p:sp>
    </p:spTree>
    <p:extLst>
      <p:ext uri="{BB962C8B-B14F-4D97-AF65-F5344CB8AC3E}">
        <p14:creationId xmlns:p14="http://schemas.microsoft.com/office/powerpoint/2010/main" val="34002647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D3FF3A6-B03F-4710-AAA0-E3CB014C4A59}" type="slidenum">
              <a:rPr lang="en-US" smtClean="0"/>
              <a:pPr/>
              <a:t>55</a:t>
            </a:fld>
            <a:endParaRPr lang="en-US" dirty="0"/>
          </a:p>
        </p:txBody>
      </p:sp>
    </p:spTree>
    <p:extLst>
      <p:ext uri="{BB962C8B-B14F-4D97-AF65-F5344CB8AC3E}">
        <p14:creationId xmlns:p14="http://schemas.microsoft.com/office/powerpoint/2010/main" val="7929658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56</a:t>
            </a:fld>
            <a:endParaRPr lang="en-US" dirty="0"/>
          </a:p>
        </p:txBody>
      </p:sp>
    </p:spTree>
    <p:extLst>
      <p:ext uri="{BB962C8B-B14F-4D97-AF65-F5344CB8AC3E}">
        <p14:creationId xmlns:p14="http://schemas.microsoft.com/office/powerpoint/2010/main" val="40184808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57</a:t>
            </a:fld>
            <a:endParaRPr lang="en-US" dirty="0"/>
          </a:p>
        </p:txBody>
      </p:sp>
    </p:spTree>
    <p:extLst>
      <p:ext uri="{BB962C8B-B14F-4D97-AF65-F5344CB8AC3E}">
        <p14:creationId xmlns:p14="http://schemas.microsoft.com/office/powerpoint/2010/main" val="13519033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58</a:t>
            </a:fld>
            <a:endParaRPr lang="en-US" dirty="0"/>
          </a:p>
        </p:txBody>
      </p:sp>
    </p:spTree>
    <p:extLst>
      <p:ext uri="{BB962C8B-B14F-4D97-AF65-F5344CB8AC3E}">
        <p14:creationId xmlns:p14="http://schemas.microsoft.com/office/powerpoint/2010/main" val="19150370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and 5-year annual follow-up forms.  To provide a snapshot of current practice, only follow-ups occurring between January 2004 and June 2014 were included.  Therefore, this figure does not represent changes in practice between the 1-year follow-up and 5-year follow-up on a cohort of patients.  The patients in the 1-year tabulation are not the same patients as in the 5-year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59</a:t>
            </a:fld>
            <a:endParaRPr lang="en-US" dirty="0"/>
          </a:p>
        </p:txBody>
      </p:sp>
    </p:spTree>
    <p:extLst>
      <p:ext uri="{BB962C8B-B14F-4D97-AF65-F5344CB8AC3E}">
        <p14:creationId xmlns:p14="http://schemas.microsoft.com/office/powerpoint/2010/main" val="22511377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figure shows the maintenance immunosuppression reported as being provided at the time of the 1-year and 5-year annual follow-up forms.  To provide a snapshot of current practice, only follow-ups occurring between January 2004 and June 2014 were included.  Therefore, this figure does not represent changes in practice between the 1-year follow-up and 5-year follow-up on a cohort of patients.  The patients in the 1-year tabulation are not the same patients as in the 5-year tabulation.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60</a:t>
            </a:fld>
            <a:endParaRPr lang="en-US" dirty="0"/>
          </a:p>
        </p:txBody>
      </p:sp>
    </p:spTree>
    <p:extLst>
      <p:ext uri="{BB962C8B-B14F-4D97-AF65-F5344CB8AC3E}">
        <p14:creationId xmlns:p14="http://schemas.microsoft.com/office/powerpoint/2010/main" val="18910195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annual follow-up forms.  As different patients were transplanted each year this figure does not represent changes in immunosuppression for individual patients but may represent changes in practice.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61</a:t>
            </a:fld>
            <a:endParaRPr lang="en-US" dirty="0"/>
          </a:p>
        </p:txBody>
      </p:sp>
    </p:spTree>
    <p:extLst>
      <p:ext uri="{BB962C8B-B14F-4D97-AF65-F5344CB8AC3E}">
        <p14:creationId xmlns:p14="http://schemas.microsoft.com/office/powerpoint/2010/main" val="9541587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and 5-year annual follow-up forms.  To provide a snapshot of current practice, only follow-ups occurring between January 2004 and June 2014 were included.  Therefore, this figure does not represent changes in practice between the 1-year follow-up and 5-year follow-up on a cohort of patients.  The patients in the 1-year tabulation are not the same patients as in the 5-year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62</a:t>
            </a:fld>
            <a:endParaRPr lang="en-US" dirty="0"/>
          </a:p>
        </p:txBody>
      </p:sp>
    </p:spTree>
    <p:extLst>
      <p:ext uri="{BB962C8B-B14F-4D97-AF65-F5344CB8AC3E}">
        <p14:creationId xmlns:p14="http://schemas.microsoft.com/office/powerpoint/2010/main" val="2206496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a:t>
            </a:fld>
            <a:endParaRPr lang="en-US" dirty="0"/>
          </a:p>
        </p:txBody>
      </p:sp>
    </p:spTree>
    <p:extLst>
      <p:ext uri="{BB962C8B-B14F-4D97-AF65-F5344CB8AC3E}">
        <p14:creationId xmlns:p14="http://schemas.microsoft.com/office/powerpoint/2010/main" val="38695455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and 5-year annual follow-up forms.  To provide a snapshot of current practice, only follow-ups occurring between January 2004 and June 2014 were included.  Therefore, this figure does not represent changes in practice between the 1-year follow-up and 5-year follow-up on a cohort of patients.  The patients in the 1-year tabulation are not the same patients as in the 5-year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63</a:t>
            </a:fld>
            <a:endParaRPr lang="en-US" dirty="0"/>
          </a:p>
        </p:txBody>
      </p:sp>
    </p:spTree>
    <p:extLst>
      <p:ext uri="{BB962C8B-B14F-4D97-AF65-F5344CB8AC3E}">
        <p14:creationId xmlns:p14="http://schemas.microsoft.com/office/powerpoint/2010/main" val="9273456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maintenance immunosuppression combinations use during the first year could be used as a stratification factor.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 </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64</a:t>
            </a:fld>
            <a:endParaRPr lang="en-US" dirty="0"/>
          </a:p>
        </p:txBody>
      </p:sp>
    </p:spTree>
    <p:extLst>
      <p:ext uri="{BB962C8B-B14F-4D97-AF65-F5344CB8AC3E}">
        <p14:creationId xmlns:p14="http://schemas.microsoft.com/office/powerpoint/2010/main" val="5729135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maintenance immunosuppression combinations use during the first year could be used as a stratification factor.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 </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65</a:t>
            </a:fld>
            <a:endParaRPr lang="en-US" dirty="0"/>
          </a:p>
        </p:txBody>
      </p:sp>
    </p:spTree>
    <p:extLst>
      <p:ext uri="{BB962C8B-B14F-4D97-AF65-F5344CB8AC3E}">
        <p14:creationId xmlns:p14="http://schemas.microsoft.com/office/powerpoint/2010/main" val="19163876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maintenance immunosuppression combinations use during the first year could be used as a stratification factor.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 </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66</a:t>
            </a:fld>
            <a:endParaRPr lang="en-US" dirty="0"/>
          </a:p>
        </p:txBody>
      </p:sp>
    </p:spTree>
    <p:extLst>
      <p:ext uri="{BB962C8B-B14F-4D97-AF65-F5344CB8AC3E}">
        <p14:creationId xmlns:p14="http://schemas.microsoft.com/office/powerpoint/2010/main" val="17142983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maintenance immunosuppression combinations use during the first year could be used as a stratification factor.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67</a:t>
            </a:fld>
            <a:endParaRPr lang="en-US" dirty="0"/>
          </a:p>
        </p:txBody>
      </p:sp>
    </p:spTree>
    <p:extLst>
      <p:ext uri="{BB962C8B-B14F-4D97-AF65-F5344CB8AC3E}">
        <p14:creationId xmlns:p14="http://schemas.microsoft.com/office/powerpoint/2010/main" val="10074881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68</a:t>
            </a:fld>
            <a:endParaRPr lang="en-US" dirty="0"/>
          </a:p>
        </p:txBody>
      </p:sp>
    </p:spTree>
    <p:extLst>
      <p:ext uri="{BB962C8B-B14F-4D97-AF65-F5344CB8AC3E}">
        <p14:creationId xmlns:p14="http://schemas.microsoft.com/office/powerpoint/2010/main" val="19070024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69</a:t>
            </a:fld>
            <a:endParaRPr lang="en-US" dirty="0"/>
          </a:p>
        </p:txBody>
      </p:sp>
    </p:spTree>
    <p:extLst>
      <p:ext uri="{BB962C8B-B14F-4D97-AF65-F5344CB8AC3E}">
        <p14:creationId xmlns:p14="http://schemas.microsoft.com/office/powerpoint/2010/main" val="37335678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70</a:t>
            </a:fld>
            <a:endParaRPr lang="en-US" dirty="0"/>
          </a:p>
        </p:txBody>
      </p:sp>
    </p:spTree>
    <p:extLst>
      <p:ext uri="{BB962C8B-B14F-4D97-AF65-F5344CB8AC3E}">
        <p14:creationId xmlns:p14="http://schemas.microsoft.com/office/powerpoint/2010/main" val="25813520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71</a:t>
            </a:fld>
            <a:endParaRPr lang="en-US" dirty="0"/>
          </a:p>
        </p:txBody>
      </p:sp>
    </p:spTree>
    <p:extLst>
      <p:ext uri="{BB962C8B-B14F-4D97-AF65-F5344CB8AC3E}">
        <p14:creationId xmlns:p14="http://schemas.microsoft.com/office/powerpoint/2010/main" val="4723655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on the 1-year annual follow-up form.  The percentages are based on patients with known responses.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73</a:t>
            </a:fld>
            <a:endParaRPr lang="en-US" dirty="0"/>
          </a:p>
        </p:txBody>
      </p:sp>
    </p:spTree>
    <p:extLst>
      <p:ext uri="{BB962C8B-B14F-4D97-AF65-F5344CB8AC3E}">
        <p14:creationId xmlns:p14="http://schemas.microsoft.com/office/powerpoint/2010/main" val="394155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a:t>
            </a:fld>
            <a:endParaRPr lang="en-US" dirty="0"/>
          </a:p>
        </p:txBody>
      </p:sp>
    </p:spTree>
    <p:extLst>
      <p:ext uri="{BB962C8B-B14F-4D97-AF65-F5344CB8AC3E}">
        <p14:creationId xmlns:p14="http://schemas.microsoft.com/office/powerpoint/2010/main" val="261590572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on the 1-year annual follow-up form.  The percentages are based on patients with known responses.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74</a:t>
            </a:fld>
            <a:endParaRPr lang="en-US" dirty="0"/>
          </a:p>
        </p:txBody>
      </p:sp>
    </p:spTree>
    <p:extLst>
      <p:ext uri="{BB962C8B-B14F-4D97-AF65-F5344CB8AC3E}">
        <p14:creationId xmlns:p14="http://schemas.microsoft.com/office/powerpoint/2010/main" val="11038829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on the 1-year annual follow-up form and within 5 years following transplantation. The percentages are based on patients with known responses.  To reduce bias, only patients with responses reported on every follow-up through the 5-year annual follow-up were included in the 5-year analysis.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75</a:t>
            </a:fld>
            <a:endParaRPr lang="en-US" dirty="0"/>
          </a:p>
        </p:txBody>
      </p:sp>
    </p:spTree>
    <p:extLst>
      <p:ext uri="{BB962C8B-B14F-4D97-AF65-F5344CB8AC3E}">
        <p14:creationId xmlns:p14="http://schemas.microsoft.com/office/powerpoint/2010/main" val="6548209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on the 1-year annual follow-up form and within 5 years following transplantation. The percentages are based on patients with known responses.  To reduce bias, only patients with responses reported on every follow-up through the 5-year annual follow-up were included in the 5-year analysis.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76</a:t>
            </a:fld>
            <a:endParaRPr lang="en-US" dirty="0"/>
          </a:p>
        </p:txBody>
      </p:sp>
    </p:spTree>
    <p:extLst>
      <p:ext uri="{BB962C8B-B14F-4D97-AF65-F5344CB8AC3E}">
        <p14:creationId xmlns:p14="http://schemas.microsoft.com/office/powerpoint/2010/main" val="19747696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within 10 years following transplantation. The percentages are based on patients with known responses.  To reduce bias, only patients with responses reported on every follow-up through the 10-year annual follow-up were included.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77</a:t>
            </a:fld>
            <a:endParaRPr lang="en-US" dirty="0"/>
          </a:p>
        </p:txBody>
      </p:sp>
    </p:spTree>
    <p:extLst>
      <p:ext uri="{BB962C8B-B14F-4D97-AF65-F5344CB8AC3E}">
        <p14:creationId xmlns:p14="http://schemas.microsoft.com/office/powerpoint/2010/main" val="138615386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bronchiolitis obliterans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78</a:t>
            </a:fld>
            <a:endParaRPr lang="en-US" dirty="0"/>
          </a:p>
        </p:txBody>
      </p:sp>
    </p:spTree>
    <p:extLst>
      <p:ext uri="{BB962C8B-B14F-4D97-AF65-F5344CB8AC3E}">
        <p14:creationId xmlns:p14="http://schemas.microsoft.com/office/powerpoint/2010/main" val="21425645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bronchiolitis obliterans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79</a:t>
            </a:fld>
            <a:endParaRPr lang="en-US" dirty="0"/>
          </a:p>
        </p:txBody>
      </p:sp>
    </p:spTree>
    <p:extLst>
      <p:ext uri="{BB962C8B-B14F-4D97-AF65-F5344CB8AC3E}">
        <p14:creationId xmlns:p14="http://schemas.microsoft.com/office/powerpoint/2010/main" val="26597146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bronchiolitis obliterans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80</a:t>
            </a:fld>
            <a:endParaRPr lang="en-US" dirty="0"/>
          </a:p>
        </p:txBody>
      </p:sp>
    </p:spTree>
    <p:extLst>
      <p:ext uri="{BB962C8B-B14F-4D97-AF65-F5344CB8AC3E}">
        <p14:creationId xmlns:p14="http://schemas.microsoft.com/office/powerpoint/2010/main" val="347461351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bronchiolitis obliterans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81</a:t>
            </a:fld>
            <a:endParaRPr lang="en-US" dirty="0"/>
          </a:p>
        </p:txBody>
      </p:sp>
    </p:spTree>
    <p:extLst>
      <p:ext uri="{BB962C8B-B14F-4D97-AF65-F5344CB8AC3E}">
        <p14:creationId xmlns:p14="http://schemas.microsoft.com/office/powerpoint/2010/main" val="18551790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bronchiolitis obliterans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a:t>
            </a:r>
            <a:r>
              <a:rPr lang="en-US" sz="1200" kern="1200" dirty="0" err="1" smtClean="0">
                <a:solidFill>
                  <a:schemeClr val="tx1"/>
                </a:solidFill>
                <a:latin typeface="+mn-lt"/>
                <a:ea typeface="+mn-ea"/>
                <a:cs typeface="+mn-cs"/>
              </a:rPr>
              <a:t>provided</a:t>
            </a:r>
            <a:r>
              <a:rPr lang="en-US" sz="1200" kern="1200" dirty="0" err="1" smtClean="0">
                <a:solidFill>
                  <a:schemeClr val="tx1"/>
                </a:solidFill>
                <a:effectLst/>
                <a:latin typeface="+mn-lt"/>
                <a:ea typeface="+mn-ea"/>
                <a:cs typeface="+mn-cs"/>
              </a:rPr>
              <a:t>For</a:t>
            </a:r>
            <a:r>
              <a:rPr lang="en-US" sz="1200" kern="1200" dirty="0" smtClean="0">
                <a:solidFill>
                  <a:schemeClr val="tx1"/>
                </a:solidFill>
                <a:effectLst/>
                <a:latin typeface="+mn-lt"/>
                <a:ea typeface="+mn-ea"/>
                <a:cs typeface="+mn-cs"/>
              </a:rPr>
              <a:t>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82</a:t>
            </a:fld>
            <a:endParaRPr lang="en-US" dirty="0"/>
          </a:p>
        </p:txBody>
      </p:sp>
    </p:spTree>
    <p:extLst>
      <p:ext uri="{BB962C8B-B14F-4D97-AF65-F5344CB8AC3E}">
        <p14:creationId xmlns:p14="http://schemas.microsoft.com/office/powerpoint/2010/main" val="291824084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bronchiolitis obliterans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dirty="0" smtClean="0"/>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83</a:t>
            </a:fld>
            <a:endParaRPr lang="en-US" dirty="0"/>
          </a:p>
        </p:txBody>
      </p:sp>
    </p:spTree>
    <p:extLst>
      <p:ext uri="{BB962C8B-B14F-4D97-AF65-F5344CB8AC3E}">
        <p14:creationId xmlns:p14="http://schemas.microsoft.com/office/powerpoint/2010/main" val="4277268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diagnoses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8</a:t>
            </a:fld>
            <a:endParaRPr lang="en-US" dirty="0"/>
          </a:p>
        </p:txBody>
      </p:sp>
    </p:spTree>
    <p:extLst>
      <p:ext uri="{BB962C8B-B14F-4D97-AF65-F5344CB8AC3E}">
        <p14:creationId xmlns:p14="http://schemas.microsoft.com/office/powerpoint/2010/main" val="360512013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bronchiolitis obliterans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84</a:t>
            </a:fld>
            <a:endParaRPr lang="en-US" dirty="0"/>
          </a:p>
        </p:txBody>
      </p:sp>
    </p:spTree>
    <p:extLst>
      <p:ext uri="{BB962C8B-B14F-4D97-AF65-F5344CB8AC3E}">
        <p14:creationId xmlns:p14="http://schemas.microsoft.com/office/powerpoint/2010/main" val="348891262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rates were computed using the Kaplan-Meier method.</a:t>
            </a:r>
          </a:p>
          <a:p>
            <a:endParaRPr lang="en-US" sz="1200" kern="1200" dirty="0" smtClean="0">
              <a:solidFill>
                <a:schemeClr val="tx1"/>
              </a:solidFill>
              <a:latin typeface="+mn-lt"/>
              <a:ea typeface="+mn-ea"/>
              <a:cs typeface="+mn-cs"/>
            </a:endParaRPr>
          </a:p>
          <a:p>
            <a:pPr algn="l"/>
            <a:r>
              <a:rPr lang="en-US" sz="1200" kern="1200" dirty="0" smtClean="0">
                <a:solidFill>
                  <a:schemeClr val="tx1"/>
                </a:solidFill>
                <a:latin typeface="+mn-lt"/>
                <a:ea typeface="+mn-ea"/>
                <a:cs typeface="+mn-cs"/>
              </a:rPr>
              <a:t>The development of severe renal dysfunction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severe renal dysfunction was reported.  Therefore, the rates seen here may differ from those reported in the cumulative prevalence slide which is based on only those patients with known responses for severe renal dysfunction at all follow-up time points.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85</a:t>
            </a:fld>
            <a:endParaRPr lang="en-US" dirty="0"/>
          </a:p>
        </p:txBody>
      </p:sp>
    </p:spTree>
    <p:extLst>
      <p:ext uri="{BB962C8B-B14F-4D97-AF65-F5344CB8AC3E}">
        <p14:creationId xmlns:p14="http://schemas.microsoft.com/office/powerpoint/2010/main" val="176062754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severe renal dysfunction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 </a:t>
            </a:r>
            <a:r>
              <a:rPr lang="en-US" sz="1200" kern="1200" dirty="0" smtClean="0">
                <a:solidFill>
                  <a:schemeClr val="tx1"/>
                </a:solidFill>
                <a:latin typeface="+mn-lt"/>
                <a:ea typeface="+mn-ea"/>
                <a:cs typeface="+mn-cs"/>
              </a:rPr>
              <a:t>Patients were included in the analysis until an unknown response for severe renal dysfunction was reported.  Therefore, the rates seen here may differ from those reported in the cumulative prevalence slide which is based on only those patients with known responses for severe renal dysfunction at all follow-up time points.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86</a:t>
            </a:fld>
            <a:endParaRPr lang="en-US" dirty="0"/>
          </a:p>
        </p:txBody>
      </p:sp>
    </p:spTree>
    <p:extLst>
      <p:ext uri="{BB962C8B-B14F-4D97-AF65-F5344CB8AC3E}">
        <p14:creationId xmlns:p14="http://schemas.microsoft.com/office/powerpoint/2010/main" val="195249271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with malignancies reported within 1 year, within 5 years and within 10 years following transplantation. The percentages are based on patients with known responses.  To reduce bias, only patients with responses reported on every follow-up through the 5-year (10-year) annual follow-up were included in the “5-Year Survivors” (“10-Year Survivors”) column.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87</a:t>
            </a:fld>
            <a:endParaRPr lang="en-US" dirty="0"/>
          </a:p>
        </p:txBody>
      </p:sp>
    </p:spTree>
    <p:extLst>
      <p:ext uri="{BB962C8B-B14F-4D97-AF65-F5344CB8AC3E}">
        <p14:creationId xmlns:p14="http://schemas.microsoft.com/office/powerpoint/2010/main" val="60897813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a:t>
            </a:r>
            <a:r>
              <a:rPr lang="en-US" sz="1200" kern="1200" dirty="0" smtClean="0">
                <a:solidFill>
                  <a:schemeClr val="tx1"/>
                </a:solidFill>
                <a:latin typeface="+mn-lt"/>
                <a:ea typeface="+mn-ea"/>
                <a:cs typeface="+mn-cs"/>
              </a:rPr>
              <a:t>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88</a:t>
            </a:fld>
            <a:endParaRPr lang="en-US" dirty="0"/>
          </a:p>
        </p:txBody>
      </p:sp>
    </p:spTree>
    <p:extLst>
      <p:ext uri="{BB962C8B-B14F-4D97-AF65-F5344CB8AC3E}">
        <p14:creationId xmlns:p14="http://schemas.microsoft.com/office/powerpoint/2010/main" val="197661941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a:t>
            </a:r>
            <a:r>
              <a:rPr lang="en-US" sz="1200" kern="1200" dirty="0" smtClean="0">
                <a:solidFill>
                  <a:schemeClr val="tx1"/>
                </a:solidFill>
                <a:effectLst/>
                <a:latin typeface="+mn-lt"/>
                <a:ea typeface="+mn-ea"/>
                <a:cs typeface="+mn-cs"/>
              </a:rPr>
              <a:t>For this figure the midpoint between the date of previous follow-up (when event had not occurred) and the date of follow-up when the event was reported was used as the date of occurrence. </a:t>
            </a:r>
            <a:r>
              <a:rPr lang="en-US" sz="1200" kern="1200" dirty="0" smtClean="0">
                <a:solidFill>
                  <a:schemeClr val="tx1"/>
                </a:solidFill>
                <a:latin typeface="+mn-lt"/>
                <a:ea typeface="+mn-ea"/>
                <a:cs typeface="+mn-cs"/>
              </a:rPr>
              <a:t>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89</a:t>
            </a:fld>
            <a:endParaRPr lang="en-US" dirty="0"/>
          </a:p>
        </p:txBody>
      </p:sp>
    </p:spTree>
    <p:extLst>
      <p:ext uri="{BB962C8B-B14F-4D97-AF65-F5344CB8AC3E}">
        <p14:creationId xmlns:p14="http://schemas.microsoft.com/office/powerpoint/2010/main" val="67998386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90</a:t>
            </a:fld>
            <a:endParaRPr lang="en-US" dirty="0"/>
          </a:p>
        </p:txBody>
      </p:sp>
    </p:spTree>
    <p:extLst>
      <p:ext uri="{BB962C8B-B14F-4D97-AF65-F5344CB8AC3E}">
        <p14:creationId xmlns:p14="http://schemas.microsoft.com/office/powerpoint/2010/main" val="73749376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91</a:t>
            </a:fld>
            <a:endParaRPr lang="en-US" dirty="0"/>
          </a:p>
        </p:txBody>
      </p:sp>
    </p:spTree>
    <p:extLst>
      <p:ext uri="{BB962C8B-B14F-4D97-AF65-F5344CB8AC3E}">
        <p14:creationId xmlns:p14="http://schemas.microsoft.com/office/powerpoint/2010/main" val="306580461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92</a:t>
            </a:fld>
            <a:endParaRPr lang="en-US" dirty="0"/>
          </a:p>
        </p:txBody>
      </p:sp>
    </p:spTree>
    <p:extLst>
      <p:ext uri="{BB962C8B-B14F-4D97-AF65-F5344CB8AC3E}">
        <p14:creationId xmlns:p14="http://schemas.microsoft.com/office/powerpoint/2010/main" val="212000621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93</a:t>
            </a:fld>
            <a:endParaRPr lang="en-US" dirty="0"/>
          </a:p>
        </p:txBody>
      </p:sp>
    </p:spTree>
    <p:extLst>
      <p:ext uri="{BB962C8B-B14F-4D97-AF65-F5344CB8AC3E}">
        <p14:creationId xmlns:p14="http://schemas.microsoft.com/office/powerpoint/2010/main" val="2250671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a:t>
            </a:fld>
            <a:endParaRPr lang="en-US" dirty="0"/>
          </a:p>
        </p:txBody>
      </p:sp>
    </p:spTree>
    <p:extLst>
      <p:ext uri="{BB962C8B-B14F-4D97-AF65-F5344CB8AC3E}">
        <p14:creationId xmlns:p14="http://schemas.microsoft.com/office/powerpoint/2010/main" val="9780756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94</a:t>
            </a:fld>
            <a:endParaRPr lang="en-US" dirty="0"/>
          </a:p>
        </p:txBody>
      </p:sp>
    </p:spTree>
    <p:extLst>
      <p:ext uri="{BB962C8B-B14F-4D97-AF65-F5344CB8AC3E}">
        <p14:creationId xmlns:p14="http://schemas.microsoft.com/office/powerpoint/2010/main" val="41142822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p:txBody>
      </p:sp>
      <p:sp>
        <p:nvSpPr>
          <p:cNvPr id="4" name="Slide Number Placeholder 3"/>
          <p:cNvSpPr>
            <a:spLocks noGrp="1"/>
          </p:cNvSpPr>
          <p:nvPr>
            <p:ph type="sldNum" sz="quarter" idx="10"/>
          </p:nvPr>
        </p:nvSpPr>
        <p:spPr/>
        <p:txBody>
          <a:bodyPr/>
          <a:lstStyle/>
          <a:p>
            <a:fld id="{88FBB1FB-AC70-4579-BA4D-6720E6A05D35}" type="slidenum">
              <a:rPr lang="en-US" smtClean="0"/>
              <a:pPr/>
              <a:t>96</a:t>
            </a:fld>
            <a:endParaRPr lang="en-US"/>
          </a:p>
        </p:txBody>
      </p:sp>
    </p:spTree>
    <p:extLst>
      <p:ext uri="{BB962C8B-B14F-4D97-AF65-F5344CB8AC3E}">
        <p14:creationId xmlns:p14="http://schemas.microsoft.com/office/powerpoint/2010/main" val="391049086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97</a:t>
            </a:fld>
            <a:endParaRPr lang="en-US"/>
          </a:p>
        </p:txBody>
      </p:sp>
    </p:spTree>
    <p:extLst>
      <p:ext uri="{BB962C8B-B14F-4D97-AF65-F5344CB8AC3E}">
        <p14:creationId xmlns:p14="http://schemas.microsoft.com/office/powerpoint/2010/main" val="41389461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98</a:t>
            </a:fld>
            <a:endParaRPr lang="en-US"/>
          </a:p>
        </p:txBody>
      </p:sp>
    </p:spTree>
    <p:extLst>
      <p:ext uri="{BB962C8B-B14F-4D97-AF65-F5344CB8AC3E}">
        <p14:creationId xmlns:p14="http://schemas.microsoft.com/office/powerpoint/2010/main" val="425084282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99</a:t>
            </a:fld>
            <a:endParaRPr lang="en-US"/>
          </a:p>
        </p:txBody>
      </p:sp>
    </p:spTree>
    <p:extLst>
      <p:ext uri="{BB962C8B-B14F-4D97-AF65-F5344CB8AC3E}">
        <p14:creationId xmlns:p14="http://schemas.microsoft.com/office/powerpoint/2010/main" val="3887208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100</a:t>
            </a:fld>
            <a:endParaRPr lang="en-US"/>
          </a:p>
        </p:txBody>
      </p:sp>
    </p:spTree>
    <p:extLst>
      <p:ext uri="{BB962C8B-B14F-4D97-AF65-F5344CB8AC3E}">
        <p14:creationId xmlns:p14="http://schemas.microsoft.com/office/powerpoint/2010/main" val="166296320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101</a:t>
            </a:fld>
            <a:endParaRPr lang="en-US"/>
          </a:p>
        </p:txBody>
      </p:sp>
    </p:spTree>
    <p:extLst>
      <p:ext uri="{BB962C8B-B14F-4D97-AF65-F5344CB8AC3E}">
        <p14:creationId xmlns:p14="http://schemas.microsoft.com/office/powerpoint/2010/main" val="132525057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102</a:t>
            </a:fld>
            <a:endParaRPr lang="en-US"/>
          </a:p>
        </p:txBody>
      </p:sp>
    </p:spTree>
    <p:extLst>
      <p:ext uri="{BB962C8B-B14F-4D97-AF65-F5344CB8AC3E}">
        <p14:creationId xmlns:p14="http://schemas.microsoft.com/office/powerpoint/2010/main" val="109778129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103</a:t>
            </a:fld>
            <a:endParaRPr lang="en-US"/>
          </a:p>
        </p:txBody>
      </p:sp>
    </p:spTree>
    <p:extLst>
      <p:ext uri="{BB962C8B-B14F-4D97-AF65-F5344CB8AC3E}">
        <p14:creationId xmlns:p14="http://schemas.microsoft.com/office/powerpoint/2010/main" val="122353918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104</a:t>
            </a:fld>
            <a:endParaRPr lang="en-US"/>
          </a:p>
        </p:txBody>
      </p:sp>
    </p:spTree>
    <p:extLst>
      <p:ext uri="{BB962C8B-B14F-4D97-AF65-F5344CB8AC3E}">
        <p14:creationId xmlns:p14="http://schemas.microsoft.com/office/powerpoint/2010/main" val="2789431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5000">
              <a:srgbClr val="330033"/>
            </a:gs>
            <a:gs pos="100000">
              <a:schemeClr val="tx1"/>
            </a:gs>
          </a:gsLst>
          <a:lin ang="162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5000"/>
        <a:buFont typeface="Webdings" charset="2"/>
        <a:buChar char="&lt;"/>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Times"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Font typeface="Times"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0.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1.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2.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3.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4.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5.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6.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0.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1.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2.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6.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7.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8.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9.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0.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1.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2.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3.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1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7.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notesSlide" Target="../notesSlides/notesSlide1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9.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0.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1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1.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1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2.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1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6.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1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7.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8.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1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13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0.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1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1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1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5.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1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6.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1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7.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1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8.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1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9.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1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1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3.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1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4.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14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5.xml.rels><?xml version="1.0" encoding="UTF-8" standalone="yes"?>
<Relationships xmlns="http://schemas.openxmlformats.org/package/2006/relationships"><Relationship Id="rId3" Type="http://schemas.openxmlformats.org/officeDocument/2006/relationships/chart" Target="../charts/chart122.xml"/><Relationship Id="rId2" Type="http://schemas.openxmlformats.org/officeDocument/2006/relationships/notesSlide" Target="../notesSlides/notesSlide1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6.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15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chart" Target="../charts/chart124.xml"/><Relationship Id="rId2" Type="http://schemas.openxmlformats.org/officeDocument/2006/relationships/notesSlide" Target="../notesSlides/notesSlide1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1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notesSlide" Target="../notesSlides/notesSlide1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3.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15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4.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15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5.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1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6.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1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7.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1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8.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15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9.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16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0.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16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1.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16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2.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16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3.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16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4.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16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5.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16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16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7.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16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8.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16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17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17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4.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17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5.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17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6.xml.rels><?xml version="1.0" encoding="UTF-8" standalone="yes"?>
<Relationships xmlns="http://schemas.openxmlformats.org/package/2006/relationships"><Relationship Id="rId3" Type="http://schemas.openxmlformats.org/officeDocument/2006/relationships/chart" Target="../charts/chart147.xml"/><Relationship Id="rId2" Type="http://schemas.openxmlformats.org/officeDocument/2006/relationships/notesSlide" Target="../notesSlides/notesSlide17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9.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Working_heartlung.pp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4.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6.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9.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Working_heartlung.pp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4.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9.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LUNG TRANSPLANTATION</a:t>
            </a:r>
            <a:endParaRPr lang="en-US" sz="4000" dirty="0"/>
          </a:p>
        </p:txBody>
      </p:sp>
      <p:sp>
        <p:nvSpPr>
          <p:cNvPr id="3" name="Subtitle 2"/>
          <p:cNvSpPr>
            <a:spLocks noGrp="1"/>
          </p:cNvSpPr>
          <p:nvPr>
            <p:ph type="subTitle" idx="1"/>
          </p:nvPr>
        </p:nvSpPr>
        <p:spPr/>
        <p:txBody>
          <a:bodyPr/>
          <a:lstStyle/>
          <a:p>
            <a:r>
              <a:rPr lang="en-US" dirty="0" smtClean="0"/>
              <a:t>Adult Recipients</a:t>
            </a:r>
            <a:endParaRPr lang="en-US" dirty="0"/>
          </a:p>
        </p:txBody>
      </p:sp>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7" name="TextBox 6"/>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2600" dirty="0" smtClean="0"/>
              <a:t>Adult Lung Transplants</a:t>
            </a:r>
            <a:r>
              <a:rPr lang="en-US" sz="2400" dirty="0" smtClean="0"/>
              <a:t/>
            </a:r>
            <a:br>
              <a:rPr lang="en-US" sz="2400" dirty="0" smtClean="0"/>
            </a:br>
            <a:r>
              <a:rPr lang="en-US" sz="2400" dirty="0" smtClean="0"/>
              <a:t>Procedure Type within Indication, by Year</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994671838"/>
              </p:ext>
            </p:extLst>
          </p:nvPr>
        </p:nvGraphicFramePr>
        <p:xfrm>
          <a:off x="228600" y="1066800"/>
          <a:ext cx="86106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0.0204</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17,755)</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Ischemia time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Lung Transplants (2001-6/2013)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57267187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0.0008</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17,755)</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cardiac output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Lung Transplants (2001-6/2013)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44653609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17,755)</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Bilirubin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Lung Transplants (2001-6/2013)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2956011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0.0043</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17,755)</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Donor height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Lung Transplants (2001-6/2013)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74759594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17,755)</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Transplant center volume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Lung Transplants (2001-6/2013)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98427745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17,755)</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oxygen required at rest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Lung Transplants (2001-6/2013)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89526611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0.0021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17,755)</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FVC % predicted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Lung Transplants (2001-6/2013)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42826102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990600" y="1331576"/>
            <a:ext cx="6667500" cy="4764424"/>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5,284)</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Diagnosis = COPD/Emphysema
</a:t>
            </a:r>
            <a:endParaRPr lang="en-US" sz="2400" kern="0" dirty="0">
              <a:solidFill>
                <a:srgbClr val="FFFF0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smtClean="0"/>
              <a:t>Adult Lung Transplants (2001-6/2013)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61139638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1905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Recipient age</a:t>
                      </a:r>
                      <a:endParaRPr lang="en-US" dirty="0"/>
                    </a:p>
                  </a:txBody>
                  <a:tcPr>
                    <a:solidFill>
                      <a:srgbClr val="000000"/>
                    </a:solidFill>
                  </a:tcPr>
                </a:tc>
                <a:tc>
                  <a:txBody>
                    <a:bodyPr/>
                    <a:lstStyle/>
                    <a:p>
                      <a:r>
                        <a:rPr lang="en-US" dirty="0" smtClean="0"/>
                        <a:t>Recipient cardiac output</a:t>
                      </a:r>
                      <a:endParaRPr lang="en-US" dirty="0"/>
                    </a:p>
                  </a:txBody>
                  <a:tcPr>
                    <a:solidFill>
                      <a:srgbClr val="000000"/>
                    </a:solidFill>
                  </a:tcPr>
                </a:tc>
              </a:tr>
              <a:tr h="635000">
                <a:tc>
                  <a:txBody>
                    <a:bodyPr/>
                    <a:lstStyle/>
                    <a:p>
                      <a:r>
                        <a:rPr lang="en-US" smtClean="0"/>
                        <a:t>Transplant center volume</a:t>
                      </a:r>
                      <a:endParaRPr lang="en-US"/>
                    </a:p>
                  </a:txBody>
                  <a:tcPr>
                    <a:solidFill>
                      <a:srgbClr val="000000"/>
                    </a:solidFill>
                  </a:tcPr>
                </a:tc>
                <a:tc>
                  <a:txBody>
                    <a:bodyPr/>
                    <a:lstStyle/>
                    <a:p>
                      <a:r>
                        <a:rPr lang="en-US" smtClean="0"/>
                        <a:t>Recipient oxygen required at rest</a:t>
                      </a:r>
                      <a:endParaRPr lang="en-US"/>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Diagnosis = COPD/Emphysema
</a:t>
            </a:r>
            <a:endParaRPr lang="en-US" sz="24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smtClean="0"/>
              <a:t>Adult Lung Transplants (2001-6/2013)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3"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88542526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(2001-6/2013)
</a:t>
            </a:r>
            <a:endParaRPr lang="en-US" sz="2400" dirty="0">
              <a:solidFill>
                <a:srgbClr val="FFFF00"/>
              </a:solidFill>
            </a:endParaRPr>
          </a:p>
        </p:txBody>
      </p:sp>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5,284)</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age</a:t>
            </a:r>
            <a:endParaRPr lang="en-US" sz="2400" kern="0" dirty="0">
              <a:solidFill>
                <a:srgbClr val="FFFF00"/>
              </a:solidFill>
            </a:endParaRPr>
          </a:p>
        </p:txBody>
      </p:sp>
      <p:sp>
        <p:nvSpPr>
          <p:cNvPr id="17" name="Title 3"/>
          <p:cNvSpPr txBox="1">
            <a:spLocks/>
          </p:cNvSpPr>
          <p:nvPr/>
        </p:nvSpPr>
        <p:spPr bwMode="auto">
          <a:xfrm>
            <a:off x="-152400" y="37655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Diagnosis = COPD/Emphysema
</a:t>
            </a:r>
            <a:endParaRPr lang="en-US" sz="2400" kern="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89366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Lung Transplants</a:t>
            </a:r>
            <a:r>
              <a:rPr lang="en-US" sz="2400" dirty="0" smtClean="0"/>
              <a:t/>
            </a:r>
            <a:br>
              <a:rPr lang="en-US" sz="2400" dirty="0" smtClean="0"/>
            </a:br>
            <a:r>
              <a:rPr lang="en-US" sz="2400" dirty="0" smtClean="0"/>
              <a:t>Diagnosis Distribution by </a:t>
            </a:r>
            <a:r>
              <a:rPr lang="en-US" sz="2400" dirty="0"/>
              <a:t>Procedure </a:t>
            </a:r>
            <a:r>
              <a:rPr lang="en-US" sz="2400" dirty="0" smtClean="0"/>
              <a:t>Type</a:t>
            </a:r>
            <a:br>
              <a:rPr lang="en-US" sz="2400" dirty="0" smtClean="0"/>
            </a:br>
            <a:r>
              <a:rPr lang="en-US" sz="2000" dirty="0" smtClean="0"/>
              <a:t>(Transplants: January 1995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150338327"/>
              </p:ext>
            </p:extLst>
          </p:nvPr>
        </p:nvGraphicFramePr>
        <p:xfrm>
          <a:off x="152400" y="1524000"/>
          <a:ext cx="88392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4953000" y="6166983"/>
            <a:ext cx="3554061" cy="553998"/>
          </a:xfrm>
          <a:prstGeom prst="rect">
            <a:avLst/>
          </a:prstGeom>
          <a:noFill/>
        </p:spPr>
        <p:txBody>
          <a:bodyPr wrap="square" lIns="0" tIns="0" rIns="0" bIns="0" rtlCol="0">
            <a:spAutoFit/>
          </a:bodyPr>
          <a:lstStyle/>
          <a:p>
            <a:r>
              <a:rPr lang="en-US" sz="1200" b="1" dirty="0" smtClean="0">
                <a:solidFill>
                  <a:srgbClr val="FFFF00"/>
                </a:solidFill>
              </a:rPr>
              <a:t>For some retransplants, a diagnosis other than retransplant was reported, so the total percentage of retransplants may be greater.</a:t>
            </a:r>
            <a:endParaRPr lang="en-US" sz="1200" b="1" dirty="0">
              <a:solidFill>
                <a:srgbClr val="FFFF00"/>
              </a:solidFill>
            </a:endParaRPr>
          </a:p>
        </p:txBody>
      </p:sp>
      <p:sp>
        <p:nvSpPr>
          <p:cNvPr id="9" name="TextBox 8"/>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4" name="TextBox 13"/>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94192811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Diagnosis = COPD/Emphysema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(2001-6/2013)
</a:t>
            </a:r>
            <a:endParaRPr lang="en-US" sz="2400" dirty="0">
              <a:solidFill>
                <a:srgbClr val="FFFF00"/>
              </a:solidFill>
            </a:endParaRPr>
          </a:p>
        </p:txBody>
      </p:sp>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0.0008</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5,284)</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cardiac output</a:t>
            </a:r>
            <a:endParaRPr lang="en-US" sz="2400" kern="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67752593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0.0009</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5,284)</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Transplant center volume</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Diagnosis = COPD/Emphysema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Lung Transplants (2001-6/2013)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7273756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0.0373</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5,284)</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oxygen required at rest</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Diagnosis = COPD/Emphysema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Lung Transplants (2001-6/2013)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21479553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4400" y="1230086"/>
            <a:ext cx="6972300" cy="4953000"/>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5,590)</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Diagnosis = IPF
</a:t>
            </a:r>
            <a:endParaRPr lang="en-US" sz="2400" kern="0" dirty="0">
              <a:solidFill>
                <a:srgbClr val="FFFF0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smtClean="0"/>
              <a:t>Adult Lung Transplants (2001-6/2013)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88084434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3810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smtClean="0">
                          <a:solidFill>
                            <a:srgbClr val="FFFF00"/>
                          </a:solidFill>
                          <a:latin typeface="Arial" panose="020B0604020202020204" pitchFamily="34" charset="0"/>
                        </a:rPr>
                        <a:t>Continuous Factors (see figures)</a:t>
                      </a:r>
                      <a:endParaRPr lang="en-US" sz="2400" b="1" i="1">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smtClean="0"/>
                        <a:t>Recipient age</a:t>
                      </a:r>
                      <a:endParaRPr lang="en-US"/>
                    </a:p>
                  </a:txBody>
                  <a:tcPr>
                    <a:solidFill>
                      <a:srgbClr val="000000"/>
                    </a:solidFill>
                  </a:tcPr>
                </a:tc>
                <a:tc>
                  <a:txBody>
                    <a:bodyPr/>
                    <a:lstStyle/>
                    <a:p>
                      <a:r>
                        <a:rPr lang="en-US" smtClean="0"/>
                        <a:t>Donor age</a:t>
                      </a:r>
                      <a:endParaRPr lang="en-US"/>
                    </a:p>
                  </a:txBody>
                  <a:tcPr>
                    <a:solidFill>
                      <a:srgbClr val="000000"/>
                    </a:solidFill>
                  </a:tcPr>
                </a:tc>
              </a:tr>
              <a:tr h="635000">
                <a:tc>
                  <a:txBody>
                    <a:bodyPr/>
                    <a:lstStyle/>
                    <a:p>
                      <a:r>
                        <a:rPr lang="en-US" smtClean="0"/>
                        <a:t>Recipient creatinine</a:t>
                      </a:r>
                      <a:endParaRPr lang="en-US"/>
                    </a:p>
                  </a:txBody>
                  <a:tcPr>
                    <a:solidFill>
                      <a:srgbClr val="000000"/>
                    </a:solidFill>
                  </a:tcPr>
                </a:tc>
                <a:tc>
                  <a:txBody>
                    <a:bodyPr/>
                    <a:lstStyle/>
                    <a:p>
                      <a:r>
                        <a:rPr lang="en-US" smtClean="0"/>
                        <a:t>Ischemia time</a:t>
                      </a:r>
                      <a:endParaRPr lang="en-US"/>
                    </a:p>
                  </a:txBody>
                  <a:tcPr>
                    <a:solidFill>
                      <a:srgbClr val="000000"/>
                    </a:solidFill>
                  </a:tcPr>
                </a:tc>
              </a:tr>
              <a:tr h="635000">
                <a:tc>
                  <a:txBody>
                    <a:bodyPr/>
                    <a:lstStyle/>
                    <a:p>
                      <a:r>
                        <a:rPr lang="en-US" smtClean="0"/>
                        <a:t>Bilirubin</a:t>
                      </a:r>
                      <a:endParaRPr lang="en-US"/>
                    </a:p>
                  </a:txBody>
                  <a:tcPr>
                    <a:solidFill>
                      <a:srgbClr val="000000"/>
                    </a:solidFill>
                  </a:tcPr>
                </a:tc>
                <a:tc>
                  <a:txBody>
                    <a:bodyPr/>
                    <a:lstStyle/>
                    <a:p>
                      <a:r>
                        <a:rPr lang="en-US" smtClean="0"/>
                        <a:t>Donor height</a:t>
                      </a:r>
                      <a:endParaRPr lang="en-US"/>
                    </a:p>
                  </a:txBody>
                  <a:tcPr>
                    <a:solidFill>
                      <a:srgbClr val="000000"/>
                    </a:solidFill>
                  </a:tcPr>
                </a:tc>
              </a:tr>
              <a:tr h="635000">
                <a:tc>
                  <a:txBody>
                    <a:bodyPr/>
                    <a:lstStyle/>
                    <a:p>
                      <a:r>
                        <a:rPr lang="en-US" smtClean="0"/>
                        <a:t>Transplant center volume</a:t>
                      </a:r>
                      <a:endParaRPr lang="en-US"/>
                    </a:p>
                  </a:txBody>
                  <a:tcPr>
                    <a:solidFill>
                      <a:srgbClr val="000000"/>
                    </a:solidFill>
                  </a:tcPr>
                </a:tc>
                <a:tc>
                  <a:txBody>
                    <a:bodyPr/>
                    <a:lstStyle/>
                    <a:p>
                      <a:r>
                        <a:rPr lang="en-US" smtClean="0"/>
                        <a:t>Recipient oxygen required at rest</a:t>
                      </a:r>
                      <a:endParaRPr lang="en-US"/>
                    </a:p>
                  </a:txBody>
                  <a:tcPr>
                    <a:solidFill>
                      <a:srgbClr val="000000"/>
                    </a:solidFill>
                  </a:tcPr>
                </a:tc>
              </a:tr>
              <a:tr h="635000">
                <a:tc>
                  <a:txBody>
                    <a:bodyPr/>
                    <a:lstStyle/>
                    <a:p>
                      <a:r>
                        <a:rPr lang="en-US" smtClean="0"/>
                        <a:t>Recipient FEV1 (% predicted)</a:t>
                      </a:r>
                      <a:endParaRPr lang="en-US"/>
                    </a:p>
                  </a:txBody>
                  <a:tcPr>
                    <a:solidFill>
                      <a:srgbClr val="000000"/>
                    </a:solidFill>
                  </a:tcPr>
                </a:tc>
                <a:tc>
                  <a:txBody>
                    <a:bodyPr/>
                    <a:lstStyle/>
                    <a:p>
                      <a:endParaRPr lang="en-US"/>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Diagnosis = IPF
</a:t>
            </a:r>
            <a:endParaRPr lang="en-US" sz="24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smtClean="0"/>
              <a:t>Adult Lung Transplants (2001-6/2013)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3"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10037936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5,590)</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age</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Diagnosis = IPF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Lung Transplants (2001-6/2013)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29362662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0.0339</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5,590)</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Donor age</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Diagnosis = IPF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Lung Transplants (2001-6/2013)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73247706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0.0092</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5,590)</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creatinine</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Diagnosis = IPF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Lung Transplants (2001-6/2013)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38057500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0.0272</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5,590)</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Ischemia time</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Diagnosis = IPF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Lung Transplants (2001-6/2013)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57239286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5,590)</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Bilirubin</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Diagnosis = IPF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Lung Transplants (2001-6/2013)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354310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2600" dirty="0" smtClean="0"/>
              <a:t>Adult Lung Transplants</a:t>
            </a:r>
            <a:r>
              <a:rPr lang="en-US" sz="3200" dirty="0" smtClean="0"/>
              <a:t/>
            </a:r>
            <a:br>
              <a:rPr lang="en-US" sz="3200" dirty="0" smtClean="0"/>
            </a:br>
            <a:r>
              <a:rPr lang="en-US" sz="2400" dirty="0" smtClean="0"/>
              <a:t>Major Indications by Year (%)</a:t>
            </a:r>
            <a:endParaRPr lang="en-US" sz="24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205343263"/>
              </p:ext>
            </p:extLst>
          </p:nvPr>
        </p:nvGraphicFramePr>
        <p:xfrm>
          <a:off x="228600" y="1143000"/>
          <a:ext cx="8763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4" name="TextBox 13"/>
          <p:cNvSpPr txBox="1"/>
          <p:nvPr/>
        </p:nvSpPr>
        <p:spPr>
          <a:xfrm>
            <a:off x="4953000" y="6166983"/>
            <a:ext cx="3554061" cy="553998"/>
          </a:xfrm>
          <a:prstGeom prst="rect">
            <a:avLst/>
          </a:prstGeom>
          <a:noFill/>
        </p:spPr>
        <p:txBody>
          <a:bodyPr wrap="square" lIns="0" tIns="0" rIns="0" bIns="0" rtlCol="0">
            <a:spAutoFit/>
          </a:bodyPr>
          <a:lstStyle/>
          <a:p>
            <a:r>
              <a:rPr lang="en-US" sz="1200" b="1" dirty="0" smtClean="0">
                <a:solidFill>
                  <a:srgbClr val="FFFF00"/>
                </a:solidFill>
              </a:rPr>
              <a:t>For some retransplants, a diagnosis other than retransplant was reported, so the total percentage of retransplants may be greater.</a:t>
            </a:r>
            <a:endParaRPr lang="en-US" sz="1200" b="1" dirty="0">
              <a:solidFill>
                <a:srgbClr val="FFFF00"/>
              </a:solidFill>
            </a:endParaRPr>
          </a:p>
        </p:txBody>
      </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0.0004</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5,590)</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Donor height</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Diagnosis = IPF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Lung Transplants (2001-6/2013)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20059235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5,590)</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Transplant center volume</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Diagnosis = IPF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Lung Transplants (2001-6/2013)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31816174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5,590)</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oxygen required at rest</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Diagnosis = IPF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Lung Transplants (2001-6/2013)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9734625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0.0037</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5,590)</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FEV1 (% predicted)</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Diagnosis = IPF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Lung Transplants (2001-6/2013)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89686831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5 Year Mortality with 95% Confidence Limits
</a:t>
            </a:r>
            <a:endParaRPr lang="en-US" sz="24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dirty="0" smtClean="0"/>
              <a:t>Adult Lung Transplants (2001-6/2009)
</a:t>
            </a:r>
            <a:endParaRPr lang="en-US" sz="2400" dirty="0">
              <a:solidFill>
                <a:srgbClr val="FFFF00"/>
              </a:solidFill>
            </a:endParaRPr>
          </a:p>
        </p:txBody>
      </p:sp>
      <p:pic>
        <p:nvPicPr>
          <p:cNvPr id="12" name="Content Placeholder 11"/>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62050" y="1338657"/>
            <a:ext cx="6819900" cy="4728844"/>
          </a:xfrm>
        </p:spPr>
      </p:pic>
      <p:sp>
        <p:nvSpPr>
          <p:cNvPr id="4" name="nvalue"/>
          <p:cNvSpPr txBox="1"/>
          <p:nvPr/>
        </p:nvSpPr>
        <p:spPr>
          <a:xfrm>
            <a:off x="6554893" y="6009941"/>
            <a:ext cx="1981200" cy="461665"/>
          </a:xfrm>
          <a:prstGeom prst="rect">
            <a:avLst/>
          </a:prstGeom>
          <a:noFill/>
        </p:spPr>
        <p:txBody>
          <a:bodyPr wrap="square" rtlCol="0">
            <a:spAutoFit/>
          </a:bodyPr>
          <a:lstStyle/>
          <a:p>
            <a:pPr algn="ctr"/>
            <a:r>
              <a:rPr lang="en-US" sz="2400" b="1" dirty="0" smtClean="0">
                <a:solidFill>
                  <a:srgbClr val="FFFF00"/>
                </a:solidFill>
              </a:rPr>
              <a:t>(N = 10,584)</a:t>
            </a:r>
            <a:endParaRPr lang="en-US" sz="2400" b="1"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5029200" y="6354541"/>
            <a:ext cx="3962400" cy="461665"/>
          </a:xfrm>
          <a:prstGeom prst="rect">
            <a:avLst/>
          </a:prstGeom>
          <a:noFill/>
        </p:spPr>
        <p:txBody>
          <a:bodyPr wrap="square" rtlCol="0">
            <a:spAutoFit/>
          </a:bodyPr>
          <a:lstStyle/>
          <a:p>
            <a:r>
              <a:rPr lang="en-US" sz="1200" b="1" dirty="0" smtClean="0"/>
              <a:t>* </a:t>
            </a:r>
            <a:r>
              <a:rPr lang="en-US" sz="1200" b="1" dirty="0"/>
              <a:t>Retransplant includes those with a retransplant diagnosis or a previous transplant was </a:t>
            </a:r>
            <a:r>
              <a:rPr lang="en-US" sz="1200" b="1" dirty="0" smtClean="0"/>
              <a:t>reported</a:t>
            </a:r>
            <a:endParaRPr lang="en-US" sz="1200" dirty="0"/>
          </a:p>
        </p:txBody>
      </p:sp>
      <p:sp>
        <p:nvSpPr>
          <p:cNvPr id="14" name="TextBox 13"/>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96706635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5 Year Mortality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dirty="0" smtClean="0"/>
              <a:t>Adult Lung Transplants (2001-6/2009)
</a:t>
            </a:r>
            <a:endParaRPr lang="en-US" sz="2400" dirty="0">
              <a:solidFill>
                <a:srgbClr val="FFFF00"/>
              </a:solidFill>
            </a:endParaRPr>
          </a:p>
        </p:txBody>
      </p:sp>
      <p:graphicFrame>
        <p:nvGraphicFramePr>
          <p:cNvPr id="11" name="contTable"/>
          <p:cNvGraphicFramePr>
            <a:graphicFrameLocks noGrp="1"/>
          </p:cNvGraphicFramePr>
          <p:nvPr>
            <p:ph idx="1"/>
          </p:nvPr>
        </p:nvGraphicFramePr>
        <p:xfrm>
          <a:off x="419100" y="1676400"/>
          <a:ext cx="8305800" cy="3175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smtClean="0"/>
                        <a:t>Recipient age</a:t>
                      </a:r>
                      <a:endParaRPr lang="en-US"/>
                    </a:p>
                  </a:txBody>
                  <a:tcPr>
                    <a:solidFill>
                      <a:srgbClr val="000000"/>
                    </a:solidFill>
                  </a:tcPr>
                </a:tc>
                <a:tc>
                  <a:txBody>
                    <a:bodyPr/>
                    <a:lstStyle/>
                    <a:p>
                      <a:r>
                        <a:rPr lang="en-US" smtClean="0"/>
                        <a:t>Recipient creatinine</a:t>
                      </a:r>
                      <a:endParaRPr lang="en-US"/>
                    </a:p>
                  </a:txBody>
                  <a:tcPr>
                    <a:solidFill>
                      <a:srgbClr val="000000"/>
                    </a:solidFill>
                  </a:tcPr>
                </a:tc>
              </a:tr>
              <a:tr h="635000">
                <a:tc>
                  <a:txBody>
                    <a:bodyPr/>
                    <a:lstStyle/>
                    <a:p>
                      <a:r>
                        <a:rPr lang="en-US" smtClean="0"/>
                        <a:t>Recipient cardiac output</a:t>
                      </a:r>
                      <a:endParaRPr lang="en-US"/>
                    </a:p>
                  </a:txBody>
                  <a:tcPr>
                    <a:solidFill>
                      <a:srgbClr val="000000"/>
                    </a:solidFill>
                  </a:tcPr>
                </a:tc>
                <a:tc>
                  <a:txBody>
                    <a:bodyPr/>
                    <a:lstStyle/>
                    <a:p>
                      <a:r>
                        <a:rPr lang="en-US" smtClean="0"/>
                        <a:t>Bilirubin</a:t>
                      </a:r>
                      <a:endParaRPr lang="en-US"/>
                    </a:p>
                  </a:txBody>
                  <a:tcPr>
                    <a:solidFill>
                      <a:srgbClr val="000000"/>
                    </a:solidFill>
                  </a:tcPr>
                </a:tc>
              </a:tr>
              <a:tr h="635000">
                <a:tc>
                  <a:txBody>
                    <a:bodyPr/>
                    <a:lstStyle/>
                    <a:p>
                      <a:r>
                        <a:rPr lang="en-US" smtClean="0"/>
                        <a:t>Transplant center volume</a:t>
                      </a:r>
                      <a:endParaRPr lang="en-US"/>
                    </a:p>
                  </a:txBody>
                  <a:tcPr>
                    <a:solidFill>
                      <a:srgbClr val="000000"/>
                    </a:solidFill>
                  </a:tcPr>
                </a:tc>
                <a:tc>
                  <a:txBody>
                    <a:bodyPr/>
                    <a:lstStyle/>
                    <a:p>
                      <a:r>
                        <a:rPr lang="en-US" smtClean="0"/>
                        <a:t>Height difference</a:t>
                      </a:r>
                      <a:endParaRPr lang="en-US"/>
                    </a:p>
                  </a:txBody>
                  <a:tcPr>
                    <a:solidFill>
                      <a:srgbClr val="000000"/>
                    </a:solidFill>
                  </a:tcPr>
                </a:tc>
              </a:tr>
              <a:tr h="635000">
                <a:tc>
                  <a:txBody>
                    <a:bodyPr/>
                    <a:lstStyle/>
                    <a:p>
                      <a:r>
                        <a:rPr lang="en-US" smtClean="0"/>
                        <a:t>Recipient oxygen required at rest</a:t>
                      </a:r>
                      <a:endParaRPr lang="en-US"/>
                    </a:p>
                  </a:txBody>
                  <a:tcPr>
                    <a:solidFill>
                      <a:srgbClr val="000000"/>
                    </a:solidFill>
                  </a:tcPr>
                </a:tc>
                <a:tc>
                  <a:txBody>
                    <a:bodyPr/>
                    <a:lstStyle/>
                    <a:p>
                      <a:endParaRPr lang="en-US"/>
                    </a:p>
                  </a:txBody>
                  <a:tcPr>
                    <a:solidFill>
                      <a:srgbClr val="000000"/>
                    </a:solidFill>
                  </a:tcPr>
                </a:tc>
              </a:tr>
            </a:tbl>
          </a:graphicData>
        </a:graphic>
      </p:graphicFrame>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3"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7556566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10,584)</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age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(2001-6/2009)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13459220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0.0003</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10,584)</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creatinine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(2001-6/2009)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0818097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0.0003</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10,584)</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cardiac output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(2001-6/2009)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1644278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0.0199</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10,584)</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Bilirubin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(2001-6/2009)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889431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14400"/>
          </a:xfrm>
        </p:spPr>
        <p:txBody>
          <a:bodyPr/>
          <a:lstStyle/>
          <a:p>
            <a:r>
              <a:rPr lang="en-US" sz="2600" dirty="0" smtClean="0"/>
              <a:t>Adult Lung Transplants</a:t>
            </a:r>
            <a:r>
              <a:rPr lang="en-US" sz="3200" dirty="0" smtClean="0"/>
              <a:t/>
            </a:r>
            <a:br>
              <a:rPr lang="en-US" sz="3200" dirty="0" smtClean="0"/>
            </a:br>
            <a:r>
              <a:rPr lang="en-US" sz="2400" dirty="0" smtClean="0"/>
              <a:t>Major Indications by Year (Number)</a:t>
            </a:r>
            <a:endParaRPr lang="en-US" sz="24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920674445"/>
              </p:ext>
            </p:extLst>
          </p:nvPr>
        </p:nvGraphicFramePr>
        <p:xfrm>
          <a:off x="152400" y="1143000"/>
          <a:ext cx="8763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4" name="TextBox 13"/>
          <p:cNvSpPr txBox="1"/>
          <p:nvPr/>
        </p:nvSpPr>
        <p:spPr>
          <a:xfrm>
            <a:off x="4953000" y="6166983"/>
            <a:ext cx="3554061" cy="553998"/>
          </a:xfrm>
          <a:prstGeom prst="rect">
            <a:avLst/>
          </a:prstGeom>
          <a:noFill/>
        </p:spPr>
        <p:txBody>
          <a:bodyPr wrap="square" lIns="0" tIns="0" rIns="0" bIns="0" rtlCol="0">
            <a:spAutoFit/>
          </a:bodyPr>
          <a:lstStyle/>
          <a:p>
            <a:r>
              <a:rPr lang="en-US" sz="1200" b="1" dirty="0" smtClean="0">
                <a:solidFill>
                  <a:srgbClr val="FFFF00"/>
                </a:solidFill>
              </a:rPr>
              <a:t>For some retransplants, a diagnosis other than retransplant was reported, so the total percentage of retransplants may be greater.</a:t>
            </a:r>
            <a:endParaRPr lang="en-US" sz="1200" b="1" dirty="0">
              <a:solidFill>
                <a:srgbClr val="FFFF00"/>
              </a:solidFill>
            </a:endParaRPr>
          </a:p>
        </p:txBody>
      </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10,584)</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Transplant center volume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(2001-6/2009)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77105333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0.0120</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10,584)</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Height difference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(2001-6/2009)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86132884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0.0003</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10,584)</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oxygen required at rest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(2001-6/2009)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84418964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0" y="1219200"/>
            <a:ext cx="6896100" cy="4876800"/>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8,539)</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Conditional on Survival to 1 Year 
</a:t>
            </a:r>
            <a:endParaRPr lang="en-US" sz="2400" kern="0" dirty="0">
              <a:solidFill>
                <a:srgbClr val="FFFF0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smtClean="0"/>
              <a:t>Adult Lung Transplants (2001-6/2009)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1362657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nvPr>
        </p:nvGraphicFramePr>
        <p:xfrm>
          <a:off x="419100" y="1676400"/>
          <a:ext cx="8305800" cy="2540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smtClean="0"/>
                        <a:t>Recipient age</a:t>
                      </a:r>
                      <a:endParaRPr lang="en-US"/>
                    </a:p>
                  </a:txBody>
                  <a:tcPr>
                    <a:solidFill>
                      <a:srgbClr val="000000"/>
                    </a:solidFill>
                  </a:tcPr>
                </a:tc>
                <a:tc>
                  <a:txBody>
                    <a:bodyPr/>
                    <a:lstStyle/>
                    <a:p>
                      <a:r>
                        <a:rPr lang="en-US" smtClean="0"/>
                        <a:t>Recipient cardiac output</a:t>
                      </a:r>
                      <a:endParaRPr lang="en-US"/>
                    </a:p>
                  </a:txBody>
                  <a:tcPr>
                    <a:solidFill>
                      <a:srgbClr val="000000"/>
                    </a:solidFill>
                  </a:tcPr>
                </a:tc>
              </a:tr>
              <a:tr h="635000">
                <a:tc>
                  <a:txBody>
                    <a:bodyPr/>
                    <a:lstStyle/>
                    <a:p>
                      <a:r>
                        <a:rPr lang="en-US" dirty="0" smtClean="0"/>
                        <a:t>Transplant center volume</a:t>
                      </a:r>
                      <a:endParaRPr lang="en-US" dirty="0"/>
                    </a:p>
                  </a:txBody>
                  <a:tcPr>
                    <a:solidFill>
                      <a:srgbClr val="000000"/>
                    </a:solidFill>
                  </a:tcPr>
                </a:tc>
                <a:tc>
                  <a:txBody>
                    <a:bodyPr/>
                    <a:lstStyle/>
                    <a:p>
                      <a:r>
                        <a:rPr lang="en-US" dirty="0" smtClean="0"/>
                        <a:t>Recipient PVR</a:t>
                      </a:r>
                      <a:endParaRPr lang="en-US" dirty="0"/>
                    </a:p>
                  </a:txBody>
                  <a:tcPr>
                    <a:solidFill>
                      <a:srgbClr val="000000"/>
                    </a:solidFill>
                  </a:tcPr>
                </a:tc>
              </a:tr>
              <a:tr h="635000">
                <a:tc>
                  <a:txBody>
                    <a:bodyPr/>
                    <a:lstStyle/>
                    <a:p>
                      <a:r>
                        <a:rPr lang="en-US" sz="1800" kern="0" dirty="0" smtClean="0">
                          <a:solidFill>
                            <a:schemeClr val="tx1"/>
                          </a:solidFill>
                        </a:rPr>
                        <a:t>BMI difference</a:t>
                      </a:r>
                      <a:endParaRPr lang="en-US" dirty="0">
                        <a:solidFill>
                          <a:schemeClr val="tx1"/>
                        </a:solidFill>
                      </a:endParaRPr>
                    </a:p>
                  </a:txBody>
                  <a:tcPr>
                    <a:solidFill>
                      <a:srgbClr val="000000"/>
                    </a:solidFill>
                  </a:tcPr>
                </a:tc>
                <a:tc>
                  <a:txBody>
                    <a:bodyPr/>
                    <a:lstStyle/>
                    <a:p>
                      <a:r>
                        <a:rPr lang="en-US" dirty="0" smtClean="0"/>
                        <a:t>Recipient oxygen required at rest</a:t>
                      </a:r>
                      <a:endParaRPr lang="en-US" dirty="0"/>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Conditional on Survival to 1 Year 
</a:t>
            </a:r>
            <a:endParaRPr lang="en-US" sz="24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smtClean="0"/>
              <a:t>Adult Lung Transplants (2001-6/2009)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3"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23882228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8,539)</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age</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Conditional on Survival to 1 Year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Lung Transplants (2001-6/2009)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23913579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0.0137</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8,539)</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cardiac output</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Conditional on Survival to 1 Year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Lung Transplants (2001-6/2009)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59915178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0.0002</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8,539)</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Transplant center volume</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Conditional on Survival to 1 Year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Lung Transplants (2001-6/2009)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89022376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Conditional on Survival to 1 Year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(2001-6/2009)
</a:t>
            </a:r>
            <a:endParaRPr lang="en-US" sz="2400" dirty="0">
              <a:solidFill>
                <a:srgbClr val="FFFF00"/>
              </a:solidFill>
            </a:endParaRPr>
          </a:p>
        </p:txBody>
      </p:sp>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0.0462</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8,539)</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PVR</a:t>
            </a:r>
            <a:endParaRPr lang="en-US" sz="2400" kern="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59607284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cNvGraphicFramePr>
            <a:graphicFrameLocks/>
          </p:cNvGraphicFramePr>
          <p:nvPr>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3"/>
          <p:cNvSpPr txBox="1">
            <a:spLocks/>
          </p:cNvSpPr>
          <p:nvPr/>
        </p:nvSpPr>
        <p:spPr bwMode="auto">
          <a:xfrm>
            <a:off x="0" y="3048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Conditional on Survival to 1 Year 
</a:t>
            </a:r>
            <a:endParaRPr lang="en-US" sz="2400" kern="0" dirty="0">
              <a:solidFill>
                <a:srgbClr val="FFFF00"/>
              </a:solidFill>
            </a:endParaRPr>
          </a:p>
        </p:txBody>
      </p:sp>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8,539)</a:t>
            </a:r>
            <a:endParaRPr lang="en-US" sz="2400" b="1" dirty="0">
              <a:solidFill>
                <a:srgbClr val="FFFF00"/>
              </a:solidFill>
            </a:endParaRPr>
          </a:p>
        </p:txBody>
      </p:sp>
      <p:sp>
        <p:nvSpPr>
          <p:cNvPr id="5" name="Title 1"/>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baseline="0">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Adult Lung Transplants (2001-6/2009)
</a:t>
            </a:r>
            <a:endParaRPr lang="en-US" sz="2400" kern="0" dirty="0">
              <a:solidFill>
                <a:srgbClr val="FFFF00"/>
              </a:solidFill>
            </a:endParaRPr>
          </a:p>
        </p:txBody>
      </p:sp>
      <p:sp>
        <p:nvSpPr>
          <p:cNvPr id="6" name="Title 2"/>
          <p:cNvSpPr txBox="1">
            <a:spLocks/>
          </p:cNvSpPr>
          <p:nvPr/>
        </p:nvSpPr>
        <p:spPr bwMode="auto">
          <a:xfrm>
            <a:off x="0" y="331304"/>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5 Year Mortality with 95% Confidence Limits
</a:t>
            </a:r>
            <a:endParaRPr lang="en-US" sz="2400" kern="0" dirty="0">
              <a:solidFill>
                <a:srgbClr val="FFFF00"/>
              </a:solidFill>
            </a:endParaRPr>
          </a:p>
        </p:txBody>
      </p:sp>
      <p:sp>
        <p:nvSpPr>
          <p:cNvPr id="7" name="Title 3"/>
          <p:cNvSpPr txBox="1">
            <a:spLocks/>
          </p:cNvSpPr>
          <p:nvPr/>
        </p:nvSpPr>
        <p:spPr bwMode="auto">
          <a:xfrm>
            <a:off x="0" y="62285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a:t>
            </a:r>
            <a:r>
              <a:rPr lang="en-US" sz="2400" kern="0" dirty="0">
                <a:solidFill>
                  <a:srgbClr val="FFFF00"/>
                </a:solidFill>
              </a:rPr>
              <a:t>BMI difference</a:t>
            </a:r>
            <a:r>
              <a:rPr lang="en-US" sz="2400" kern="0" dirty="0" smtClean="0"/>
              <a:t>
</a:t>
            </a:r>
            <a:endParaRPr lang="en-US" sz="2400" kern="0" dirty="0">
              <a:solidFill>
                <a:srgbClr val="FFFF00"/>
              </a:solidFill>
            </a:endParaRPr>
          </a:p>
        </p:txBody>
      </p:sp>
      <p:sp>
        <p:nvSpPr>
          <p:cNvPr id="14"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0.0078</a:t>
            </a:r>
            <a:endParaRPr lang="en-US" sz="1500" b="1" dirty="0">
              <a:solidFill>
                <a:srgbClr val="FFFF00"/>
              </a:solidFill>
            </a:endParaRPr>
          </a:p>
        </p:txBody>
      </p:sp>
      <p:grpSp>
        <p:nvGrpSpPr>
          <p:cNvPr id="16" name="Group 15"/>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TextBox 17"/>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9" name="TextBox 18"/>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229468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Lung Transplants</a:t>
            </a:r>
            <a:r>
              <a:rPr lang="en-US" sz="2400" dirty="0" smtClean="0"/>
              <a:t/>
            </a:r>
            <a:br>
              <a:rPr lang="en-US" sz="2400" dirty="0" smtClean="0"/>
            </a:br>
            <a:r>
              <a:rPr lang="en-US" sz="2400" dirty="0" smtClean="0"/>
              <a:t>Diagnosis Distribution by Location</a:t>
            </a:r>
            <a:br>
              <a:rPr lang="en-US" sz="2400" dirty="0" smtClean="0"/>
            </a:br>
            <a:r>
              <a:rPr lang="en-US" sz="2000" dirty="0" smtClean="0"/>
              <a:t>(Transplants: January 2004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318021464"/>
              </p:ext>
            </p:extLst>
          </p:nvPr>
        </p:nvGraphicFramePr>
        <p:xfrm>
          <a:off x="152400" y="1524000"/>
          <a:ext cx="88392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4953000" y="6166983"/>
            <a:ext cx="3554061" cy="553998"/>
          </a:xfrm>
          <a:prstGeom prst="rect">
            <a:avLst/>
          </a:prstGeom>
          <a:noFill/>
        </p:spPr>
        <p:txBody>
          <a:bodyPr wrap="square" lIns="0" tIns="0" rIns="0" bIns="0" rtlCol="0">
            <a:spAutoFit/>
          </a:bodyPr>
          <a:lstStyle/>
          <a:p>
            <a:r>
              <a:rPr lang="en-US" sz="1200" b="1" dirty="0" smtClean="0">
                <a:solidFill>
                  <a:srgbClr val="FFFF00"/>
                </a:solidFill>
              </a:rPr>
              <a:t>For some retransplants, a diagnosis other than retransplant was reported, so the total percentage of retransplants may be greater.</a:t>
            </a:r>
            <a:endParaRPr lang="en-US" sz="1200" b="1" dirty="0">
              <a:solidFill>
                <a:srgbClr val="FFFF00"/>
              </a:solidFill>
            </a:endParaRPr>
          </a:p>
        </p:txBody>
      </p:sp>
      <p:sp>
        <p:nvSpPr>
          <p:cNvPr id="14" name="TextBox 13"/>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0.0384</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8,539)</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oxygen required at rest</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Conditional on Survival to 1 Year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(2001-6/2009)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47994871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a:t>
            </a:r>
            <a:r>
              <a:rPr lang="en-US" sz="2300" kern="0" dirty="0" smtClean="0"/>
              <a:t>Risk Factors For 10 Year Mortality with 95% Confidence Limits</a:t>
            </a:r>
            <a:r>
              <a:rPr lang="en-US" sz="2400" kern="0" dirty="0" smtClean="0"/>
              <a:t>
</a:t>
            </a:r>
            <a:endParaRPr lang="en-US" sz="24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dirty="0" smtClean="0"/>
              <a:t>Adult Lung Transplants (1998-6/2004)
</a:t>
            </a:r>
            <a:endParaRPr lang="en-US" sz="2400" dirty="0">
              <a:solidFill>
                <a:srgbClr val="FFFF00"/>
              </a:solidFill>
            </a:endParaRPr>
          </a:p>
        </p:txBody>
      </p:sp>
      <p:pic>
        <p:nvPicPr>
          <p:cNvPr id="12" name="Content Placeholder 11"/>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933450" y="1223001"/>
            <a:ext cx="7277100" cy="4876800"/>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5,958)</a:t>
            </a:r>
            <a:endParaRPr lang="en-US" sz="2400" b="1"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83998110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10 Year Mortality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dirty="0" smtClean="0"/>
              <a:t>Adult Lung Transplants (1998-6/2004)
</a:t>
            </a:r>
            <a:endParaRPr lang="en-US" sz="2400" dirty="0">
              <a:solidFill>
                <a:srgbClr val="FFFF00"/>
              </a:solidFill>
            </a:endParaRPr>
          </a:p>
        </p:txBody>
      </p:sp>
      <p:graphicFrame>
        <p:nvGraphicFramePr>
          <p:cNvPr id="11" name="contTable"/>
          <p:cNvGraphicFramePr>
            <a:graphicFrameLocks noGrp="1"/>
          </p:cNvGraphicFramePr>
          <p:nvPr>
            <p:ph idx="1"/>
            <p:extLst/>
          </p:nvPr>
        </p:nvGraphicFramePr>
        <p:xfrm>
          <a:off x="419100" y="1676400"/>
          <a:ext cx="8305800" cy="3175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smtClean="0"/>
                        <a:t>Recipient age</a:t>
                      </a:r>
                      <a:endParaRPr lang="en-US"/>
                    </a:p>
                  </a:txBody>
                  <a:tcPr>
                    <a:solidFill>
                      <a:srgbClr val="000000"/>
                    </a:solidFill>
                  </a:tcPr>
                </a:tc>
                <a:tc>
                  <a:txBody>
                    <a:bodyPr/>
                    <a:lstStyle/>
                    <a:p>
                      <a:r>
                        <a:rPr lang="en-US" smtClean="0"/>
                        <a:t>Donor age</a:t>
                      </a:r>
                      <a:endParaRPr lang="en-US"/>
                    </a:p>
                  </a:txBody>
                  <a:tcPr>
                    <a:solidFill>
                      <a:srgbClr val="000000"/>
                    </a:solidFill>
                  </a:tcPr>
                </a:tc>
              </a:tr>
              <a:tr h="635000">
                <a:tc>
                  <a:txBody>
                    <a:bodyPr/>
                    <a:lstStyle/>
                    <a:p>
                      <a:r>
                        <a:rPr lang="en-US" smtClean="0"/>
                        <a:t>Recipient creatinine</a:t>
                      </a:r>
                      <a:endParaRPr lang="en-US"/>
                    </a:p>
                  </a:txBody>
                  <a:tcPr>
                    <a:solidFill>
                      <a:srgbClr val="000000"/>
                    </a:solidFill>
                  </a:tcPr>
                </a:tc>
                <a:tc>
                  <a:txBody>
                    <a:bodyPr/>
                    <a:lstStyle/>
                    <a:p>
                      <a:r>
                        <a:rPr lang="en-US" dirty="0" smtClean="0"/>
                        <a:t>Recipient cardiac output</a:t>
                      </a:r>
                      <a:endParaRPr lang="en-US" dirty="0"/>
                    </a:p>
                  </a:txBody>
                  <a:tcPr>
                    <a:solidFill>
                      <a:srgbClr val="000000"/>
                    </a:solidFill>
                  </a:tcPr>
                </a:tc>
              </a:tr>
              <a:tr h="635000">
                <a:tc>
                  <a:txBody>
                    <a:bodyPr/>
                    <a:lstStyle/>
                    <a:p>
                      <a:r>
                        <a:rPr lang="en-US" smtClean="0"/>
                        <a:t>Transplant center volume</a:t>
                      </a:r>
                      <a:endParaRPr lang="en-US"/>
                    </a:p>
                  </a:txBody>
                  <a:tcPr>
                    <a:solidFill>
                      <a:srgbClr val="000000"/>
                    </a:solidFill>
                  </a:tcPr>
                </a:tc>
                <a:tc>
                  <a:txBody>
                    <a:bodyPr/>
                    <a:lstStyle/>
                    <a:p>
                      <a:r>
                        <a:rPr lang="en-US" smtClean="0"/>
                        <a:t>BMI difference</a:t>
                      </a:r>
                      <a:endParaRPr lang="en-US"/>
                    </a:p>
                  </a:txBody>
                  <a:tcPr>
                    <a:solidFill>
                      <a:srgbClr val="000000"/>
                    </a:solidFill>
                  </a:tcPr>
                </a:tc>
              </a:tr>
              <a:tr h="635000">
                <a:tc>
                  <a:txBody>
                    <a:bodyPr/>
                    <a:lstStyle/>
                    <a:p>
                      <a:r>
                        <a:rPr lang="en-US" smtClean="0"/>
                        <a:t>Recipient oxygen required at rest</a:t>
                      </a:r>
                      <a:endParaRPr lang="en-US"/>
                    </a:p>
                  </a:txBody>
                  <a:tcPr>
                    <a:solidFill>
                      <a:srgbClr val="000000"/>
                    </a:solidFill>
                  </a:tcPr>
                </a:tc>
                <a:tc>
                  <a:txBody>
                    <a:bodyPr/>
                    <a:lstStyle/>
                    <a:p>
                      <a:endParaRPr lang="en-US" dirty="0"/>
                    </a:p>
                  </a:txBody>
                  <a:tcPr>
                    <a:solidFill>
                      <a:srgbClr val="000000"/>
                    </a:solidFill>
                  </a:tcPr>
                </a:tc>
              </a:tr>
            </a:tbl>
          </a:graphicData>
        </a:graphic>
      </p:graphicFrame>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3"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16043297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0976"/>
            <a:ext cx="9144000" cy="990600"/>
          </a:xfrm>
        </p:spPr>
        <p:txBody>
          <a:bodyPr/>
          <a:lstStyle/>
          <a:p>
            <a:r>
              <a:rPr lang="en-US" sz="2400" dirty="0" smtClean="0"/>
              <a:t>Adult Lung Transplants (1998-6/2004)
</a:t>
            </a:r>
            <a:endParaRPr lang="en-US" sz="2400" dirty="0">
              <a:solidFill>
                <a:srgbClr val="FFFF00"/>
              </a:solidFill>
            </a:endParaRPr>
          </a:p>
        </p:txBody>
      </p:sp>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5,958)</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age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a:t>
            </a:r>
            <a:r>
              <a:rPr lang="en-US" sz="2300" kern="0" dirty="0" smtClean="0"/>
              <a:t>Risk Factors For 10 Year Mortality with 95% Confidence Limits</a:t>
            </a:r>
            <a:r>
              <a:rPr lang="en-US" sz="2400" kern="0" dirty="0" smtClean="0"/>
              <a:t>
</a:t>
            </a:r>
            <a:endParaRPr lang="en-US" sz="2400" kern="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84130722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Donor age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(1998-6/2004)
</a:t>
            </a:r>
            <a:endParaRPr lang="en-US" sz="240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a:t>
            </a:r>
            <a:r>
              <a:rPr lang="en-US" sz="2300" kern="0" dirty="0" smtClean="0"/>
              <a:t>Risk Factors For 10 Year Mortality with 95% Confidence Limits</a:t>
            </a:r>
            <a:r>
              <a:rPr lang="en-US" sz="2400" kern="0" dirty="0" smtClean="0"/>
              <a:t>
</a:t>
            </a:r>
            <a:endParaRPr lang="en-US" sz="2400" kern="0" dirty="0">
              <a:solidFill>
                <a:srgbClr val="FFFF00"/>
              </a:solidFill>
            </a:endParaRPr>
          </a:p>
        </p:txBody>
      </p:sp>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0.0080</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5,958)</a:t>
            </a:r>
            <a:endParaRPr lang="en-US" sz="2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74832421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0976"/>
            <a:ext cx="9144000" cy="990600"/>
          </a:xfrm>
        </p:spPr>
        <p:txBody>
          <a:bodyPr/>
          <a:lstStyle/>
          <a:p>
            <a:r>
              <a:rPr lang="en-US" sz="2400" dirty="0" smtClean="0"/>
              <a:t>Adult Lung Transplants (1998-6/2004)
</a:t>
            </a:r>
            <a:endParaRPr lang="en-US" sz="2400" dirty="0">
              <a:solidFill>
                <a:srgbClr val="FFFF00"/>
              </a:solidFill>
            </a:endParaRPr>
          </a:p>
        </p:txBody>
      </p:sp>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0.0234</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5,958)</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creatinine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a:t>
            </a:r>
            <a:r>
              <a:rPr lang="en-US" sz="2300" kern="0" dirty="0" smtClean="0"/>
              <a:t>Risk Factors For 10 Year Mortality with 95% Confidence Limits</a:t>
            </a:r>
            <a:r>
              <a:rPr lang="en-US" sz="2400" kern="0" dirty="0" smtClean="0"/>
              <a:t>
</a:t>
            </a:r>
            <a:endParaRPr lang="en-US" sz="2400" kern="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22956493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0976"/>
            <a:ext cx="9144000" cy="990600"/>
          </a:xfrm>
        </p:spPr>
        <p:txBody>
          <a:bodyPr/>
          <a:lstStyle/>
          <a:p>
            <a:r>
              <a:rPr lang="en-US" sz="2400" dirty="0" smtClean="0"/>
              <a:t>Adult Lung Transplants (1998-6/2004)
</a:t>
            </a:r>
            <a:endParaRPr lang="en-US" sz="2400" dirty="0">
              <a:solidFill>
                <a:srgbClr val="FFFF00"/>
              </a:solidFill>
            </a:endParaRPr>
          </a:p>
        </p:txBody>
      </p:sp>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0.0060</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5,958)</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cardiac output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a:t>
            </a:r>
            <a:r>
              <a:rPr lang="en-US" sz="2300" kern="0" dirty="0" smtClean="0"/>
              <a:t>Risk Factors For 10 Year Mortality with 95% Confidence Limits</a:t>
            </a:r>
            <a:r>
              <a:rPr lang="en-US" sz="2400" kern="0" dirty="0" smtClean="0"/>
              <a:t>
</a:t>
            </a:r>
            <a:endParaRPr lang="en-US" sz="2400" kern="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70255628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0976"/>
            <a:ext cx="9144000" cy="990600"/>
          </a:xfrm>
        </p:spPr>
        <p:txBody>
          <a:bodyPr/>
          <a:lstStyle/>
          <a:p>
            <a:r>
              <a:rPr lang="en-US" sz="2400" dirty="0" smtClean="0"/>
              <a:t>Adult Lung Transplants (1998-6/2004)
</a:t>
            </a:r>
            <a:endParaRPr lang="en-US" sz="2400" dirty="0">
              <a:solidFill>
                <a:srgbClr val="FFFF00"/>
              </a:solidFill>
            </a:endParaRPr>
          </a:p>
        </p:txBody>
      </p:sp>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5,958)</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Transplant center volume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300" kern="0" dirty="0" smtClean="0"/>
              <a:t>
Risk Factors For 10 Year Mortality with 95% Confidence Limits</a:t>
            </a:r>
            <a:r>
              <a:rPr lang="en-US" sz="2400" kern="0" dirty="0" smtClean="0"/>
              <a:t>
</a:t>
            </a:r>
            <a:endParaRPr lang="en-US" sz="2400" kern="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35662438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0976"/>
            <a:ext cx="9144000" cy="990600"/>
          </a:xfrm>
        </p:spPr>
        <p:txBody>
          <a:bodyPr/>
          <a:lstStyle/>
          <a:p>
            <a:r>
              <a:rPr lang="en-US" sz="2400" dirty="0" smtClean="0"/>
              <a:t>Adult Lung Transplants (1998-6/2004)
</a:t>
            </a:r>
            <a:endParaRPr lang="en-US" sz="2400" dirty="0">
              <a:solidFill>
                <a:srgbClr val="FFFF00"/>
              </a:solidFill>
            </a:endParaRPr>
          </a:p>
        </p:txBody>
      </p:sp>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0.0003</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5,958)</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BMI difference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a:t>
            </a:r>
            <a:r>
              <a:rPr lang="en-US" sz="2300" kern="0" dirty="0" smtClean="0"/>
              <a:t>Risk Factors For 10 Year Mortality with 95% Confidence Limits</a:t>
            </a:r>
            <a:r>
              <a:rPr lang="en-US" sz="2400" kern="0" dirty="0" smtClean="0"/>
              <a:t>
</a:t>
            </a:r>
            <a:endParaRPr lang="en-US" sz="2400" kern="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848170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0976"/>
            <a:ext cx="9144000" cy="990600"/>
          </a:xfrm>
        </p:spPr>
        <p:txBody>
          <a:bodyPr/>
          <a:lstStyle/>
          <a:p>
            <a:r>
              <a:rPr lang="en-US" sz="2400" dirty="0" smtClean="0"/>
              <a:t>Adult Lung Transplants (1998-6/2004)
</a:t>
            </a:r>
            <a:endParaRPr lang="en-US" sz="2400" dirty="0">
              <a:solidFill>
                <a:srgbClr val="FFFF00"/>
              </a:solidFill>
            </a:endParaRPr>
          </a:p>
        </p:txBody>
      </p:sp>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0.0017</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5,958)</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oxygen required at rest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a:t>
            </a:r>
            <a:r>
              <a:rPr lang="en-US" sz="2300" kern="0" dirty="0" smtClean="0"/>
              <a:t>Risk Factors For 10 Year Mortality with 95% Confidence Limits</a:t>
            </a:r>
            <a:r>
              <a:rPr lang="en-US" sz="2400" kern="0" dirty="0" smtClean="0"/>
              <a:t>
</a:t>
            </a:r>
            <a:endParaRPr lang="en-US" sz="2400" kern="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196503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Lung Transplants</a:t>
            </a:r>
            <a:r>
              <a:rPr lang="en-US" sz="2400" dirty="0" smtClean="0"/>
              <a:t/>
            </a:r>
            <a:br>
              <a:rPr lang="en-US" sz="2400" dirty="0" smtClean="0"/>
            </a:br>
            <a:r>
              <a:rPr lang="en-US" sz="2400" dirty="0" smtClean="0"/>
              <a:t>Diagnosis Distribution by Location and Era</a:t>
            </a:r>
            <a:br>
              <a:rPr lang="en-US" sz="2400" dirty="0" smtClean="0"/>
            </a:br>
            <a:r>
              <a:rPr lang="en-US" sz="2000" dirty="0" smtClean="0"/>
              <a:t>(Transplants: January 2004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218736614"/>
              </p:ext>
            </p:extLst>
          </p:nvPr>
        </p:nvGraphicFramePr>
        <p:xfrm>
          <a:off x="152400" y="1447800"/>
          <a:ext cx="88392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4" name="TextBox 13"/>
          <p:cNvSpPr txBox="1"/>
          <p:nvPr/>
        </p:nvSpPr>
        <p:spPr>
          <a:xfrm>
            <a:off x="4953000" y="6166983"/>
            <a:ext cx="3554061" cy="553998"/>
          </a:xfrm>
          <a:prstGeom prst="rect">
            <a:avLst/>
          </a:prstGeom>
          <a:noFill/>
        </p:spPr>
        <p:txBody>
          <a:bodyPr wrap="square" lIns="0" tIns="0" rIns="0" bIns="0" rtlCol="0">
            <a:spAutoFit/>
          </a:bodyPr>
          <a:lstStyle/>
          <a:p>
            <a:r>
              <a:rPr lang="en-US" sz="1200" b="1" dirty="0" smtClean="0">
                <a:solidFill>
                  <a:srgbClr val="FFFF00"/>
                </a:solidFill>
              </a:rPr>
              <a:t>For some retransplants, a diagnosis other than retransplant was reported, so the total percentage of retransplants may be greater.</a:t>
            </a:r>
            <a:endParaRPr lang="en-US" sz="1200" b="1" dirty="0">
              <a:solidFill>
                <a:srgbClr val="FFFF00"/>
              </a:solidFill>
            </a:endParaRPr>
          </a:p>
        </p:txBody>
      </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340976"/>
            <a:ext cx="9144000" cy="990600"/>
          </a:xfrm>
        </p:spPr>
        <p:txBody>
          <a:bodyPr/>
          <a:lstStyle/>
          <a:p>
            <a:r>
              <a:rPr lang="en-US" sz="2400" dirty="0" smtClean="0"/>
              <a:t>Adult Lung Transplants (1996-6/2009)
</a:t>
            </a:r>
            <a:endParaRPr lang="en-US" sz="2400" dirty="0">
              <a:solidFill>
                <a:srgbClr val="FFFF00"/>
              </a:solidFill>
            </a:endParaRPr>
          </a:p>
        </p:txBody>
      </p:sp>
      <p:sp>
        <p:nvSpPr>
          <p:cNvPr id="6" name="Title 2"/>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Retransplantation within 5 Years with 95% Confidence Limits
</a:t>
            </a:r>
            <a:endParaRPr lang="en-US" sz="2400" kern="0" dirty="0">
              <a:solidFill>
                <a:srgbClr val="FFFF00"/>
              </a:solidFill>
            </a:endParaRPr>
          </a:p>
        </p:txBody>
      </p:sp>
      <p:pic>
        <p:nvPicPr>
          <p:cNvPr id="12" name="Content Placeholder 11"/>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1213394"/>
            <a:ext cx="6705600" cy="4779636"/>
          </a:xfrm>
        </p:spPr>
      </p:pic>
      <p:sp>
        <p:nvSpPr>
          <p:cNvPr id="4" name="nvalue"/>
          <p:cNvSpPr txBox="1"/>
          <p:nvPr/>
        </p:nvSpPr>
        <p:spPr>
          <a:xfrm>
            <a:off x="6457950" y="5993030"/>
            <a:ext cx="1981200" cy="461665"/>
          </a:xfrm>
          <a:prstGeom prst="rect">
            <a:avLst/>
          </a:prstGeom>
          <a:noFill/>
        </p:spPr>
        <p:txBody>
          <a:bodyPr wrap="square" rtlCol="0">
            <a:spAutoFit/>
          </a:bodyPr>
          <a:lstStyle/>
          <a:p>
            <a:pPr algn="ctr"/>
            <a:r>
              <a:rPr lang="en-US" sz="2400" b="1" dirty="0" smtClean="0">
                <a:solidFill>
                  <a:srgbClr val="FFFF00"/>
                </a:solidFill>
              </a:rPr>
              <a:t>(N = 14,516)</a:t>
            </a:r>
            <a:endParaRPr lang="en-US" sz="2400" b="1"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5029200" y="6354541"/>
            <a:ext cx="3962400" cy="461665"/>
          </a:xfrm>
          <a:prstGeom prst="rect">
            <a:avLst/>
          </a:prstGeom>
          <a:noFill/>
        </p:spPr>
        <p:txBody>
          <a:bodyPr wrap="square" rtlCol="0">
            <a:spAutoFit/>
          </a:bodyPr>
          <a:lstStyle/>
          <a:p>
            <a:r>
              <a:rPr lang="en-US" sz="1200" b="1" dirty="0" smtClean="0"/>
              <a:t>* </a:t>
            </a:r>
            <a:r>
              <a:rPr lang="en-US" sz="1200" b="1" dirty="0"/>
              <a:t>Retransplant includes those with a retransplant diagnosis or a previous transplant was </a:t>
            </a:r>
            <a:r>
              <a:rPr lang="en-US" sz="1200" b="1" dirty="0" smtClean="0"/>
              <a:t>reported</a:t>
            </a:r>
            <a:endParaRPr lang="en-US" sz="1200" dirty="0"/>
          </a:p>
        </p:txBody>
      </p:sp>
      <p:sp>
        <p:nvSpPr>
          <p:cNvPr id="14" name="TextBox 13"/>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00326186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Retransplantation within 5 Years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dirty="0" smtClean="0"/>
              <a:t>Adult Lung Transplants (1996-6/2009)
</a:t>
            </a:r>
            <a:endParaRPr lang="en-US" sz="2400" dirty="0">
              <a:solidFill>
                <a:srgbClr val="FFFF00"/>
              </a:solidFill>
            </a:endParaRPr>
          </a:p>
        </p:txBody>
      </p:sp>
      <p:graphicFrame>
        <p:nvGraphicFramePr>
          <p:cNvPr id="11" name="contTable"/>
          <p:cNvGraphicFramePr>
            <a:graphicFrameLocks noGrp="1"/>
          </p:cNvGraphicFramePr>
          <p:nvPr>
            <p:ph idx="1"/>
            <p:extLst/>
          </p:nvPr>
        </p:nvGraphicFramePr>
        <p:xfrm>
          <a:off x="419100" y="1676400"/>
          <a:ext cx="8305800" cy="2540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smtClean="0"/>
                        <a:t>Recipient age</a:t>
                      </a:r>
                      <a:endParaRPr lang="en-US"/>
                    </a:p>
                  </a:txBody>
                  <a:tcPr>
                    <a:solidFill>
                      <a:srgbClr val="000000"/>
                    </a:solidFill>
                  </a:tcPr>
                </a:tc>
                <a:tc>
                  <a:txBody>
                    <a:bodyPr/>
                    <a:lstStyle/>
                    <a:p>
                      <a:r>
                        <a:rPr lang="en-US" smtClean="0"/>
                        <a:t>Donor age</a:t>
                      </a:r>
                      <a:endParaRPr lang="en-US"/>
                    </a:p>
                  </a:txBody>
                  <a:tcPr>
                    <a:solidFill>
                      <a:srgbClr val="000000"/>
                    </a:solidFill>
                  </a:tcPr>
                </a:tc>
              </a:tr>
              <a:tr h="635000">
                <a:tc>
                  <a:txBody>
                    <a:bodyPr/>
                    <a:lstStyle/>
                    <a:p>
                      <a:r>
                        <a:rPr lang="en-US" smtClean="0"/>
                        <a:t>Donor height</a:t>
                      </a:r>
                      <a:endParaRPr lang="en-US"/>
                    </a:p>
                  </a:txBody>
                  <a:tcPr>
                    <a:solidFill>
                      <a:srgbClr val="000000"/>
                    </a:solidFill>
                  </a:tcPr>
                </a:tc>
                <a:tc>
                  <a:txBody>
                    <a:bodyPr/>
                    <a:lstStyle/>
                    <a:p>
                      <a:r>
                        <a:rPr lang="en-US" smtClean="0"/>
                        <a:t>Height difference</a:t>
                      </a:r>
                      <a:endParaRPr lang="en-US"/>
                    </a:p>
                  </a:txBody>
                  <a:tcPr>
                    <a:solidFill>
                      <a:srgbClr val="000000"/>
                    </a:solidFill>
                  </a:tcPr>
                </a:tc>
              </a:tr>
              <a:tr h="635000">
                <a:tc>
                  <a:txBody>
                    <a:bodyPr/>
                    <a:lstStyle/>
                    <a:p>
                      <a:r>
                        <a:rPr lang="en-US" smtClean="0"/>
                        <a:t>Recipient oxygen required at rest</a:t>
                      </a:r>
                      <a:endParaRPr lang="en-US"/>
                    </a:p>
                  </a:txBody>
                  <a:tcPr>
                    <a:solidFill>
                      <a:srgbClr val="000000"/>
                    </a:solidFill>
                  </a:tcPr>
                </a:tc>
                <a:tc>
                  <a:txBody>
                    <a:bodyPr/>
                    <a:lstStyle/>
                    <a:p>
                      <a:endParaRPr lang="en-US" dirty="0"/>
                    </a:p>
                  </a:txBody>
                  <a:tcPr>
                    <a:solidFill>
                      <a:srgbClr val="000000"/>
                    </a:solidFill>
                  </a:tcPr>
                </a:tc>
              </a:tr>
            </a:tbl>
          </a:graphicData>
        </a:graphic>
      </p:graphicFrame>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3"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17990815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0976"/>
            <a:ext cx="9144000" cy="990600"/>
          </a:xfrm>
        </p:spPr>
        <p:txBody>
          <a:bodyPr/>
          <a:lstStyle/>
          <a:p>
            <a:r>
              <a:rPr lang="en-US" sz="2400" dirty="0" smtClean="0"/>
              <a:t>Adult Lung Transplants (1996-6/2009)
</a:t>
            </a:r>
            <a:endParaRPr lang="en-US" sz="2400" dirty="0">
              <a:solidFill>
                <a:srgbClr val="FFFF00"/>
              </a:solidFill>
            </a:endParaRPr>
          </a:p>
        </p:txBody>
      </p:sp>
      <p:sp>
        <p:nvSpPr>
          <p:cNvPr id="16" name="Title 2"/>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Retransplantation within 5 Years with 95% Confidence Limits
</a:t>
            </a:r>
            <a:endParaRPr lang="en-US" sz="2400" kern="0" dirty="0">
              <a:solidFill>
                <a:srgbClr val="FFFF00"/>
              </a:solidFill>
            </a:endParaRPr>
          </a:p>
        </p:txBody>
      </p:sp>
      <p:graphicFrame>
        <p:nvGraphicFramePr>
          <p:cNvPr id="4" name="chart"/>
          <p:cNvGraphicFramePr>
            <a:graphicFrameLocks noGrp="1"/>
          </p:cNvGraphicFramePr>
          <p:nvPr>
            <p:ph idx="1"/>
            <p:extLst>
              <p:ext uri="{D42A27DB-BD31-4B8C-83A1-F6EECF244321}">
                <p14:modId xmlns:p14="http://schemas.microsoft.com/office/powerpoint/2010/main" val="1286904039"/>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14,516)</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6096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age
</a:t>
            </a:r>
            <a:endParaRPr lang="en-US" sz="2400" kern="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16358328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Retransplantation within 5 Years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(1996-6/2009)
</a:t>
            </a:r>
            <a:endParaRPr lang="en-US" sz="2400" dirty="0">
              <a:solidFill>
                <a:srgbClr val="FFFF00"/>
              </a:solidFill>
            </a:endParaRPr>
          </a:p>
        </p:txBody>
      </p:sp>
      <p:graphicFrame>
        <p:nvGraphicFramePr>
          <p:cNvPr id="4" name="chart"/>
          <p:cNvGraphicFramePr>
            <a:graphicFrameLocks noGrp="1"/>
          </p:cNvGraphicFramePr>
          <p:nvPr>
            <p:ph idx="1"/>
            <p:extLst>
              <p:ext uri="{D42A27DB-BD31-4B8C-83A1-F6EECF244321}">
                <p14:modId xmlns:p14="http://schemas.microsoft.com/office/powerpoint/2010/main" val="295914154"/>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0.0439</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14,516)</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Donor age
</a:t>
            </a:r>
            <a:endParaRPr lang="en-US" sz="2400" kern="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272974333"/>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Retransplantation within 5 Years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(1996-6/2009)
</a:t>
            </a:r>
            <a:endParaRPr lang="en-US" sz="2400" dirty="0">
              <a:solidFill>
                <a:srgbClr val="FFFF00"/>
              </a:solidFill>
            </a:endParaRPr>
          </a:p>
        </p:txBody>
      </p:sp>
      <p:graphicFrame>
        <p:nvGraphicFramePr>
          <p:cNvPr id="4" name="chart"/>
          <p:cNvGraphicFramePr>
            <a:graphicFrameLocks noGrp="1"/>
          </p:cNvGraphicFramePr>
          <p:nvPr>
            <p:ph idx="1"/>
            <p:extLst>
              <p:ext uri="{D42A27DB-BD31-4B8C-83A1-F6EECF244321}">
                <p14:modId xmlns:p14="http://schemas.microsoft.com/office/powerpoint/2010/main" val="3651930035"/>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0.0011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14,516)</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54704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Donor height
</a:t>
            </a:r>
            <a:endParaRPr lang="en-US" sz="2400" kern="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96165341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Retransplantation within 5 Years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(1996-6/2009)
</a:t>
            </a:r>
            <a:endParaRPr lang="en-US" sz="2400" dirty="0">
              <a:solidFill>
                <a:srgbClr val="FFFF00"/>
              </a:solidFill>
            </a:endParaRPr>
          </a:p>
        </p:txBody>
      </p:sp>
      <p:graphicFrame>
        <p:nvGraphicFramePr>
          <p:cNvPr id="4" name="chart"/>
          <p:cNvGraphicFramePr>
            <a:graphicFrameLocks noGrp="1"/>
          </p:cNvGraphicFramePr>
          <p:nvPr>
            <p:ph idx="1"/>
            <p:extLst>
              <p:ext uri="{D42A27DB-BD31-4B8C-83A1-F6EECF244321}">
                <p14:modId xmlns:p14="http://schemas.microsoft.com/office/powerpoint/2010/main" val="2471426020"/>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14,516)</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6096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Height difference
</a:t>
            </a:r>
            <a:endParaRPr lang="en-US" sz="2400" kern="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756680201"/>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Retransplantation within 5 Years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Lung Transplants (1996-6/2009)
</a:t>
            </a:r>
            <a:endParaRPr lang="en-US" sz="2400" dirty="0">
              <a:solidFill>
                <a:srgbClr val="FFFF00"/>
              </a:solidFill>
            </a:endParaRPr>
          </a:p>
        </p:txBody>
      </p:sp>
      <p:graphicFrame>
        <p:nvGraphicFramePr>
          <p:cNvPr id="4" name="chart"/>
          <p:cNvGraphicFramePr>
            <a:graphicFrameLocks noGrp="1"/>
          </p:cNvGraphicFramePr>
          <p:nvPr>
            <p:ph idx="1"/>
            <p:extLst>
              <p:ext uri="{D42A27DB-BD31-4B8C-83A1-F6EECF244321}">
                <p14:modId xmlns:p14="http://schemas.microsoft.com/office/powerpoint/2010/main" val="1819986477"/>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0.0358</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14,516)</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6858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oxygen required at rest
</a:t>
            </a:r>
            <a:endParaRPr lang="en-US" sz="2400" kern="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575529539"/>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1331576"/>
            <a:ext cx="6819900" cy="4764424"/>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810)</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Retransplant recipients
</a:t>
            </a:r>
            <a:endParaRPr lang="en-US" sz="2400" kern="0" dirty="0">
              <a:solidFill>
                <a:srgbClr val="FFFF0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dirty="0" smtClean="0"/>
              <a:t>Adult Lung Transplants (1996-6/2013)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54163938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1270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smtClean="0">
                          <a:solidFill>
                            <a:srgbClr val="FFFF00"/>
                          </a:solidFill>
                          <a:latin typeface="Arial" panose="020B0604020202020204" pitchFamily="34" charset="0"/>
                        </a:rPr>
                        <a:t>Continuous Factors (see figures)</a:t>
                      </a:r>
                      <a:endParaRPr lang="en-US" sz="2400" b="1" i="1">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smtClean="0"/>
                        <a:t>Recipient creatinine</a:t>
                      </a:r>
                      <a:endParaRPr lang="en-US"/>
                    </a:p>
                  </a:txBody>
                  <a:tcPr>
                    <a:solidFill>
                      <a:srgbClr val="000000"/>
                    </a:solidFill>
                  </a:tcPr>
                </a:tc>
                <a:tc>
                  <a:txBody>
                    <a:bodyPr/>
                    <a:lstStyle/>
                    <a:p>
                      <a:r>
                        <a:rPr lang="en-US" smtClean="0"/>
                        <a:t>Transplant center volume</a:t>
                      </a:r>
                      <a:endParaRPr lang="en-US"/>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Retransplant recipients
</a:t>
            </a:r>
            <a:endParaRPr lang="en-US" sz="24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dirty="0" smtClean="0"/>
              <a:t>Adult Lung Transplants (1996-6/2013)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64604149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0.0269</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810)</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creatinine</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Retransplant recipients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(1996-6/2013)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054621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Lung Transplants</a:t>
            </a:r>
            <a:r>
              <a:rPr lang="en-US" sz="2800" dirty="0" smtClean="0"/>
              <a:t/>
            </a:r>
            <a:br>
              <a:rPr lang="en-US" sz="2800" dirty="0" smtClean="0"/>
            </a:br>
            <a:r>
              <a:rPr lang="en-US" sz="2400" dirty="0" smtClean="0"/>
              <a:t>Transplant Type Distribution by Recipient Age Group</a:t>
            </a:r>
            <a:br>
              <a:rPr lang="en-US" sz="2400" dirty="0" smtClean="0"/>
            </a:br>
            <a:r>
              <a:rPr lang="en-US" sz="2000" dirty="0" smtClean="0"/>
              <a:t>(Transplants: January 1990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843247248"/>
              </p:ext>
            </p:extLst>
          </p:nvPr>
        </p:nvGraphicFramePr>
        <p:xfrm>
          <a:off x="152400" y="1447800"/>
          <a:ext cx="88392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873448577"/>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0.0159</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810)</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Transplant center volume</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Retransplant recipients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Lung </a:t>
            </a:r>
            <a:r>
              <a:rPr lang="en-US" sz="2400" dirty="0" smtClean="0"/>
              <a:t>Transplants (1996-6/2013)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185834290"/>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Early Graft Failure (EGF)</a:t>
            </a:r>
            <a:endParaRPr lang="en-US" sz="4000" dirty="0"/>
          </a:p>
        </p:txBody>
      </p:sp>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2"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6" name="TextBox 5"/>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671895218"/>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Lung Transplants</a:t>
            </a:r>
            <a:r>
              <a:rPr lang="en-US" sz="2800" dirty="0" smtClean="0"/>
              <a:t/>
            </a:r>
            <a:br>
              <a:rPr lang="en-US" sz="2800" dirty="0" smtClean="0"/>
            </a:br>
            <a:r>
              <a:rPr lang="en-US" sz="2400" dirty="0" smtClean="0"/>
              <a:t>Cumulative </a:t>
            </a:r>
            <a:r>
              <a:rPr lang="en-US" sz="2400" dirty="0"/>
              <a:t>Incidence of </a:t>
            </a:r>
            <a:r>
              <a:rPr lang="en-US" sz="2400" dirty="0" smtClean="0"/>
              <a:t>EGF by Transplant Type</a:t>
            </a:r>
            <a:r>
              <a:rPr lang="en-US" sz="2400" dirty="0"/>
              <a:t/>
            </a:r>
            <a:br>
              <a:rPr lang="en-US" sz="2400" dirty="0"/>
            </a:br>
            <a:r>
              <a:rPr lang="en-US" sz="2000" dirty="0"/>
              <a:t>(Transplants: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75046113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smtClean="0"/>
              <a:t>Adult Lung Transplants</a:t>
            </a:r>
            <a:r>
              <a:rPr lang="en-US" sz="2800" dirty="0" smtClean="0"/>
              <a:t/>
            </a:r>
            <a:br>
              <a:rPr lang="en-US" sz="2800" dirty="0" smtClean="0"/>
            </a:br>
            <a:r>
              <a:rPr lang="en-US" sz="2400" dirty="0" smtClean="0"/>
              <a:t>% with EGF </a:t>
            </a:r>
            <a:r>
              <a:rPr lang="en-US" sz="2400" dirty="0"/>
              <a:t>by EGF Type and </a:t>
            </a:r>
            <a:r>
              <a:rPr lang="en-US" sz="2400" dirty="0" smtClean="0"/>
              <a:t>Year</a:t>
            </a:r>
            <a:br>
              <a:rPr lang="en-US" sz="2400" dirty="0" smtClean="0"/>
            </a:br>
            <a:r>
              <a:rPr lang="en-US" sz="2400" dirty="0" smtClean="0"/>
              <a:t>for </a:t>
            </a:r>
            <a:r>
              <a:rPr lang="en-US" sz="2400" dirty="0"/>
              <a:t>Primary Transplants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02101033"/>
              </p:ext>
            </p:extLst>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154341974"/>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smtClean="0"/>
              <a:t>Adult Lung Transplants</a:t>
            </a:r>
            <a:r>
              <a:rPr lang="en-US" sz="2800" dirty="0" smtClean="0"/>
              <a:t/>
            </a:r>
            <a:br>
              <a:rPr lang="en-US" sz="2800" dirty="0" smtClean="0"/>
            </a:br>
            <a:r>
              <a:rPr lang="en-US" sz="2400" dirty="0" smtClean="0"/>
              <a:t>% with EGF </a:t>
            </a:r>
            <a:r>
              <a:rPr lang="en-US" sz="2400" dirty="0"/>
              <a:t>by EGF Type and </a:t>
            </a:r>
            <a:r>
              <a:rPr lang="en-US" sz="2400" dirty="0" smtClean="0"/>
              <a:t>Year</a:t>
            </a:r>
            <a:br>
              <a:rPr lang="en-US" sz="2400" dirty="0" smtClean="0"/>
            </a:br>
            <a:r>
              <a:rPr lang="en-US" sz="2400" dirty="0" smtClean="0"/>
              <a:t>for First Retransplants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3498186"/>
              </p:ext>
            </p:extLst>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790618949"/>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Lung Transplants</a:t>
            </a:r>
            <a:r>
              <a:rPr lang="en-US" sz="2800" dirty="0" smtClean="0"/>
              <a:t/>
            </a:r>
            <a:br>
              <a:rPr lang="en-US" sz="2800" dirty="0" smtClean="0"/>
            </a:br>
            <a:r>
              <a:rPr lang="en-US" sz="2400" dirty="0" smtClean="0"/>
              <a:t>Cumulative </a:t>
            </a:r>
            <a:r>
              <a:rPr lang="en-US" sz="2400" dirty="0"/>
              <a:t>Incidence of </a:t>
            </a:r>
            <a:r>
              <a:rPr lang="en-US" sz="2400" dirty="0" smtClean="0"/>
              <a:t>EGF by Era</a:t>
            </a:r>
            <a:br>
              <a:rPr lang="en-US" sz="2400" dirty="0" smtClean="0"/>
            </a:br>
            <a:r>
              <a:rPr lang="en-US" sz="2000" dirty="0" smtClean="0"/>
              <a:t>(Transplants</a:t>
            </a:r>
            <a:r>
              <a:rPr lang="en-US" sz="2000" dirty="0"/>
              <a:t>: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636735684"/>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Lung Transplants</a:t>
            </a:r>
            <a:r>
              <a:rPr lang="en-US" sz="2800" dirty="0" smtClean="0"/>
              <a:t/>
            </a:r>
            <a:br>
              <a:rPr lang="en-US" sz="2800" dirty="0" smtClean="0"/>
            </a:br>
            <a:r>
              <a:rPr lang="en-US" sz="2400" dirty="0" smtClean="0"/>
              <a:t>Cumulative </a:t>
            </a:r>
            <a:r>
              <a:rPr lang="en-US" sz="2400" dirty="0"/>
              <a:t>Incidence of </a:t>
            </a:r>
            <a:r>
              <a:rPr lang="en-US" sz="2400" dirty="0" smtClean="0"/>
              <a:t>EGF by Diagnosis</a:t>
            </a:r>
            <a:br>
              <a:rPr lang="en-US" sz="2400" dirty="0" smtClean="0"/>
            </a:br>
            <a:r>
              <a:rPr lang="en-US" sz="2000" dirty="0" smtClean="0"/>
              <a:t>(Primary Transplants</a:t>
            </a:r>
            <a:r>
              <a:rPr lang="en-US" sz="2000" dirty="0"/>
              <a:t>: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239305763"/>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Lung Transplants</a:t>
            </a:r>
            <a:r>
              <a:rPr lang="en-US" sz="2800" dirty="0" smtClean="0"/>
              <a:t/>
            </a:r>
            <a:br>
              <a:rPr lang="en-US" sz="2800" dirty="0" smtClean="0"/>
            </a:br>
            <a:r>
              <a:rPr lang="en-US" sz="2400" dirty="0" smtClean="0"/>
              <a:t>Cumulative </a:t>
            </a:r>
            <a:r>
              <a:rPr lang="en-US" sz="2400" dirty="0"/>
              <a:t>Incidence of </a:t>
            </a:r>
            <a:r>
              <a:rPr lang="en-US" sz="2400" dirty="0" smtClean="0"/>
              <a:t>EGF by Diagnosis and Era</a:t>
            </a:r>
            <a:br>
              <a:rPr lang="en-US" sz="2400" dirty="0" smtClean="0"/>
            </a:br>
            <a:r>
              <a:rPr lang="en-US" sz="2000" dirty="0" smtClean="0"/>
              <a:t>(Primary Transplants</a:t>
            </a:r>
            <a:r>
              <a:rPr lang="en-US" sz="2000" dirty="0"/>
              <a:t>: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763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134806918"/>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smtClean="0"/>
              <a:t>Adult Lung Transplants</a:t>
            </a:r>
            <a:r>
              <a:rPr lang="en-US" sz="2800" dirty="0" smtClean="0"/>
              <a:t/>
            </a:r>
            <a:br>
              <a:rPr lang="en-US" sz="2800" dirty="0" smtClean="0"/>
            </a:br>
            <a:r>
              <a:rPr lang="en-US" sz="2400" dirty="0"/>
              <a:t>% with EGF by EGF Type, </a:t>
            </a:r>
            <a:r>
              <a:rPr lang="en-US" sz="2400" dirty="0" smtClean="0"/>
              <a:t>Procedure Type</a:t>
            </a:r>
            <a:r>
              <a:rPr lang="en-US" sz="2400" dirty="0"/>
              <a:t/>
            </a:r>
            <a:br>
              <a:rPr lang="en-US" sz="2400" dirty="0"/>
            </a:br>
            <a:r>
              <a:rPr lang="en-US" sz="2400" dirty="0"/>
              <a:t> and Diagnosis </a:t>
            </a:r>
            <a:r>
              <a:rPr lang="en-US" sz="2000" dirty="0"/>
              <a:t>(Primary Transplants: January 2005 – December 2013)</a:t>
            </a:r>
          </a:p>
        </p:txBody>
      </p:sp>
      <p:graphicFrame>
        <p:nvGraphicFramePr>
          <p:cNvPr id="4" name="Content Placeholder 3"/>
          <p:cNvGraphicFramePr>
            <a:graphicFrameLocks noGrp="1"/>
          </p:cNvGraphicFramePr>
          <p:nvPr>
            <p:ph idx="1"/>
            <p:extLst/>
          </p:nvPr>
        </p:nvGraphicFramePr>
        <p:xfrm>
          <a:off x="228600" y="1371600"/>
          <a:ext cx="8915400" cy="484757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6" name="TextBox 5"/>
          <p:cNvSpPr txBox="1"/>
          <p:nvPr/>
        </p:nvSpPr>
        <p:spPr>
          <a:xfrm>
            <a:off x="5257800" y="6240774"/>
            <a:ext cx="3733800" cy="461665"/>
          </a:xfrm>
          <a:prstGeom prst="rect">
            <a:avLst/>
          </a:prstGeom>
          <a:noFill/>
        </p:spPr>
        <p:txBody>
          <a:bodyPr wrap="square" rtlCol="0">
            <a:spAutoFit/>
          </a:bodyPr>
          <a:lstStyle/>
          <a:p>
            <a:r>
              <a:rPr lang="en-US" sz="1200" b="1" dirty="0" smtClean="0"/>
              <a:t>* Ns represent the total number of single </a:t>
            </a:r>
            <a:r>
              <a:rPr lang="en-US" sz="1200" b="1" dirty="0"/>
              <a:t>and </a:t>
            </a:r>
            <a:r>
              <a:rPr lang="en-US" sz="1200" b="1" dirty="0" smtClean="0"/>
              <a:t>bilateral/double transplants for each diagnosis</a:t>
            </a:r>
            <a:endParaRPr lang="en-US" sz="1200" b="1" dirty="0"/>
          </a:p>
        </p:txBody>
      </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697852549"/>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smtClean="0"/>
              <a:t>Adult Lung Transplants</a:t>
            </a:r>
            <a:r>
              <a:rPr lang="en-US" sz="2800" dirty="0" smtClean="0"/>
              <a:t/>
            </a:r>
            <a:br>
              <a:rPr lang="en-US" sz="2800" dirty="0" smtClean="0"/>
            </a:br>
            <a:r>
              <a:rPr lang="en-US" sz="2400" dirty="0" smtClean="0"/>
              <a:t>% with EGF </a:t>
            </a:r>
            <a:r>
              <a:rPr lang="en-US" sz="2400" dirty="0"/>
              <a:t>by EGF Type and </a:t>
            </a:r>
            <a:r>
              <a:rPr lang="en-US" sz="2400" dirty="0" smtClean="0"/>
              <a:t>Age Group</a:t>
            </a:r>
            <a:br>
              <a:rPr lang="en-US" sz="2400" dirty="0" smtClean="0"/>
            </a:br>
            <a:r>
              <a:rPr lang="en-US" sz="2000" dirty="0"/>
              <a:t>(Primary Transplants: January 2005 – December 2013)</a:t>
            </a:r>
          </a:p>
        </p:txBody>
      </p:sp>
      <p:graphicFrame>
        <p:nvGraphicFramePr>
          <p:cNvPr id="4" name="Content Placeholder 3"/>
          <p:cNvGraphicFramePr>
            <a:graphicFrameLocks noGrp="1"/>
          </p:cNvGraphicFramePr>
          <p:nvPr>
            <p:ph idx="1"/>
            <p:extLst/>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
          <p:cNvSpPr txBox="1"/>
          <p:nvPr/>
        </p:nvSpPr>
        <p:spPr>
          <a:xfrm>
            <a:off x="1295400" y="2743200"/>
            <a:ext cx="5791200" cy="342900"/>
          </a:xfrm>
          <a:prstGeom prst="rect">
            <a:avLst/>
          </a:prstGeom>
          <a:solidFill>
            <a:schemeClr val="bg2"/>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smtClean="0">
                <a:solidFill>
                  <a:srgbClr val="FFFF00"/>
                </a:solidFill>
              </a:rPr>
              <a:t>No pair-wise comparisons of % with EGF were significant at p &lt; 0.05.</a:t>
            </a:r>
            <a:endParaRPr lang="en-US" sz="1300" b="1" dirty="0">
              <a:solidFill>
                <a:srgbClr val="FFFF00"/>
              </a:solidFill>
            </a:endParaRPr>
          </a:p>
        </p:txBody>
      </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2510414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Lung Transplants</a:t>
            </a:r>
            <a:r>
              <a:rPr lang="en-US" sz="2800" dirty="0" smtClean="0"/>
              <a:t/>
            </a:r>
            <a:br>
              <a:rPr lang="en-US" sz="2800" dirty="0" smtClean="0"/>
            </a:br>
            <a:r>
              <a:rPr lang="en-US" sz="2400" dirty="0" smtClean="0"/>
              <a:t>Transplant Type Distribution by Diagnosis</a:t>
            </a:r>
            <a:br>
              <a:rPr lang="en-US" sz="2400" dirty="0" smtClean="0"/>
            </a:br>
            <a:r>
              <a:rPr lang="en-US" sz="2000" dirty="0" smtClean="0"/>
              <a:t>(Transplants: January 1990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988950133"/>
              </p:ext>
            </p:extLst>
          </p:nvPr>
        </p:nvGraphicFramePr>
        <p:xfrm>
          <a:off x="152400" y="1447800"/>
          <a:ext cx="88392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805758351"/>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a:t>Adult Lung Transplants</a:t>
            </a:r>
            <a:br>
              <a:rPr lang="en-US" sz="2600" dirty="0"/>
            </a:br>
            <a:r>
              <a:rPr lang="en-US" sz="2400" dirty="0"/>
              <a:t>% with EGF by EGF Type, Gender and Diagnosis</a:t>
            </a:r>
            <a:r>
              <a:rPr lang="en-US" sz="3200" dirty="0"/>
              <a:t/>
            </a:r>
            <a:br>
              <a:rPr lang="en-US" sz="3200" dirty="0"/>
            </a:br>
            <a:r>
              <a:rPr lang="en-US" sz="2000" dirty="0"/>
              <a:t>(Primary Transplants: January 2005 – December 2013</a:t>
            </a:r>
            <a:r>
              <a:rPr lang="en-US" sz="2000" dirty="0" smtClean="0"/>
              <a:t>)</a:t>
            </a:r>
            <a:endParaRPr lang="en-US" sz="2000" dirty="0"/>
          </a:p>
        </p:txBody>
      </p:sp>
      <p:graphicFrame>
        <p:nvGraphicFramePr>
          <p:cNvPr id="4" name="Content Placeholder 3"/>
          <p:cNvGraphicFramePr>
            <a:graphicFrameLocks noGrp="1"/>
          </p:cNvGraphicFramePr>
          <p:nvPr>
            <p:ph idx="1"/>
            <p:extLst/>
          </p:nvPr>
        </p:nvGraphicFramePr>
        <p:xfrm>
          <a:off x="228600" y="1371600"/>
          <a:ext cx="8915400" cy="484757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6" name="TextBox 5"/>
          <p:cNvSpPr txBox="1"/>
          <p:nvPr/>
        </p:nvSpPr>
        <p:spPr>
          <a:xfrm>
            <a:off x="5257800" y="6240774"/>
            <a:ext cx="3733800" cy="461665"/>
          </a:xfrm>
          <a:prstGeom prst="rect">
            <a:avLst/>
          </a:prstGeom>
          <a:noFill/>
        </p:spPr>
        <p:txBody>
          <a:bodyPr wrap="square" rtlCol="0">
            <a:spAutoFit/>
          </a:bodyPr>
          <a:lstStyle/>
          <a:p>
            <a:r>
              <a:rPr lang="en-US" sz="1200" b="1" dirty="0" smtClean="0"/>
              <a:t>* Ns represent the total number of female and male recipients for each diagnosis</a:t>
            </a:r>
            <a:endParaRPr lang="en-US" sz="1200" b="1" dirty="0"/>
          </a:p>
        </p:txBody>
      </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37177718"/>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Lung Transplants</a:t>
            </a:r>
            <a:r>
              <a:rPr lang="en-US" sz="2800" dirty="0" smtClean="0"/>
              <a:t/>
            </a:r>
            <a:br>
              <a:rPr lang="en-US" sz="2800" dirty="0" smtClean="0"/>
            </a:br>
            <a:r>
              <a:rPr lang="en-US" sz="2400" dirty="0"/>
              <a:t>Cumulative Incidence of EGF by Donor </a:t>
            </a:r>
            <a:r>
              <a:rPr lang="en-US" sz="2400" dirty="0" smtClean="0"/>
              <a:t>Gender</a:t>
            </a:r>
            <a:br>
              <a:rPr lang="en-US" sz="2400" dirty="0" smtClean="0"/>
            </a:br>
            <a:r>
              <a:rPr lang="en-US" sz="2000" dirty="0" smtClean="0"/>
              <a:t>(Primary Transplants</a:t>
            </a:r>
            <a:r>
              <a:rPr lang="en-US" sz="2000" dirty="0"/>
              <a:t>: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5" name="Rectangle 1"/>
          <p:cNvSpPr>
            <a:spLocks noChangeArrowheads="1"/>
          </p:cNvSpPr>
          <p:nvPr/>
        </p:nvSpPr>
        <p:spPr bwMode="auto">
          <a:xfrm>
            <a:off x="6096000" y="3149141"/>
            <a:ext cx="804707" cy="200055"/>
          </a:xfrm>
          <a:prstGeom prst="rect">
            <a:avLst/>
          </a:prstGeom>
          <a:noFill/>
          <a:ln>
            <a:noFill/>
          </a:ln>
          <a:effec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300" b="1" dirty="0" smtClean="0">
                <a:solidFill>
                  <a:srgbClr val="FFFF00"/>
                </a:solidFill>
                <a:latin typeface="+mj-lt"/>
              </a:rPr>
              <a:t>p = </a:t>
            </a:r>
            <a:r>
              <a:rPr kumimoji="0" lang="en-US" altLang="en-US" sz="1300" b="1" i="0" u="none" strike="noStrike" cap="none" normalizeH="0" baseline="0" dirty="0" smtClean="0">
                <a:ln>
                  <a:noFill/>
                </a:ln>
                <a:solidFill>
                  <a:srgbClr val="FFFF00"/>
                </a:solidFill>
                <a:effectLst/>
                <a:latin typeface="+mj-lt"/>
              </a:rPr>
              <a:t>0.0006</a:t>
            </a:r>
          </a:p>
        </p:txBody>
      </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813535843"/>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Lung Transplants</a:t>
            </a:r>
            <a:r>
              <a:rPr lang="en-US" sz="2800" dirty="0" smtClean="0"/>
              <a:t/>
            </a:r>
            <a:br>
              <a:rPr lang="en-US" sz="2800" dirty="0" smtClean="0"/>
            </a:br>
            <a:r>
              <a:rPr lang="en-US" sz="2400" dirty="0" smtClean="0"/>
              <a:t>Cumulative </a:t>
            </a:r>
            <a:r>
              <a:rPr lang="en-US" sz="2400" dirty="0"/>
              <a:t>Incidence of </a:t>
            </a:r>
            <a:r>
              <a:rPr lang="en-US" sz="2400" dirty="0" smtClean="0"/>
              <a:t>EGF by Donor Age Group</a:t>
            </a:r>
            <a:br>
              <a:rPr lang="en-US" sz="2400" dirty="0" smtClean="0"/>
            </a:br>
            <a:r>
              <a:rPr lang="en-US" sz="2000" dirty="0" smtClean="0"/>
              <a:t>(Transplants</a:t>
            </a:r>
            <a:r>
              <a:rPr lang="en-US" sz="2000" dirty="0"/>
              <a:t>: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975809702"/>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smtClean="0"/>
              <a:t>Adult Lung Transplants</a:t>
            </a:r>
            <a:r>
              <a:rPr lang="en-US" sz="2800" dirty="0" smtClean="0"/>
              <a:t/>
            </a:r>
            <a:br>
              <a:rPr lang="en-US" sz="2800" dirty="0" smtClean="0"/>
            </a:br>
            <a:r>
              <a:rPr lang="en-US" sz="2400" dirty="0" smtClean="0"/>
              <a:t>% with EGF </a:t>
            </a:r>
            <a:r>
              <a:rPr lang="en-US" sz="2400" dirty="0"/>
              <a:t>by </a:t>
            </a:r>
            <a:r>
              <a:rPr lang="en-US" sz="2400" dirty="0" smtClean="0"/>
              <a:t>Location and Era </a:t>
            </a:r>
            <a:br>
              <a:rPr lang="en-US" sz="2400" dirty="0" smtClean="0"/>
            </a:br>
            <a:r>
              <a:rPr lang="en-US" sz="2400" dirty="0" smtClean="0"/>
              <a:t>for </a:t>
            </a:r>
            <a:r>
              <a:rPr lang="en-US" sz="2400" dirty="0"/>
              <a:t>Primary Transplants</a:t>
            </a:r>
          </a:p>
        </p:txBody>
      </p:sp>
      <p:graphicFrame>
        <p:nvGraphicFramePr>
          <p:cNvPr id="4" name="Content Placeholder 3"/>
          <p:cNvGraphicFramePr>
            <a:graphicFrameLocks noGrp="1"/>
          </p:cNvGraphicFramePr>
          <p:nvPr>
            <p:ph idx="1"/>
            <p:extLst/>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
          <p:cNvSpPr txBox="1"/>
          <p:nvPr/>
        </p:nvSpPr>
        <p:spPr>
          <a:xfrm>
            <a:off x="990600" y="5866017"/>
            <a:ext cx="2133620" cy="3047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FFFF00"/>
                </a:solidFill>
              </a:rPr>
              <a:t>Europe</a:t>
            </a:r>
            <a:endParaRPr lang="en-US" sz="1700" b="1" dirty="0">
              <a:solidFill>
                <a:srgbClr val="FFFF00"/>
              </a:solidFill>
            </a:endParaRPr>
          </a:p>
        </p:txBody>
      </p:sp>
      <p:sp>
        <p:nvSpPr>
          <p:cNvPr id="12" name="TextBox 1"/>
          <p:cNvSpPr txBox="1"/>
          <p:nvPr/>
        </p:nvSpPr>
        <p:spPr>
          <a:xfrm>
            <a:off x="3896371" y="5887497"/>
            <a:ext cx="2133620" cy="3047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FFFF00"/>
                </a:solidFill>
              </a:rPr>
              <a:t>North America</a:t>
            </a:r>
            <a:endParaRPr lang="en-US" sz="1700" b="1" dirty="0">
              <a:solidFill>
                <a:srgbClr val="FFFF00"/>
              </a:solidFill>
            </a:endParaRPr>
          </a:p>
        </p:txBody>
      </p:sp>
      <p:sp>
        <p:nvSpPr>
          <p:cNvPr id="13" name="TextBox 1"/>
          <p:cNvSpPr txBox="1"/>
          <p:nvPr/>
        </p:nvSpPr>
        <p:spPr>
          <a:xfrm>
            <a:off x="6649718" y="5887497"/>
            <a:ext cx="2133620" cy="3047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FFFF00"/>
                </a:solidFill>
              </a:rPr>
              <a:t>Other</a:t>
            </a:r>
            <a:endParaRPr lang="en-US" sz="1700" b="1" dirty="0">
              <a:solidFill>
                <a:srgbClr val="FFFF00"/>
              </a:solidFill>
            </a:endParaRPr>
          </a:p>
        </p:txBody>
      </p:sp>
      <p:sp>
        <p:nvSpPr>
          <p:cNvPr id="14" name="TextBox 1"/>
          <p:cNvSpPr txBox="1"/>
          <p:nvPr/>
        </p:nvSpPr>
        <p:spPr>
          <a:xfrm>
            <a:off x="1219200" y="1752600"/>
            <a:ext cx="7315200" cy="685800"/>
          </a:xfrm>
          <a:prstGeom prst="rect">
            <a:avLst/>
          </a:prstGeom>
          <a:solidFill>
            <a:schemeClr val="bg2"/>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smtClean="0">
                <a:solidFill>
                  <a:srgbClr val="FFFF00"/>
                </a:solidFill>
              </a:rPr>
              <a:t>No pair-wise comparisons between eras within each location and between locations within each era were significant at p &lt; 0.05 except all </a:t>
            </a:r>
            <a:r>
              <a:rPr lang="en-US" sz="1300" b="1" dirty="0">
                <a:solidFill>
                  <a:srgbClr val="FFFF00"/>
                </a:solidFill>
              </a:rPr>
              <a:t>pair-wise comparisons with North America within </a:t>
            </a:r>
            <a:r>
              <a:rPr lang="en-US" sz="1300" b="1" dirty="0" smtClean="0">
                <a:solidFill>
                  <a:srgbClr val="FFFF00"/>
                </a:solidFill>
              </a:rPr>
              <a:t>each era.</a:t>
            </a:r>
            <a:endParaRPr lang="en-US" sz="1300" b="1" dirty="0">
              <a:solidFill>
                <a:srgbClr val="FFFF00"/>
              </a:solidFill>
            </a:endParaRPr>
          </a:p>
        </p:txBody>
      </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408512928"/>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smtClean="0"/>
              <a:t>Adult Lung Transplants</a:t>
            </a:r>
            <a:r>
              <a:rPr lang="en-US" sz="2800" dirty="0" smtClean="0"/>
              <a:t/>
            </a:r>
            <a:br>
              <a:rPr lang="en-US" sz="2800" dirty="0" smtClean="0"/>
            </a:br>
            <a:r>
              <a:rPr lang="en-US" sz="2400" dirty="0" smtClean="0"/>
              <a:t>% with EGF and non-EGF Early Failures by Location and Era for </a:t>
            </a:r>
            <a:r>
              <a:rPr lang="en-US" sz="2400" dirty="0"/>
              <a:t>Primary Transplants</a:t>
            </a:r>
          </a:p>
        </p:txBody>
      </p:sp>
      <p:graphicFrame>
        <p:nvGraphicFramePr>
          <p:cNvPr id="4" name="Content Placeholder 3"/>
          <p:cNvGraphicFramePr>
            <a:graphicFrameLocks noGrp="1"/>
          </p:cNvGraphicFramePr>
          <p:nvPr>
            <p:ph idx="1"/>
            <p:extLst/>
          </p:nvPr>
        </p:nvGraphicFramePr>
        <p:xfrm>
          <a:off x="129313" y="1219200"/>
          <a:ext cx="8610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
          <p:cNvSpPr txBox="1"/>
          <p:nvPr/>
        </p:nvSpPr>
        <p:spPr>
          <a:xfrm>
            <a:off x="990600" y="5105400"/>
            <a:ext cx="2133620" cy="3047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FFFF00"/>
                </a:solidFill>
              </a:rPr>
              <a:t>Europe</a:t>
            </a:r>
            <a:endParaRPr lang="en-US" sz="1700" b="1" dirty="0">
              <a:solidFill>
                <a:srgbClr val="FFFF00"/>
              </a:solidFill>
            </a:endParaRPr>
          </a:p>
        </p:txBody>
      </p:sp>
      <p:sp>
        <p:nvSpPr>
          <p:cNvPr id="12" name="TextBox 1"/>
          <p:cNvSpPr txBox="1"/>
          <p:nvPr/>
        </p:nvSpPr>
        <p:spPr>
          <a:xfrm>
            <a:off x="3896371" y="5105400"/>
            <a:ext cx="2133620" cy="3047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FFFF00"/>
                </a:solidFill>
              </a:rPr>
              <a:t>North America</a:t>
            </a:r>
            <a:endParaRPr lang="en-US" sz="1700" b="1" dirty="0">
              <a:solidFill>
                <a:srgbClr val="FFFF00"/>
              </a:solidFill>
            </a:endParaRPr>
          </a:p>
        </p:txBody>
      </p:sp>
      <p:sp>
        <p:nvSpPr>
          <p:cNvPr id="13" name="TextBox 1"/>
          <p:cNvSpPr txBox="1"/>
          <p:nvPr/>
        </p:nvSpPr>
        <p:spPr>
          <a:xfrm>
            <a:off x="6649718" y="5105400"/>
            <a:ext cx="2133620" cy="3047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FFFF00"/>
                </a:solidFill>
              </a:rPr>
              <a:t>Other</a:t>
            </a:r>
            <a:endParaRPr lang="en-US" sz="1700" b="1" dirty="0">
              <a:solidFill>
                <a:srgbClr val="FFFF00"/>
              </a:solidFill>
            </a:endParaRPr>
          </a:p>
        </p:txBody>
      </p:sp>
      <p:sp>
        <p:nvSpPr>
          <p:cNvPr id="3" name="TextBox 2"/>
          <p:cNvSpPr txBox="1"/>
          <p:nvPr/>
        </p:nvSpPr>
        <p:spPr>
          <a:xfrm>
            <a:off x="4885995" y="6303161"/>
            <a:ext cx="4179124" cy="492443"/>
          </a:xfrm>
          <a:prstGeom prst="rect">
            <a:avLst/>
          </a:prstGeom>
          <a:noFill/>
        </p:spPr>
        <p:txBody>
          <a:bodyPr wrap="square" rtlCol="0">
            <a:spAutoFit/>
          </a:bodyPr>
          <a:lstStyle/>
          <a:p>
            <a:r>
              <a:rPr lang="en-US" sz="1300" b="1" dirty="0" smtClean="0">
                <a:solidFill>
                  <a:srgbClr val="FFFF00"/>
                </a:solidFill>
              </a:rPr>
              <a:t>* non-EGF early failures include non-EGF retransplants and deaths within 30 days</a:t>
            </a:r>
            <a:endParaRPr lang="en-US" sz="1300" b="1" dirty="0">
              <a:solidFill>
                <a:srgbClr val="FFFF00"/>
              </a:solidFill>
            </a:endParaRPr>
          </a:p>
        </p:txBody>
      </p:sp>
      <p:sp>
        <p:nvSpPr>
          <p:cNvPr id="15" name="TextBox 1"/>
          <p:cNvSpPr txBox="1"/>
          <p:nvPr/>
        </p:nvSpPr>
        <p:spPr>
          <a:xfrm>
            <a:off x="218822" y="5464348"/>
            <a:ext cx="8706355" cy="733151"/>
          </a:xfrm>
          <a:prstGeom prst="rect">
            <a:avLst/>
          </a:prstGeom>
          <a:no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t>No pair-wise comparisons </a:t>
            </a:r>
            <a:r>
              <a:rPr lang="en-US" sz="1200" b="1" dirty="0" smtClean="0"/>
              <a:t>between </a:t>
            </a:r>
            <a:r>
              <a:rPr lang="en-US" sz="1200" b="1" dirty="0"/>
              <a:t>eras within each location and between locations within each era were significant at p &lt; 0.05 </a:t>
            </a:r>
            <a:r>
              <a:rPr lang="en-US" sz="1200" b="1" dirty="0" smtClean="0"/>
              <a:t>except:</a:t>
            </a:r>
          </a:p>
          <a:p>
            <a:pPr marL="171450" indent="-171450">
              <a:buFont typeface="Arial" panose="020B0604020202020204" pitchFamily="34" charset="0"/>
              <a:buChar char="•"/>
            </a:pPr>
            <a:r>
              <a:rPr lang="en-US" sz="1200" b="1" dirty="0" smtClean="0"/>
              <a:t>% with EGF – all </a:t>
            </a:r>
            <a:r>
              <a:rPr lang="en-US" sz="1200" b="1" dirty="0"/>
              <a:t>pair-wise comparisons with North America within each </a:t>
            </a:r>
            <a:r>
              <a:rPr lang="en-US" sz="1200" b="1" dirty="0" smtClean="0"/>
              <a:t>era</a:t>
            </a:r>
          </a:p>
          <a:p>
            <a:pPr marL="171450" indent="-171450">
              <a:buFont typeface="Arial" panose="020B0604020202020204" pitchFamily="34" charset="0"/>
              <a:buChar char="•"/>
            </a:pPr>
            <a:r>
              <a:rPr lang="en-US" sz="1200" b="1" dirty="0" smtClean="0"/>
              <a:t>% with non-EGF early failures – </a:t>
            </a:r>
            <a:r>
              <a:rPr lang="en-US" sz="1200" b="1" dirty="0"/>
              <a:t>all pair-wise comparisons with North America within each </a:t>
            </a:r>
            <a:r>
              <a:rPr lang="en-US" sz="1200" b="1" dirty="0" smtClean="0"/>
              <a:t>era</a:t>
            </a:r>
            <a:endParaRPr lang="en-US" sz="1200" b="1" dirty="0"/>
          </a:p>
        </p:txBody>
      </p:sp>
      <p:sp>
        <p:nvSpPr>
          <p:cNvPr id="14" name="TextBox 13"/>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987974054"/>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smtClean="0"/>
              <a:t>Adult Lung Transplants</a:t>
            </a:r>
            <a:r>
              <a:rPr lang="en-US" sz="2800" dirty="0" smtClean="0"/>
              <a:t/>
            </a:r>
            <a:br>
              <a:rPr lang="en-US" sz="2800" dirty="0" smtClean="0"/>
            </a:br>
            <a:r>
              <a:rPr lang="en-US" sz="2400" dirty="0" smtClean="0"/>
              <a:t>% with EGF </a:t>
            </a:r>
            <a:r>
              <a:rPr lang="en-US" sz="2400" dirty="0"/>
              <a:t>by EGF Type and </a:t>
            </a:r>
            <a:r>
              <a:rPr lang="en-US" sz="2400" dirty="0" smtClean="0"/>
              <a:t>Center Volume</a:t>
            </a:r>
            <a:br>
              <a:rPr lang="en-US" sz="2400" dirty="0" smtClean="0"/>
            </a:br>
            <a:r>
              <a:rPr lang="en-US" sz="2000" dirty="0"/>
              <a:t>(Primary Transplants: January 2005 – December 2013)</a:t>
            </a:r>
          </a:p>
        </p:txBody>
      </p:sp>
      <p:graphicFrame>
        <p:nvGraphicFramePr>
          <p:cNvPr id="4" name="Content Placeholder 3"/>
          <p:cNvGraphicFramePr>
            <a:graphicFrameLocks noGrp="1"/>
          </p:cNvGraphicFramePr>
          <p:nvPr>
            <p:ph idx="1"/>
            <p:extLst/>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
          <p:cNvSpPr txBox="1"/>
          <p:nvPr/>
        </p:nvSpPr>
        <p:spPr>
          <a:xfrm>
            <a:off x="1286934" y="2057400"/>
            <a:ext cx="6858000" cy="609600"/>
          </a:xfrm>
          <a:prstGeom prst="rect">
            <a:avLst/>
          </a:prstGeom>
          <a:solidFill>
            <a:schemeClr val="bg2"/>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smtClean="0">
                <a:solidFill>
                  <a:srgbClr val="FFFF00"/>
                </a:solidFill>
              </a:rPr>
              <a:t>All pair-wise comparisons of % with EGF with 30-39 and 50+ groups were significant at p &lt; 0.05 except </a:t>
            </a:r>
            <a:r>
              <a:rPr lang="en-US" sz="1300" b="1" dirty="0">
                <a:solidFill>
                  <a:srgbClr val="FFFF00"/>
                </a:solidFill>
              </a:rPr>
              <a:t>1-4 vs. </a:t>
            </a:r>
            <a:r>
              <a:rPr lang="en-US" sz="1300" b="1" dirty="0" smtClean="0">
                <a:solidFill>
                  <a:srgbClr val="FFFF00"/>
                </a:solidFill>
              </a:rPr>
              <a:t>30-39, 1-4 vs. 50+, 10-19 vs. 30-39, and 30-39 vs. 50+. No other pair-wise comparisons of % with EGF were significant.</a:t>
            </a:r>
            <a:endParaRPr lang="en-US" sz="1300" b="1" dirty="0">
              <a:solidFill>
                <a:srgbClr val="FFFF00"/>
              </a:solidFill>
            </a:endParaRPr>
          </a:p>
        </p:txBody>
      </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899852570"/>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smtClean="0"/>
              <a:t>Adult Lung Transplants</a:t>
            </a:r>
            <a:r>
              <a:rPr lang="en-US" sz="2800" dirty="0" smtClean="0"/>
              <a:t/>
            </a:r>
            <a:br>
              <a:rPr lang="en-US" sz="2800" dirty="0" smtClean="0"/>
            </a:br>
            <a:r>
              <a:rPr lang="en-US" sz="2400" dirty="0" smtClean="0"/>
              <a:t>% with EGF </a:t>
            </a:r>
            <a:r>
              <a:rPr lang="en-US" sz="2400" dirty="0"/>
              <a:t>by EGF Type and </a:t>
            </a:r>
            <a:r>
              <a:rPr lang="en-US" sz="2400" dirty="0" smtClean="0"/>
              <a:t>PRA</a:t>
            </a:r>
            <a:br>
              <a:rPr lang="en-US" sz="2400" dirty="0" smtClean="0"/>
            </a:br>
            <a:r>
              <a:rPr lang="en-US" sz="2000" dirty="0"/>
              <a:t>(Primary Transplants: January 2005 – December 2013)</a:t>
            </a:r>
          </a:p>
        </p:txBody>
      </p:sp>
      <p:graphicFrame>
        <p:nvGraphicFramePr>
          <p:cNvPr id="4" name="Content Placeholder 3"/>
          <p:cNvGraphicFramePr>
            <a:graphicFrameLocks noGrp="1"/>
          </p:cNvGraphicFramePr>
          <p:nvPr>
            <p:ph idx="1"/>
            <p:extLst/>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4953000" y="6243935"/>
            <a:ext cx="4038600" cy="461665"/>
          </a:xfrm>
          <a:prstGeom prst="rect">
            <a:avLst/>
          </a:prstGeom>
          <a:noFill/>
        </p:spPr>
        <p:txBody>
          <a:bodyPr wrap="square" rtlCol="0">
            <a:spAutoFit/>
          </a:bodyPr>
          <a:lstStyle/>
          <a:p>
            <a:r>
              <a:rPr lang="en-US" sz="1200" b="1" dirty="0" smtClean="0">
                <a:solidFill>
                  <a:srgbClr val="FFFF00"/>
                </a:solidFill>
              </a:rPr>
              <a:t>If Class I and Class II values were reported separately, the higher of the two values was used.</a:t>
            </a:r>
            <a:endParaRPr lang="en-US" dirty="0"/>
          </a:p>
        </p:txBody>
      </p:sp>
      <p:sp>
        <p:nvSpPr>
          <p:cNvPr id="12" name="TextBox 1"/>
          <p:cNvSpPr txBox="1"/>
          <p:nvPr/>
        </p:nvSpPr>
        <p:spPr>
          <a:xfrm>
            <a:off x="1286934" y="2057400"/>
            <a:ext cx="6858000" cy="609600"/>
          </a:xfrm>
          <a:prstGeom prst="rect">
            <a:avLst/>
          </a:prstGeom>
          <a:solidFill>
            <a:schemeClr val="bg2"/>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smtClean="0">
                <a:solidFill>
                  <a:srgbClr val="FFFF00"/>
                </a:solidFill>
              </a:rPr>
              <a:t>No pair-wise comparisons of % with EGF were significant at p &lt; 0.05 except 0% vs. Not reported.</a:t>
            </a:r>
            <a:endParaRPr lang="en-US" sz="1300" b="1" dirty="0">
              <a:solidFill>
                <a:srgbClr val="FFFF00"/>
              </a:solidFill>
            </a:endParaRPr>
          </a:p>
        </p:txBody>
      </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502016926"/>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Lung Transplants</a:t>
            </a:r>
            <a:r>
              <a:rPr lang="en-US" sz="2800" dirty="0" smtClean="0"/>
              <a:t/>
            </a:r>
            <a:br>
              <a:rPr lang="en-US" sz="2800" dirty="0" smtClean="0"/>
            </a:br>
            <a:r>
              <a:rPr lang="en-US" sz="2400" dirty="0" smtClean="0"/>
              <a:t>Cumulative </a:t>
            </a:r>
            <a:r>
              <a:rPr lang="en-US" sz="2400" dirty="0"/>
              <a:t>Incidence of </a:t>
            </a:r>
            <a:r>
              <a:rPr lang="en-US" sz="2400" dirty="0" smtClean="0"/>
              <a:t>EGF by </a:t>
            </a:r>
            <a:r>
              <a:rPr lang="en-US" sz="2400" dirty="0"/>
              <a:t>Ischemic </a:t>
            </a:r>
            <a:r>
              <a:rPr lang="en-US" sz="2400" dirty="0" smtClean="0"/>
              <a:t>Time</a:t>
            </a:r>
            <a:br>
              <a:rPr lang="en-US" sz="2400" dirty="0" smtClean="0"/>
            </a:br>
            <a:r>
              <a:rPr lang="en-US" sz="2000" dirty="0" smtClean="0"/>
              <a:t>(Transplants</a:t>
            </a:r>
            <a:r>
              <a:rPr lang="en-US" sz="2000" dirty="0"/>
              <a:t>: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763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387146686"/>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Lung Transplants</a:t>
            </a:r>
            <a:r>
              <a:rPr lang="en-US" sz="2800" dirty="0" smtClean="0"/>
              <a:t/>
            </a:r>
            <a:br>
              <a:rPr lang="en-US" sz="2800" dirty="0" smtClean="0"/>
            </a:br>
            <a:r>
              <a:rPr lang="en-US" sz="2400" dirty="0"/>
              <a:t>Cumulative Incidence of EGF by </a:t>
            </a:r>
            <a:r>
              <a:rPr lang="en-US" sz="2400" dirty="0" smtClean="0"/>
              <a:t>Donor/Recipient BMI Ratio</a:t>
            </a:r>
            <a:br>
              <a:rPr lang="en-US" sz="2400" dirty="0" smtClean="0"/>
            </a:br>
            <a:r>
              <a:rPr lang="en-US" sz="2000" dirty="0" smtClean="0"/>
              <a:t>(Transplants</a:t>
            </a:r>
            <a:r>
              <a:rPr lang="en-US" sz="2000" dirty="0"/>
              <a:t>: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1"/>
          <p:cNvSpPr txBox="1"/>
          <p:nvPr/>
        </p:nvSpPr>
        <p:spPr>
          <a:xfrm>
            <a:off x="1295400" y="2590800"/>
            <a:ext cx="6324600" cy="381000"/>
          </a:xfrm>
          <a:prstGeom prst="rect">
            <a:avLst/>
          </a:prstGeom>
          <a:solidFill>
            <a:schemeClr val="bg2"/>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smtClean="0">
                <a:solidFill>
                  <a:srgbClr val="FFFF00"/>
                </a:solidFill>
              </a:rPr>
              <a:t>No pair-wise comparisons were significant at p &lt; 0.05 except &lt; 0.85 vs. 1.15+.</a:t>
            </a:r>
            <a:endParaRPr lang="en-US" sz="1300" b="1" dirty="0">
              <a:solidFill>
                <a:srgbClr val="FFFF00"/>
              </a:solidFill>
            </a:endParaRPr>
          </a:p>
        </p:txBody>
      </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96271223"/>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Lung Transplants</a:t>
            </a:r>
            <a:r>
              <a:rPr lang="en-US" sz="2800" dirty="0" smtClean="0"/>
              <a:t/>
            </a:r>
            <a:br>
              <a:rPr lang="en-US" sz="2800" dirty="0" smtClean="0"/>
            </a:br>
            <a:r>
              <a:rPr lang="en-US" sz="2400" dirty="0"/>
              <a:t>Cumulative Incidence of EGF by Donor </a:t>
            </a:r>
            <a:r>
              <a:rPr lang="en-US" sz="2400" dirty="0" smtClean="0"/>
              <a:t>Cause of Death</a:t>
            </a:r>
            <a:br>
              <a:rPr lang="en-US" sz="2400" dirty="0" smtClean="0"/>
            </a:br>
            <a:r>
              <a:rPr lang="en-US" sz="2000" dirty="0" smtClean="0"/>
              <a:t>(Transplants</a:t>
            </a:r>
            <a:r>
              <a:rPr lang="en-US" sz="2000" dirty="0"/>
              <a:t>: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1"/>
          <p:cNvSpPr txBox="1"/>
          <p:nvPr/>
        </p:nvSpPr>
        <p:spPr>
          <a:xfrm>
            <a:off x="1295400" y="2590800"/>
            <a:ext cx="5638800" cy="381000"/>
          </a:xfrm>
          <a:prstGeom prst="rect">
            <a:avLst/>
          </a:prstGeom>
          <a:solidFill>
            <a:schemeClr val="bg2"/>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smtClean="0">
                <a:solidFill>
                  <a:srgbClr val="FFFF00"/>
                </a:solidFill>
              </a:rPr>
              <a:t>No pair-wise comparisons were significant at p &lt; 0.05.</a:t>
            </a:r>
            <a:endParaRPr lang="en-US" sz="1300" b="1" dirty="0">
              <a:solidFill>
                <a:srgbClr val="FFFF00"/>
              </a:solidFill>
            </a:endParaRPr>
          </a:p>
        </p:txBody>
      </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995664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Lung Transplants</a:t>
            </a:r>
            <a:r>
              <a:rPr lang="en-US" sz="2800" dirty="0" smtClean="0"/>
              <a:t/>
            </a:r>
            <a:br>
              <a:rPr lang="en-US" sz="2800" dirty="0" smtClean="0"/>
            </a:br>
            <a:r>
              <a:rPr lang="en-US" sz="2400" dirty="0" smtClean="0"/>
              <a:t>Transplant Type Distribution by Location</a:t>
            </a:r>
            <a:br>
              <a:rPr lang="en-US" sz="2400" dirty="0" smtClean="0"/>
            </a:br>
            <a:r>
              <a:rPr lang="en-US" sz="2000" dirty="0" smtClean="0"/>
              <a:t>(Transplants: January 1990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936155647"/>
              </p:ext>
            </p:extLst>
          </p:nvPr>
        </p:nvGraphicFramePr>
        <p:xfrm>
          <a:off x="152400" y="1447800"/>
          <a:ext cx="88392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51991947"/>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Lung Transplants</a:t>
            </a:r>
            <a:br>
              <a:rPr lang="en-US" sz="2600" dirty="0" smtClean="0"/>
            </a:br>
            <a:r>
              <a:rPr lang="en-US" sz="2400" dirty="0" smtClean="0"/>
              <a:t>% with EGF by Donor and Recipient Characteristics</a:t>
            </a:r>
            <a:br>
              <a:rPr lang="en-US" sz="2400" dirty="0" smtClean="0"/>
            </a:br>
            <a:r>
              <a:rPr lang="en-US" sz="2000" dirty="0" smtClean="0"/>
              <a:t>(Primary Transplants: January 2005 –  December 2013)</a:t>
            </a:r>
            <a:endParaRPr lang="en-US" sz="2000" dirty="0"/>
          </a:p>
        </p:txBody>
      </p:sp>
      <p:sp>
        <p:nvSpPr>
          <p:cNvPr id="13" name="TextBox 12"/>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9" name="Group 8"/>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1295400"/>
            <a:ext cx="6523631" cy="4892723"/>
          </a:xfrm>
          <a:prstGeom prst="rect">
            <a:avLst/>
          </a:prstGeom>
        </p:spPr>
      </p:pic>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916121533"/>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997700" y="5962541"/>
            <a:ext cx="1981200" cy="461665"/>
          </a:xfrm>
          <a:prstGeom prst="rect">
            <a:avLst/>
          </a:prstGeom>
          <a:noFill/>
        </p:spPr>
        <p:txBody>
          <a:bodyPr wrap="square" rtlCol="0">
            <a:spAutoFit/>
          </a:bodyPr>
          <a:lstStyle/>
          <a:p>
            <a:pPr algn="ctr"/>
            <a:r>
              <a:rPr lang="en-US" sz="2400" b="1" dirty="0" smtClean="0">
                <a:solidFill>
                  <a:srgbClr val="FFFF00"/>
                </a:solidFill>
              </a:rPr>
              <a:t>(N = 13,621</a:t>
            </a:r>
            <a:r>
              <a:rPr lang="en-US" sz="2400" b="1" dirty="0">
                <a:solidFill>
                  <a:srgbClr val="FFFF00"/>
                </a:solidFill>
              </a:rPr>
              <a:t>)</a:t>
            </a: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endParaRPr lang="en-US" sz="2400" kern="0" dirty="0">
              <a:solidFill>
                <a:srgbClr val="FFFF0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EGF within 30 days with 95% CL
</a:t>
            </a:r>
            <a:endParaRPr lang="en-US" sz="24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dirty="0" smtClean="0"/>
              <a:t>Adult Lung Transplants (2005-6/2013)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296" y="987945"/>
            <a:ext cx="7391408" cy="4927605"/>
          </a:xfrm>
          <a:prstGeom prst="rect">
            <a:avLst/>
          </a:prstGeom>
        </p:spPr>
      </p:pic>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643217493"/>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1905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solidFill>
                            <a:schemeClr val="tx1"/>
                          </a:solidFill>
                        </a:rPr>
                        <a:t>Donor age</a:t>
                      </a:r>
                      <a:endParaRPr lang="en-US" dirty="0">
                        <a:solidFill>
                          <a:schemeClr val="tx1"/>
                        </a:solidFill>
                      </a:endParaRPr>
                    </a:p>
                  </a:txBody>
                  <a:tcPr>
                    <a:solidFill>
                      <a:srgbClr val="000000"/>
                    </a:solidFill>
                  </a:tcPr>
                </a:tc>
                <a:tc>
                  <a:txBody>
                    <a:bodyPr/>
                    <a:lstStyle/>
                    <a:p>
                      <a:r>
                        <a:rPr lang="en-US" dirty="0" smtClean="0"/>
                        <a:t>Transplant center volume</a:t>
                      </a:r>
                      <a:endParaRPr lang="en-US" dirty="0"/>
                    </a:p>
                  </a:txBody>
                  <a:tcPr>
                    <a:solidFill>
                      <a:srgbClr val="000000"/>
                    </a:solidFill>
                  </a:tcPr>
                </a:tc>
              </a:tr>
              <a:tr h="635000">
                <a:tc>
                  <a:txBody>
                    <a:bodyPr/>
                    <a:lstStyle/>
                    <a:p>
                      <a:r>
                        <a:rPr lang="en-US" dirty="0" smtClean="0">
                          <a:solidFill>
                            <a:schemeClr val="tx1"/>
                          </a:solidFill>
                        </a:rPr>
                        <a:t>Recipient weight</a:t>
                      </a:r>
                      <a:endParaRPr lang="en-US" dirty="0">
                        <a:solidFill>
                          <a:schemeClr val="tx1"/>
                        </a:solidFill>
                      </a:endParaRPr>
                    </a:p>
                  </a:txBody>
                  <a:tcPr>
                    <a:solidFill>
                      <a:srgbClr val="000000"/>
                    </a:solidFill>
                  </a:tcPr>
                </a:tc>
                <a:tc>
                  <a:txBody>
                    <a:bodyPr/>
                    <a:lstStyle/>
                    <a:p>
                      <a:r>
                        <a:rPr lang="en-US" dirty="0" smtClean="0"/>
                        <a:t>Recipient FEV1 (% predicted)</a:t>
                      </a:r>
                      <a:endParaRPr lang="en-US" dirty="0"/>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endParaRPr lang="en-US" sz="24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EGF within 30 days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dirty="0" smtClean="0"/>
              <a:t>Adult Lung Transplants (2005-6/2013)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174759089"/>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0.0484</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16,627)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Donor Age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EGF within 30 days with 95% CL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(2005-6/2013)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819222958"/>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a:t>
            </a:r>
            <a:r>
              <a:rPr lang="en-US" sz="1500" b="1" dirty="0">
                <a:solidFill>
                  <a:srgbClr val="FFFF00"/>
                </a:solidFill>
              </a:rPr>
              <a:t>0.0047</a:t>
            </a: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16,627)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weight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EGF within 30 days with 95% CL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(2005-6/2013)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239758897"/>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0976"/>
            <a:ext cx="9144000" cy="990600"/>
          </a:xfrm>
        </p:spPr>
        <p:txBody>
          <a:bodyPr/>
          <a:lstStyle/>
          <a:p>
            <a:r>
              <a:rPr lang="en-US" sz="2400" dirty="0" smtClean="0"/>
              <a:t>Adult Lung Transplants (2005-6/2013)
</a:t>
            </a:r>
            <a:endParaRPr lang="en-US" sz="2400" dirty="0">
              <a:solidFill>
                <a:srgbClr val="FFFF00"/>
              </a:solidFill>
            </a:endParaRPr>
          </a:p>
        </p:txBody>
      </p:sp>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0.0025</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16,627)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Transplant center volume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EGF within 30 days with 95% CL
</a:t>
            </a:r>
            <a:endParaRPr lang="en-US" sz="2400" kern="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303035811"/>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a:t>
            </a:r>
            <a:r>
              <a:rPr lang="en-US" sz="2400" kern="0" dirty="0"/>
              <a:t> Risk Factors for EGF within 30 days with 95% CL </a:t>
            </a:r>
            <a:r>
              <a:rPr lang="en-US" sz="2400" kern="0" dirty="0" smtClean="0"/>
              <a:t>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Lung Transplants (2005-6/2013)
</a:t>
            </a:r>
            <a:endParaRPr lang="en-US" sz="2400"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r>
              <a:rPr lang="en-US" sz="2400" kern="0" dirty="0">
                <a:solidFill>
                  <a:srgbClr val="FFFF00"/>
                </a:solidFill>
              </a:rPr>
              <a:t>Recipient FEV1 (% predicted</a:t>
            </a:r>
            <a:r>
              <a:rPr lang="en-US" sz="2400" kern="0" dirty="0" smtClean="0">
                <a:solidFill>
                  <a:srgbClr val="FFFF00"/>
                </a:solidFill>
              </a:rPr>
              <a:t>)
</a:t>
            </a:r>
            <a:endParaRPr lang="en-US" sz="2400" kern="0" dirty="0">
              <a:solidFill>
                <a:srgbClr val="FFFF00"/>
              </a:solidFill>
            </a:endParaRPr>
          </a:p>
        </p:txBody>
      </p:sp>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0.0426</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17,755)</a:t>
            </a:r>
            <a:endParaRPr lang="en-US" sz="2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0194235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Post Transplant Survival and Rejection</a:t>
            </a:r>
            <a:endParaRPr lang="en-US" sz="4000" dirty="0"/>
          </a:p>
        </p:txBody>
      </p:sp>
      <p:sp>
        <p:nvSpPr>
          <p:cNvPr id="6" name="TextBox 5"/>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2"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7" name="TextBox 6"/>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z="3200" dirty="0" smtClean="0"/>
              <a:t>Table of Contents</a:t>
            </a:r>
            <a:endParaRPr lang="en-US" sz="3200" dirty="0"/>
          </a:p>
        </p:txBody>
      </p:sp>
      <p:sp>
        <p:nvSpPr>
          <p:cNvPr id="10" name="Content Placeholder 9"/>
          <p:cNvSpPr>
            <a:spLocks noGrp="1"/>
          </p:cNvSpPr>
          <p:nvPr>
            <p:ph idx="1"/>
          </p:nvPr>
        </p:nvSpPr>
        <p:spPr>
          <a:xfrm>
            <a:off x="228600" y="1600200"/>
            <a:ext cx="8686800" cy="4640574"/>
          </a:xfrm>
        </p:spPr>
        <p:txBody>
          <a:bodyPr lIns="9144" rIns="9144"/>
          <a:lstStyle/>
          <a:p>
            <a:pPr>
              <a:lnSpc>
                <a:spcPct val="120000"/>
              </a:lnSpc>
              <a:spcBef>
                <a:spcPts val="500"/>
              </a:spcBef>
            </a:pPr>
            <a:r>
              <a:rPr lang="en-US" sz="2400" b="1" dirty="0" smtClean="0"/>
              <a:t>Donor, recipient and center characteristics: slides 3-18</a:t>
            </a:r>
          </a:p>
          <a:p>
            <a:pPr>
              <a:lnSpc>
                <a:spcPct val="120000"/>
              </a:lnSpc>
              <a:spcBef>
                <a:spcPts val="500"/>
              </a:spcBef>
            </a:pPr>
            <a:r>
              <a:rPr lang="en-US" sz="2400" b="1" dirty="0"/>
              <a:t>Post </a:t>
            </a:r>
            <a:r>
              <a:rPr lang="en-US" sz="2400" b="1" dirty="0" smtClean="0"/>
              <a:t>transplant survival </a:t>
            </a:r>
            <a:r>
              <a:rPr lang="en-US" sz="2400" b="1" dirty="0"/>
              <a:t>and </a:t>
            </a:r>
            <a:r>
              <a:rPr lang="en-US" sz="2400" b="1" dirty="0" smtClean="0"/>
              <a:t>rejection: slides 19-48</a:t>
            </a:r>
          </a:p>
          <a:p>
            <a:pPr>
              <a:lnSpc>
                <a:spcPct val="120000"/>
              </a:lnSpc>
              <a:spcBef>
                <a:spcPts val="500"/>
              </a:spcBef>
            </a:pPr>
            <a:r>
              <a:rPr lang="en-US" sz="2400" b="1" dirty="0"/>
              <a:t>Functional and </a:t>
            </a:r>
            <a:r>
              <a:rPr lang="en-US" sz="2400" b="1" dirty="0" smtClean="0"/>
              <a:t>employment status </a:t>
            </a:r>
            <a:r>
              <a:rPr lang="en-US" sz="2400" b="1" dirty="0"/>
              <a:t>and </a:t>
            </a:r>
            <a:r>
              <a:rPr lang="en-US" sz="2400" b="1" dirty="0" smtClean="0"/>
              <a:t>rehospitalization post transplant: slides 49-52</a:t>
            </a:r>
            <a:endParaRPr lang="en-US" sz="2400" b="1" dirty="0"/>
          </a:p>
          <a:p>
            <a:pPr>
              <a:lnSpc>
                <a:spcPct val="120000"/>
              </a:lnSpc>
              <a:spcBef>
                <a:spcPts val="500"/>
              </a:spcBef>
            </a:pPr>
            <a:r>
              <a:rPr lang="en-US" sz="2400" b="1" dirty="0"/>
              <a:t>Induction and </a:t>
            </a:r>
            <a:r>
              <a:rPr lang="en-US" sz="2400" b="1" dirty="0" smtClean="0"/>
              <a:t>maintenance immunosuppression: slides 53-71</a:t>
            </a:r>
          </a:p>
          <a:p>
            <a:pPr>
              <a:lnSpc>
                <a:spcPct val="120000"/>
              </a:lnSpc>
              <a:spcBef>
                <a:spcPts val="500"/>
              </a:spcBef>
            </a:pPr>
            <a:r>
              <a:rPr lang="en-US" sz="2400" b="1" dirty="0" smtClean="0"/>
              <a:t>Post transplant morbidities: slides 72-94</a:t>
            </a:r>
          </a:p>
          <a:p>
            <a:pPr>
              <a:lnSpc>
                <a:spcPct val="120000"/>
              </a:lnSpc>
              <a:spcBef>
                <a:spcPts val="500"/>
              </a:spcBef>
            </a:pPr>
            <a:r>
              <a:rPr lang="en-US" sz="2400" b="1" dirty="0" smtClean="0"/>
              <a:t>Multivariable analyses: </a:t>
            </a:r>
            <a:r>
              <a:rPr lang="en-US" sz="2400" b="1" dirty="0"/>
              <a:t>slides </a:t>
            </a:r>
            <a:r>
              <a:rPr lang="en-US" sz="2400" b="1" dirty="0" smtClean="0"/>
              <a:t>95-160</a:t>
            </a:r>
          </a:p>
          <a:p>
            <a:pPr>
              <a:lnSpc>
                <a:spcPct val="120000"/>
              </a:lnSpc>
              <a:spcBef>
                <a:spcPts val="500"/>
              </a:spcBef>
            </a:pPr>
            <a:r>
              <a:rPr lang="en-US" sz="2400" b="1" dirty="0" smtClean="0"/>
              <a:t>Early Graft Failure (EGF): slides 161-186</a:t>
            </a:r>
            <a:endParaRPr lang="en-US" sz="2400" b="1" dirty="0"/>
          </a:p>
        </p:txBody>
      </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3773186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Lung Transplants</a:t>
            </a:r>
            <a:r>
              <a:rPr lang="en-US" sz="2800" dirty="0" smtClean="0"/>
              <a:t/>
            </a:r>
            <a:br>
              <a:rPr lang="en-US" sz="2800" dirty="0" smtClean="0"/>
            </a:br>
            <a:r>
              <a:rPr lang="en-US" sz="2400" dirty="0" smtClean="0"/>
              <a:t>Kaplan-Meier Survival by Procedure Type for Primary Transplant Recipients </a:t>
            </a:r>
            <a:r>
              <a:rPr lang="en-US" sz="2000" dirty="0" smtClean="0"/>
              <a:t>(Transplants: January 1990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1612796"/>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019800" y="3048000"/>
            <a:ext cx="11430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Lung Transplants</a:t>
            </a:r>
            <a:r>
              <a:rPr lang="en-US" sz="2800" dirty="0" smtClean="0"/>
              <a:t/>
            </a:r>
            <a:br>
              <a:rPr lang="en-US" sz="2800" dirty="0" smtClean="0"/>
            </a:br>
            <a:r>
              <a:rPr lang="en-US" sz="2400" dirty="0" smtClean="0"/>
              <a:t>Kaplan-Meier Survival by Transplant Type</a:t>
            </a:r>
            <a:r>
              <a:rPr lang="en-US" sz="2800" dirty="0" smtClean="0"/>
              <a:t/>
            </a:r>
            <a:br>
              <a:rPr lang="en-US" sz="2800" dirty="0" smtClean="0"/>
            </a:br>
            <a:r>
              <a:rPr lang="en-US" sz="2000" dirty="0" smtClean="0"/>
              <a:t>(Transplants: January 1990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69757774"/>
              </p:ext>
            </p:extLst>
          </p:nvPr>
        </p:nvGraphicFramePr>
        <p:xfrm>
          <a:off x="2286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343400" y="3124200"/>
            <a:ext cx="11430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026415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Lung Transplants</a:t>
            </a:r>
            <a:r>
              <a:rPr lang="en-US" sz="2800" dirty="0" smtClean="0"/>
              <a:t/>
            </a:r>
            <a:br>
              <a:rPr lang="en-US" sz="2800" dirty="0" smtClean="0"/>
            </a:br>
            <a:r>
              <a:rPr lang="en-US" sz="2400" dirty="0" smtClean="0"/>
              <a:t>Kaplan-Meier Survival by Era </a:t>
            </a:r>
            <a:br>
              <a:rPr lang="en-US" sz="2400" dirty="0" smtClean="0"/>
            </a:br>
            <a:r>
              <a:rPr lang="en-US" sz="2000" dirty="0" smtClean="0"/>
              <a:t>(Transplants: January 1990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2993994"/>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495800" y="2819400"/>
            <a:ext cx="4114800" cy="461665"/>
          </a:xfrm>
          <a:prstGeom prst="rect">
            <a:avLst/>
          </a:prstGeom>
          <a:solidFill>
            <a:schemeClr val="bg2"/>
          </a:solidFill>
        </p:spPr>
        <p:txBody>
          <a:bodyPr wrap="square" rtlCol="0">
            <a:spAutoFit/>
          </a:bodyPr>
          <a:lstStyle/>
          <a:p>
            <a:r>
              <a:rPr lang="en-US" sz="1200" b="1" dirty="0" smtClean="0">
                <a:solidFill>
                  <a:srgbClr val="FFFF00"/>
                </a:solidFill>
              </a:rPr>
              <a:t>All pair-wise comparisons were significant at p &lt;0.001 except 1999-2008 vs. 2009-6/2013 (p=0.1211)</a:t>
            </a:r>
            <a:endParaRPr lang="en-US" sz="1200" b="1"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Lung Transplants</a:t>
            </a:r>
            <a:r>
              <a:rPr lang="en-US" sz="2800" dirty="0" smtClean="0"/>
              <a:t/>
            </a:r>
            <a:br>
              <a:rPr lang="en-US" sz="2800" dirty="0" smtClean="0"/>
            </a:br>
            <a:r>
              <a:rPr lang="en-US" sz="2400" dirty="0" smtClean="0"/>
              <a:t>Kaplan-Meier Survival by Era and Transplant Type</a:t>
            </a:r>
            <a:r>
              <a:rPr lang="en-US" sz="2800" dirty="0" smtClean="0"/>
              <a:t/>
            </a:r>
            <a:br>
              <a:rPr lang="en-US" sz="2800" dirty="0" smtClean="0"/>
            </a:br>
            <a:r>
              <a:rPr lang="en-US" sz="2000" dirty="0" smtClean="0"/>
              <a:t>(Transplants: January 1990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07982105"/>
              </p:ext>
            </p:extLst>
          </p:nvPr>
        </p:nvGraphicFramePr>
        <p:xfrm>
          <a:off x="2286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495800" y="2216881"/>
            <a:ext cx="4038600" cy="1015663"/>
          </a:xfrm>
          <a:prstGeom prst="rect">
            <a:avLst/>
          </a:prstGeom>
          <a:solidFill>
            <a:schemeClr val="bg2"/>
          </a:solidFill>
        </p:spPr>
        <p:txBody>
          <a:bodyPr wrap="square" rtlCol="0">
            <a:spAutoFit/>
          </a:bodyPr>
          <a:lstStyle/>
          <a:p>
            <a:r>
              <a:rPr lang="en-US" sz="1200" b="1" dirty="0" smtClean="0">
                <a:solidFill>
                  <a:srgbClr val="FFFF00"/>
                </a:solidFill>
              </a:rPr>
              <a:t>All pair-wise comparisons between transplant types within each era and between eras within each transplant type were significant at p &lt; 0.05 except for</a:t>
            </a:r>
          </a:p>
          <a:p>
            <a:r>
              <a:rPr lang="en-US" sz="1200" b="1" dirty="0" smtClean="0">
                <a:solidFill>
                  <a:srgbClr val="FFFF00"/>
                </a:solidFill>
              </a:rPr>
              <a:t>Primary: 1999-2008 vs. 2009-6/2013 </a:t>
            </a:r>
          </a:p>
          <a:p>
            <a:r>
              <a:rPr lang="en-US" sz="1200" b="1" dirty="0" err="1" smtClean="0">
                <a:solidFill>
                  <a:srgbClr val="FFFF00"/>
                </a:solidFill>
              </a:rPr>
              <a:t>Retx</a:t>
            </a:r>
            <a:r>
              <a:rPr lang="en-US" sz="1200" b="1" dirty="0" smtClean="0">
                <a:solidFill>
                  <a:srgbClr val="FFFF00"/>
                </a:solidFill>
              </a:rPr>
              <a:t>: 1999-2008 vs. 2009-6/2013</a:t>
            </a:r>
            <a:endParaRPr lang="en-US" sz="1200" b="1" dirty="0">
              <a:solidFill>
                <a:srgbClr val="FFFF00"/>
              </a:solidFill>
            </a:endParaRPr>
          </a:p>
        </p:txBody>
      </p:sp>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5585025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Adult Lung Transplants</a:t>
            </a:r>
            <a:r>
              <a:rPr lang="en-US" sz="2800" dirty="0" smtClean="0"/>
              <a:t/>
            </a:r>
            <a:br>
              <a:rPr lang="en-US" sz="2800" dirty="0" smtClean="0"/>
            </a:br>
            <a:r>
              <a:rPr lang="en-US" sz="2400" dirty="0" smtClean="0"/>
              <a:t>Kaplan-Meier Survival </a:t>
            </a:r>
            <a:r>
              <a:rPr lang="en-US" sz="2400" dirty="0"/>
              <a:t>Conditional on Survival to 1 </a:t>
            </a:r>
            <a:r>
              <a:rPr lang="en-US" sz="2400" dirty="0" smtClean="0"/>
              <a:t>Year</a:t>
            </a:r>
            <a:br>
              <a:rPr lang="en-US" sz="2400" dirty="0" smtClean="0"/>
            </a:br>
            <a:r>
              <a:rPr lang="en-US" sz="2400" dirty="0" smtClean="0"/>
              <a:t>by Era and Transplant Type</a:t>
            </a:r>
            <a:r>
              <a:rPr lang="en-US" sz="2800" dirty="0" smtClean="0"/>
              <a:t/>
            </a:r>
            <a:br>
              <a:rPr lang="en-US" sz="2800" dirty="0" smtClean="0"/>
            </a:br>
            <a:r>
              <a:rPr lang="en-US" sz="2000" dirty="0" smtClean="0"/>
              <a:t>(Transplants: January 1990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6247405"/>
              </p:ext>
            </p:extLst>
          </p:nvPr>
        </p:nvGraphicFramePr>
        <p:xfrm>
          <a:off x="228600" y="15240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495800" y="2362200"/>
            <a:ext cx="4038600" cy="1200329"/>
          </a:xfrm>
          <a:prstGeom prst="rect">
            <a:avLst/>
          </a:prstGeom>
          <a:solidFill>
            <a:schemeClr val="bg2"/>
          </a:solidFill>
        </p:spPr>
        <p:txBody>
          <a:bodyPr wrap="square" rtlCol="0">
            <a:spAutoFit/>
          </a:bodyPr>
          <a:lstStyle/>
          <a:p>
            <a:r>
              <a:rPr lang="en-US" sz="1200" b="1" dirty="0" smtClean="0">
                <a:solidFill>
                  <a:srgbClr val="FFFF00"/>
                </a:solidFill>
              </a:rPr>
              <a:t>All pair-wise comparisons between transplant types within each era and between eras within each transplant type were significant at p &lt; 0.05 except for</a:t>
            </a:r>
          </a:p>
          <a:p>
            <a:r>
              <a:rPr lang="en-US" sz="1200" b="1" dirty="0" smtClean="0">
                <a:solidFill>
                  <a:srgbClr val="FFFF00"/>
                </a:solidFill>
              </a:rPr>
              <a:t>1990-1998: Primary vs. Retransplant </a:t>
            </a:r>
          </a:p>
          <a:p>
            <a:r>
              <a:rPr lang="en-US" sz="1200" b="1" dirty="0" smtClean="0">
                <a:solidFill>
                  <a:srgbClr val="FFFF00"/>
                </a:solidFill>
              </a:rPr>
              <a:t>Primary: 1990-1998 vs. 2009-6/2013 </a:t>
            </a:r>
          </a:p>
          <a:p>
            <a:r>
              <a:rPr lang="en-US" sz="1200" b="1" dirty="0" err="1" smtClean="0">
                <a:solidFill>
                  <a:srgbClr val="FFFF00"/>
                </a:solidFill>
              </a:rPr>
              <a:t>Retx</a:t>
            </a:r>
            <a:r>
              <a:rPr lang="en-US" sz="1200" b="1" dirty="0" smtClean="0">
                <a:solidFill>
                  <a:srgbClr val="FFFF00"/>
                </a:solidFill>
              </a:rPr>
              <a:t>: 1990-1998 vs. 1999-2008</a:t>
            </a:r>
            <a:endParaRPr lang="en-US" sz="1200" b="1" dirty="0">
              <a:solidFill>
                <a:srgbClr val="FFFF00"/>
              </a:solidFill>
            </a:endParaRPr>
          </a:p>
        </p:txBody>
      </p:sp>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2580894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Lung Transplants</a:t>
            </a:r>
            <a:r>
              <a:rPr lang="en-US" sz="2800" dirty="0" smtClean="0"/>
              <a:t/>
            </a:r>
            <a:br>
              <a:rPr lang="en-US" sz="2800" dirty="0" smtClean="0"/>
            </a:br>
            <a:r>
              <a:rPr lang="en-US" sz="2400" dirty="0" smtClean="0"/>
              <a:t>Kaplan-Meier Survival by Gender</a:t>
            </a:r>
            <a:br>
              <a:rPr lang="en-US" sz="2400" dirty="0" smtClean="0"/>
            </a:br>
            <a:r>
              <a:rPr lang="en-US" sz="2000" dirty="0" smtClean="0"/>
              <a:t>(Transplants: January 1990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5959959"/>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267200" y="3520217"/>
            <a:ext cx="12954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sp>
        <p:nvSpPr>
          <p:cNvPr id="10" name="TextBox 9"/>
          <p:cNvSpPr txBox="1"/>
          <p:nvPr/>
        </p:nvSpPr>
        <p:spPr>
          <a:xfrm>
            <a:off x="7086600" y="4648200"/>
            <a:ext cx="1524000" cy="307777"/>
          </a:xfrm>
          <a:prstGeom prst="rect">
            <a:avLst/>
          </a:prstGeom>
          <a:noFill/>
        </p:spPr>
        <p:txBody>
          <a:bodyPr wrap="square" rtlCol="0">
            <a:spAutoFit/>
          </a:bodyPr>
          <a:lstStyle/>
          <a:p>
            <a:pPr algn="r"/>
            <a:r>
              <a:rPr lang="en-US" sz="1400" b="1" dirty="0" smtClean="0">
                <a:solidFill>
                  <a:srgbClr val="FF99FF"/>
                </a:solidFill>
              </a:rPr>
              <a:t>N at risk = 21</a:t>
            </a:r>
            <a:endParaRPr lang="en-US" sz="1400" b="1" dirty="0">
              <a:solidFill>
                <a:srgbClr val="FF99FF"/>
              </a:solidFill>
            </a:endParaRPr>
          </a:p>
        </p:txBody>
      </p:sp>
      <p:sp>
        <p:nvSpPr>
          <p:cNvPr id="11" name="TextBox 10"/>
          <p:cNvSpPr txBox="1"/>
          <p:nvPr/>
        </p:nvSpPr>
        <p:spPr>
          <a:xfrm>
            <a:off x="6477000" y="5029200"/>
            <a:ext cx="1524000" cy="307777"/>
          </a:xfrm>
          <a:prstGeom prst="rect">
            <a:avLst/>
          </a:prstGeom>
          <a:noFill/>
        </p:spPr>
        <p:txBody>
          <a:bodyPr wrap="square" rtlCol="0">
            <a:spAutoFit/>
          </a:bodyPr>
          <a:lstStyle/>
          <a:p>
            <a:pPr algn="r"/>
            <a:r>
              <a:rPr lang="en-US" sz="1400" b="1" dirty="0" smtClean="0">
                <a:solidFill>
                  <a:srgbClr val="00FFFF"/>
                </a:solidFill>
              </a:rPr>
              <a:t>N at risk = 15</a:t>
            </a:r>
            <a:endParaRPr lang="en-US" sz="1400" b="1" dirty="0">
              <a:solidFill>
                <a:srgbClr val="00FFFF"/>
              </a:solidFill>
            </a:endParaRPr>
          </a:p>
        </p:txBody>
      </p:sp>
      <p:sp>
        <p:nvSpPr>
          <p:cNvPr id="12" name="TextBox 11"/>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6" name="TextBox 15"/>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Lung Transplants</a:t>
            </a:r>
            <a:r>
              <a:rPr lang="en-US" sz="2800" dirty="0" smtClean="0"/>
              <a:t/>
            </a:r>
            <a:br>
              <a:rPr lang="en-US" sz="2800" dirty="0" smtClean="0"/>
            </a:br>
            <a:r>
              <a:rPr lang="en-US" sz="2400" dirty="0" smtClean="0"/>
              <a:t>Kaplan-Meier Survival by Transplant Type and Gender</a:t>
            </a:r>
            <a:br>
              <a:rPr lang="en-US" sz="2400" dirty="0" smtClean="0"/>
            </a:br>
            <a:r>
              <a:rPr lang="en-US" sz="2000" dirty="0" smtClean="0"/>
              <a:t>(Transplants: January 1990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9638248"/>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334000" y="2660091"/>
            <a:ext cx="3191934" cy="738664"/>
          </a:xfrm>
          <a:prstGeom prst="rect">
            <a:avLst/>
          </a:prstGeom>
          <a:solidFill>
            <a:schemeClr val="bg2"/>
          </a:solidFill>
        </p:spPr>
        <p:txBody>
          <a:bodyPr wrap="square" rtlCol="0">
            <a:spAutoFit/>
          </a:bodyPr>
          <a:lstStyle/>
          <a:p>
            <a:r>
              <a:rPr lang="en-US" sz="1400" b="1" dirty="0" smtClean="0">
                <a:solidFill>
                  <a:srgbClr val="FFFF00"/>
                </a:solidFill>
              </a:rPr>
              <a:t>All pair-wise comparisons were significant at p &lt; 0.05 except</a:t>
            </a:r>
          </a:p>
          <a:p>
            <a:r>
              <a:rPr lang="en-US" sz="1400" b="1" dirty="0" smtClean="0">
                <a:solidFill>
                  <a:srgbClr val="FFFF00"/>
                </a:solidFill>
              </a:rPr>
              <a:t>Retx: Male vs. Female</a:t>
            </a:r>
            <a:endParaRPr lang="en-US" sz="1400" b="1"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4778118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Lung Transplants</a:t>
            </a:r>
            <a:br>
              <a:rPr lang="en-US" sz="2600" dirty="0" smtClean="0"/>
            </a:br>
            <a:r>
              <a:rPr lang="en-US" sz="2400" dirty="0" smtClean="0"/>
              <a:t>Kaplan-Meier Survival by Diagnosis</a:t>
            </a:r>
            <a:br>
              <a:rPr lang="en-US" sz="2400" dirty="0" smtClean="0"/>
            </a:br>
            <a:r>
              <a:rPr lang="en-US" sz="2000" dirty="0" smtClean="0"/>
              <a:t>(Transplants: January 1990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0367083"/>
              </p:ext>
            </p:extLst>
          </p:nvPr>
        </p:nvGraphicFramePr>
        <p:xfrm>
          <a:off x="228600" y="1295400"/>
          <a:ext cx="8763000" cy="494537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43000" y="4141644"/>
            <a:ext cx="2667000" cy="1200329"/>
          </a:xfrm>
          <a:prstGeom prst="rect">
            <a:avLst/>
          </a:prstGeom>
          <a:solidFill>
            <a:schemeClr val="bg2"/>
          </a:solidFill>
        </p:spPr>
        <p:txBody>
          <a:bodyPr wrap="square" rtlCol="0">
            <a:spAutoFit/>
          </a:bodyPr>
          <a:lstStyle/>
          <a:p>
            <a:r>
              <a:rPr lang="en-US" sz="1200" b="1" dirty="0" smtClean="0">
                <a:solidFill>
                  <a:srgbClr val="FFFF00"/>
                </a:solidFill>
              </a:rPr>
              <a:t>All pair-wise comparisons were significant at p &lt; 0.05 except</a:t>
            </a:r>
          </a:p>
          <a:p>
            <a:r>
              <a:rPr lang="en-US" sz="1200" b="1" dirty="0" smtClean="0">
                <a:solidFill>
                  <a:srgbClr val="FFFF00"/>
                </a:solidFill>
              </a:rPr>
              <a:t>Alpha-1 vs. IPAH, Alpha-1 vs. Sarcoidosis, COPD vs. IPAH, COPD vs. Sarcoidosis, IPAH vs. Sarcoidosis</a:t>
            </a: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Lung Transplants</a:t>
            </a:r>
            <a:br>
              <a:rPr lang="en-US" sz="2600" dirty="0" smtClean="0"/>
            </a:br>
            <a:r>
              <a:rPr lang="en-US" sz="2400" dirty="0" smtClean="0"/>
              <a:t>Kaplan-Meier Survival by Diagnosis for Primary Transplants</a:t>
            </a:r>
            <a:br>
              <a:rPr lang="en-US" sz="2400" dirty="0" smtClean="0"/>
            </a:br>
            <a:r>
              <a:rPr lang="en-US" sz="2000" dirty="0" smtClean="0"/>
              <a:t>(Transplants: January 1990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1541621"/>
              </p:ext>
            </p:extLst>
          </p:nvPr>
        </p:nvGraphicFramePr>
        <p:xfrm>
          <a:off x="228600" y="1295400"/>
          <a:ext cx="8763000" cy="494537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4" name="TextBox 13"/>
          <p:cNvSpPr txBox="1"/>
          <p:nvPr/>
        </p:nvSpPr>
        <p:spPr>
          <a:xfrm>
            <a:off x="1143000" y="4047662"/>
            <a:ext cx="2667000" cy="1200329"/>
          </a:xfrm>
          <a:prstGeom prst="rect">
            <a:avLst/>
          </a:prstGeom>
          <a:solidFill>
            <a:schemeClr val="bg2"/>
          </a:solidFill>
        </p:spPr>
        <p:txBody>
          <a:bodyPr wrap="square" rtlCol="0">
            <a:spAutoFit/>
          </a:bodyPr>
          <a:lstStyle/>
          <a:p>
            <a:r>
              <a:rPr lang="en-US" sz="1200" b="1" dirty="0" smtClean="0">
                <a:solidFill>
                  <a:srgbClr val="FFFF00"/>
                </a:solidFill>
              </a:rPr>
              <a:t>All pair-wise comparisons were significant at p &lt; 0.05 except</a:t>
            </a:r>
          </a:p>
          <a:p>
            <a:r>
              <a:rPr lang="en-US" sz="1200" b="1" dirty="0" smtClean="0">
                <a:solidFill>
                  <a:srgbClr val="FFFF00"/>
                </a:solidFill>
              </a:rPr>
              <a:t>Alpha-1 vs. IPAH, Alpha-1 vs. Sarcoidosis, COPD vs. IPAH, COPD vs. Sarcoidosis, IPAH vs. Sarcoidosis</a:t>
            </a:r>
          </a:p>
        </p:txBody>
      </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3618527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Lung Transplants</a:t>
            </a:r>
            <a:r>
              <a:rPr lang="en-US" sz="2800" dirty="0" smtClean="0"/>
              <a:t/>
            </a:r>
            <a:br>
              <a:rPr lang="en-US" sz="2800" dirty="0" smtClean="0"/>
            </a:br>
            <a:r>
              <a:rPr lang="en-US" sz="2400" dirty="0" smtClean="0"/>
              <a:t>Kaplan-Meier Survival by </a:t>
            </a:r>
            <a:r>
              <a:rPr lang="en-US" sz="2400" dirty="0"/>
              <a:t>Transplant Type </a:t>
            </a:r>
            <a:r>
              <a:rPr lang="en-US" sz="2400" dirty="0" smtClean="0"/>
              <a:t>and Diagnosis</a:t>
            </a:r>
            <a:r>
              <a:rPr lang="en-US" sz="2800" dirty="0" smtClean="0"/>
              <a:t/>
            </a:r>
            <a:br>
              <a:rPr lang="en-US" sz="2800" dirty="0" smtClean="0"/>
            </a:br>
            <a:r>
              <a:rPr lang="en-US" sz="2000" dirty="0" smtClean="0"/>
              <a:t>(Transplants: January 1990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639256"/>
              </p:ext>
            </p:extLst>
          </p:nvPr>
        </p:nvGraphicFramePr>
        <p:xfrm>
          <a:off x="2286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657600" y="2286000"/>
            <a:ext cx="4800600" cy="830997"/>
          </a:xfrm>
          <a:prstGeom prst="rect">
            <a:avLst/>
          </a:prstGeom>
          <a:solidFill>
            <a:schemeClr val="bg2"/>
          </a:solidFill>
        </p:spPr>
        <p:txBody>
          <a:bodyPr wrap="square" rtlCol="0">
            <a:spAutoFit/>
          </a:bodyPr>
          <a:lstStyle/>
          <a:p>
            <a:r>
              <a:rPr lang="en-US" sz="1200" b="1" dirty="0" smtClean="0">
                <a:solidFill>
                  <a:srgbClr val="FFFF00"/>
                </a:solidFill>
              </a:rPr>
              <a:t>All pair-wise comparisons between transplant types within each diagnosis and between diagnoses for primary transplants were significant at p &lt; 0.05. No pair-wise comparisons between diagnoses for first retransplant were significant </a:t>
            </a:r>
            <a:r>
              <a:rPr lang="en-US" sz="1200" b="1" dirty="0">
                <a:solidFill>
                  <a:srgbClr val="FFFF00"/>
                </a:solidFill>
              </a:rPr>
              <a:t>at </a:t>
            </a:r>
            <a:r>
              <a:rPr lang="en-US" sz="1200" b="1" dirty="0" smtClean="0">
                <a:solidFill>
                  <a:srgbClr val="FFFF00"/>
                </a:solidFill>
              </a:rPr>
              <a:t>p &lt; 0.05.</a:t>
            </a:r>
            <a:endParaRPr lang="en-US" sz="1200" b="1" dirty="0">
              <a:solidFill>
                <a:srgbClr val="FFFF00"/>
              </a:solidFill>
            </a:endParaRPr>
          </a:p>
        </p:txBody>
      </p:sp>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51352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Donor, Recipient and Center Characteristics</a:t>
            </a:r>
            <a:endParaRPr lang="en-US" sz="4000" dirty="0"/>
          </a:p>
        </p:txBody>
      </p:sp>
      <p:sp>
        <p:nvSpPr>
          <p:cNvPr id="6" name="TextBox 5"/>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7" name="TextBox 6"/>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5265802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Lung Transplants</a:t>
            </a:r>
            <a:r>
              <a:rPr lang="en-US" sz="2800" dirty="0" smtClean="0"/>
              <a:t/>
            </a:r>
            <a:br>
              <a:rPr lang="en-US" sz="2800" dirty="0" smtClean="0"/>
            </a:br>
            <a:r>
              <a:rPr lang="en-US" sz="2400" dirty="0" smtClean="0"/>
              <a:t>Kaplan-Meier Survival by Diagnosis Conditional on </a:t>
            </a:r>
            <a:br>
              <a:rPr lang="en-US" sz="2400" dirty="0" smtClean="0"/>
            </a:br>
            <a:r>
              <a:rPr lang="en-US" sz="2400" dirty="0" smtClean="0"/>
              <a:t>Survival to 3 Months </a:t>
            </a:r>
            <a:r>
              <a:rPr lang="en-US" sz="2000" dirty="0" smtClean="0"/>
              <a:t>(Transplants: January 1990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203594"/>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029200" y="2667000"/>
            <a:ext cx="3505200" cy="646331"/>
          </a:xfrm>
          <a:prstGeom prst="rect">
            <a:avLst/>
          </a:prstGeom>
          <a:solidFill>
            <a:srgbClr val="000000"/>
          </a:solidFill>
        </p:spPr>
        <p:txBody>
          <a:bodyPr wrap="square" lIns="9144" rIns="9144" rtlCol="0">
            <a:spAutoFit/>
          </a:bodyPr>
          <a:lstStyle/>
          <a:p>
            <a:r>
              <a:rPr lang="en-US" sz="1200" b="1" dirty="0" smtClean="0">
                <a:solidFill>
                  <a:srgbClr val="FFFF00"/>
                </a:solidFill>
              </a:rPr>
              <a:t>All pair-wise comparisons were significant at    p &lt; 0.05 except Alpha-1 vs. Sarcoidosis, COPD vs. IPF, CF vs. IPAH, and IPAH vs. Sarcoidosis</a:t>
            </a:r>
            <a:endParaRPr lang="en-US" sz="1200" b="1"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Lung Transplants</a:t>
            </a:r>
            <a:r>
              <a:rPr lang="en-US" sz="2800" dirty="0" smtClean="0"/>
              <a:t/>
            </a:r>
            <a:br>
              <a:rPr lang="en-US" sz="2800" dirty="0" smtClean="0"/>
            </a:br>
            <a:r>
              <a:rPr lang="en-US" sz="2400" dirty="0" smtClean="0"/>
              <a:t>Kaplan-Meier Survival by Diagnosis Conditional on </a:t>
            </a:r>
            <a:br>
              <a:rPr lang="en-US" sz="2400" dirty="0" smtClean="0"/>
            </a:br>
            <a:r>
              <a:rPr lang="en-US" sz="2400" dirty="0" smtClean="0"/>
              <a:t>Survival to 3 Months </a:t>
            </a:r>
            <a:r>
              <a:rPr lang="en-US" sz="2400" dirty="0"/>
              <a:t>for Primary </a:t>
            </a:r>
            <a:r>
              <a:rPr lang="en-US" sz="2400" dirty="0" smtClean="0"/>
              <a:t>Transplants</a:t>
            </a:r>
            <a:br>
              <a:rPr lang="en-US" sz="2400" dirty="0" smtClean="0"/>
            </a:br>
            <a:r>
              <a:rPr lang="en-US" sz="2000" dirty="0" smtClean="0"/>
              <a:t>(Transplants: January 1990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0013999"/>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029200" y="2800716"/>
            <a:ext cx="3505200" cy="646331"/>
          </a:xfrm>
          <a:prstGeom prst="rect">
            <a:avLst/>
          </a:prstGeom>
          <a:solidFill>
            <a:srgbClr val="000000"/>
          </a:solidFill>
        </p:spPr>
        <p:txBody>
          <a:bodyPr wrap="square" lIns="9144" rIns="9144" rtlCol="0">
            <a:spAutoFit/>
          </a:bodyPr>
          <a:lstStyle/>
          <a:p>
            <a:r>
              <a:rPr lang="en-US" sz="1200" b="1" dirty="0" smtClean="0">
                <a:solidFill>
                  <a:srgbClr val="FFFF00"/>
                </a:solidFill>
              </a:rPr>
              <a:t>All pair-wise comparisons were significant at    p &lt; 0.05 except Alpha-1 vs. Sarcoidosis, COPD vs. IPF, CF vs. IPAH, and IPAH vs. Sarcoidosis</a:t>
            </a:r>
            <a:endParaRPr lang="en-US" sz="1200" b="1"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836277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Lung Transplants</a:t>
            </a:r>
            <a:r>
              <a:rPr lang="en-US" sz="2800" dirty="0" smtClean="0"/>
              <a:t/>
            </a:r>
            <a:br>
              <a:rPr lang="en-US" sz="2800" dirty="0" smtClean="0"/>
            </a:br>
            <a:r>
              <a:rPr lang="en-US" sz="2100" dirty="0" smtClean="0"/>
              <a:t>Kaplan-Meier Survival by Transplant </a:t>
            </a:r>
            <a:r>
              <a:rPr lang="en-US" sz="2100" dirty="0"/>
              <a:t>Type and Diagnosis </a:t>
            </a:r>
            <a:r>
              <a:rPr lang="en-US" sz="2100" dirty="0" smtClean="0"/>
              <a:t>Conditional on Survival to 3 Months </a:t>
            </a:r>
            <a:r>
              <a:rPr lang="en-US" sz="2000" dirty="0" smtClean="0"/>
              <a:t>(Transplants: January 1990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6188175"/>
              </p:ext>
            </p:extLst>
          </p:nvPr>
        </p:nvGraphicFramePr>
        <p:xfrm>
          <a:off x="2286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715934" y="2545911"/>
            <a:ext cx="3894665" cy="923330"/>
          </a:xfrm>
          <a:prstGeom prst="rect">
            <a:avLst/>
          </a:prstGeom>
          <a:solidFill>
            <a:schemeClr val="bg2"/>
          </a:solidFill>
        </p:spPr>
        <p:txBody>
          <a:bodyPr wrap="square" lIns="0" tIns="0" rIns="0" bIns="0" rtlCol="0">
            <a:spAutoFit/>
          </a:bodyPr>
          <a:lstStyle/>
          <a:p>
            <a:r>
              <a:rPr lang="en-US" sz="1200" b="1" dirty="0" smtClean="0">
                <a:solidFill>
                  <a:srgbClr val="FFFF00"/>
                </a:solidFill>
              </a:rPr>
              <a:t>No pair-wise comparisons between transplant types within each diagnosis except CF and between diagnoses for retransplants were significant at p &lt; 0.05. All pair-wise comparisons between diagnoses for primary transplants were significant at p &lt;0.05.</a:t>
            </a:r>
            <a:endParaRPr lang="en-US" sz="1200" b="1" dirty="0">
              <a:solidFill>
                <a:srgbClr val="FFFF00"/>
              </a:solidFill>
            </a:endParaRPr>
          </a:p>
        </p:txBody>
      </p:sp>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2198190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Lung Transplants</a:t>
            </a:r>
            <a:r>
              <a:rPr lang="en-US" sz="2800" dirty="0" smtClean="0"/>
              <a:t/>
            </a:r>
            <a:br>
              <a:rPr lang="en-US" sz="2800" dirty="0" smtClean="0"/>
            </a:br>
            <a:r>
              <a:rPr lang="en-US" sz="2400" dirty="0" smtClean="0"/>
              <a:t>Kaplan-Meier Survival by Diagnosis Conditional on </a:t>
            </a:r>
            <a:br>
              <a:rPr lang="en-US" sz="2400" dirty="0" smtClean="0"/>
            </a:br>
            <a:r>
              <a:rPr lang="en-US" sz="2400" dirty="0" smtClean="0"/>
              <a:t>Survival to 1 Year </a:t>
            </a:r>
            <a:r>
              <a:rPr lang="en-US" sz="2000" dirty="0" smtClean="0"/>
              <a:t>(Transplants: January 1990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4125835"/>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953000" y="2405848"/>
            <a:ext cx="3581400" cy="892552"/>
          </a:xfrm>
          <a:prstGeom prst="rect">
            <a:avLst/>
          </a:prstGeom>
          <a:solidFill>
            <a:schemeClr val="bg2"/>
          </a:solidFill>
        </p:spPr>
        <p:txBody>
          <a:bodyPr wrap="square" rtlCol="0">
            <a:spAutoFit/>
          </a:bodyPr>
          <a:lstStyle/>
          <a:p>
            <a:r>
              <a:rPr lang="en-US" sz="1300" b="1" dirty="0" smtClean="0">
                <a:solidFill>
                  <a:srgbClr val="FFFF00"/>
                </a:solidFill>
              </a:rPr>
              <a:t>All pair-wise comparisons were significant at p &lt; 0.05 except Alpha-1 vs. Sarcoidosis, COPD vs. IPF, CF vs. IPAH, CF vs. Sarcoidosis, and IPAH vs. Sarcoidosis</a:t>
            </a:r>
            <a:endParaRPr lang="en-US" sz="1300" b="1"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90600"/>
          </a:xfrm>
        </p:spPr>
        <p:txBody>
          <a:bodyPr/>
          <a:lstStyle/>
          <a:p>
            <a:r>
              <a:rPr lang="en-US" sz="2600" dirty="0" smtClean="0"/>
              <a:t>Adult Lung Transplants</a:t>
            </a:r>
            <a:r>
              <a:rPr lang="en-US" sz="2800" dirty="0" smtClean="0"/>
              <a:t/>
            </a:r>
            <a:br>
              <a:rPr lang="en-US" sz="2800" dirty="0" smtClean="0"/>
            </a:br>
            <a:r>
              <a:rPr lang="en-US" sz="2400" dirty="0" smtClean="0"/>
              <a:t>Kaplan-Meier Survival by Diagnosis Conditional on </a:t>
            </a:r>
            <a:br>
              <a:rPr lang="en-US" sz="2400" dirty="0" smtClean="0"/>
            </a:br>
            <a:r>
              <a:rPr lang="en-US" sz="2400" dirty="0" smtClean="0"/>
              <a:t>Survival to 1 Year </a:t>
            </a:r>
            <a:r>
              <a:rPr lang="en-US" sz="2400" dirty="0"/>
              <a:t>for Primary Transplants</a:t>
            </a:r>
            <a:r>
              <a:rPr lang="en-US" sz="2000" dirty="0"/>
              <a:t/>
            </a:r>
            <a:br>
              <a:rPr lang="en-US" sz="2000" dirty="0"/>
            </a:br>
            <a:r>
              <a:rPr lang="en-US" sz="2000" dirty="0"/>
              <a:t> (</a:t>
            </a:r>
            <a:r>
              <a:rPr lang="en-US" sz="2000" dirty="0" smtClean="0"/>
              <a:t>Transplants: January 1990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9566828"/>
              </p:ext>
            </p:extLst>
          </p:nvPr>
        </p:nvGraphicFramePr>
        <p:xfrm>
          <a:off x="228600" y="15240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419600" y="2590800"/>
            <a:ext cx="4114800" cy="646331"/>
          </a:xfrm>
          <a:prstGeom prst="rect">
            <a:avLst/>
          </a:prstGeom>
          <a:solidFill>
            <a:srgbClr val="000000"/>
          </a:solidFill>
        </p:spPr>
        <p:txBody>
          <a:bodyPr wrap="square" rtlCol="0">
            <a:spAutoFit/>
          </a:bodyPr>
          <a:lstStyle/>
          <a:p>
            <a:r>
              <a:rPr lang="en-US" sz="1200" b="1" dirty="0" smtClean="0">
                <a:solidFill>
                  <a:srgbClr val="FFFF00"/>
                </a:solidFill>
              </a:rPr>
              <a:t>All pair-wise comparisons were significant at p &lt; 0.05 except Alpha-1 vs. Sarcoidosis, COPD vs. IPF, CF vs. IPAH, CF vs. Sarcoidosis, and IPAH vs. Sarcoidosis</a:t>
            </a:r>
            <a:endParaRPr lang="en-US" sz="1200" b="1"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811296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600" dirty="0" smtClean="0"/>
              <a:t>Adult Lung Transplants</a:t>
            </a:r>
            <a:r>
              <a:rPr lang="en-US" sz="2800" dirty="0" smtClean="0"/>
              <a:t/>
            </a:r>
            <a:br>
              <a:rPr lang="en-US" sz="2800" dirty="0" smtClean="0"/>
            </a:br>
            <a:r>
              <a:rPr lang="en-US" sz="2400" dirty="0" smtClean="0"/>
              <a:t>Kaplan-Meier Survival by Procedure Type</a:t>
            </a:r>
            <a:br>
              <a:rPr lang="en-US" sz="2400" dirty="0" smtClean="0"/>
            </a:br>
            <a:r>
              <a:rPr lang="en-US" sz="2000" dirty="0" smtClean="0"/>
              <a:t>(Transplants: January 1990 – June 2013)</a:t>
            </a:r>
            <a:br>
              <a:rPr lang="en-US" sz="2000" dirty="0" smtClean="0"/>
            </a:br>
            <a:r>
              <a:rPr lang="en-US" sz="2000" dirty="0" smtClean="0">
                <a:solidFill>
                  <a:srgbClr val="FFFF00"/>
                </a:solidFill>
              </a:rPr>
              <a:t>Diagnosis: Alpha-1 Antitrypsin Deficiency</a:t>
            </a:r>
            <a:endParaRPr lang="en-US" sz="20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728750"/>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757008" y="4419600"/>
            <a:ext cx="1219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600" dirty="0" smtClean="0"/>
              <a:t>Adult Lung Transplants</a:t>
            </a:r>
            <a:r>
              <a:rPr lang="en-US" sz="2800" dirty="0" smtClean="0"/>
              <a:t/>
            </a:r>
            <a:br>
              <a:rPr lang="en-US" sz="2800" dirty="0" smtClean="0"/>
            </a:br>
            <a:r>
              <a:rPr lang="en-US" sz="2400" dirty="0" smtClean="0"/>
              <a:t>Kaplan-Meier Survival by Procedure Type</a:t>
            </a:r>
            <a:br>
              <a:rPr lang="en-US" sz="2400" dirty="0" smtClean="0"/>
            </a:br>
            <a:r>
              <a:rPr lang="en-US" sz="2000" dirty="0" smtClean="0"/>
              <a:t>(Transplants: January 1990 – June 2013)</a:t>
            </a:r>
            <a:br>
              <a:rPr lang="en-US" sz="2000" dirty="0" smtClean="0"/>
            </a:br>
            <a:r>
              <a:rPr lang="en-US" sz="2000" dirty="0" smtClean="0">
                <a:solidFill>
                  <a:srgbClr val="FFFF00"/>
                </a:solidFill>
              </a:rPr>
              <a:t>Diagnosis: COPD/Emphysema</a:t>
            </a:r>
            <a:endParaRPr lang="en-US" sz="20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2856160"/>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508137" y="4419600"/>
            <a:ext cx="1219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600" dirty="0" smtClean="0"/>
              <a:t>Adult Lung Transplants</a:t>
            </a:r>
            <a:r>
              <a:rPr lang="en-US" sz="2800" dirty="0" smtClean="0"/>
              <a:t/>
            </a:r>
            <a:br>
              <a:rPr lang="en-US" sz="2800" dirty="0" smtClean="0"/>
            </a:br>
            <a:r>
              <a:rPr lang="en-US" sz="2400" dirty="0" smtClean="0"/>
              <a:t>Kaplan-Meier Survival by Procedure Type and Era</a:t>
            </a:r>
            <a:br>
              <a:rPr lang="en-US" sz="2400" dirty="0" smtClean="0"/>
            </a:br>
            <a:r>
              <a:rPr lang="en-US" sz="2000" dirty="0" smtClean="0"/>
              <a:t>(Transplants: January 1990 – June 2013)</a:t>
            </a:r>
            <a:br>
              <a:rPr lang="en-US" sz="2000" dirty="0" smtClean="0"/>
            </a:br>
            <a:r>
              <a:rPr lang="en-US" sz="2000" dirty="0" smtClean="0">
                <a:solidFill>
                  <a:srgbClr val="FFFF00"/>
                </a:solidFill>
              </a:rPr>
              <a:t>Diagnosis: COPD/Emphysema, Single Lung</a:t>
            </a:r>
            <a:endParaRPr lang="en-US" sz="20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6461267"/>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4724400"/>
            <a:ext cx="3352800" cy="738664"/>
          </a:xfrm>
          <a:prstGeom prst="rect">
            <a:avLst/>
          </a:prstGeom>
          <a:solidFill>
            <a:schemeClr val="bg2"/>
          </a:solidFill>
        </p:spPr>
        <p:txBody>
          <a:bodyPr wrap="square" rtlCol="0">
            <a:spAutoFit/>
          </a:bodyPr>
          <a:lstStyle/>
          <a:p>
            <a:r>
              <a:rPr lang="en-US" sz="1400" b="1" dirty="0" smtClean="0">
                <a:solidFill>
                  <a:srgbClr val="FFFF00"/>
                </a:solidFill>
              </a:rPr>
              <a:t>1990-1998 vs. 1999-2008:    p &lt; 0.0001</a:t>
            </a:r>
          </a:p>
          <a:p>
            <a:r>
              <a:rPr lang="en-US" sz="1400" b="1" dirty="0" smtClean="0">
                <a:solidFill>
                  <a:srgbClr val="FFFF00"/>
                </a:solidFill>
              </a:rPr>
              <a:t>1990-1998 vs. 2009-6/2013: p = 0.0016</a:t>
            </a:r>
          </a:p>
          <a:p>
            <a:r>
              <a:rPr lang="en-US" sz="1400" b="1" dirty="0" smtClean="0">
                <a:solidFill>
                  <a:srgbClr val="FFFF00"/>
                </a:solidFill>
              </a:rPr>
              <a:t>1999-2008 vs. 2009-6/2013: p = 0.9893</a:t>
            </a:r>
            <a:endParaRPr lang="en-US" sz="1400" b="1"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600" dirty="0" smtClean="0"/>
              <a:t>Adult Lung Transplants</a:t>
            </a:r>
            <a:r>
              <a:rPr lang="en-US" sz="2800" dirty="0" smtClean="0"/>
              <a:t/>
            </a:r>
            <a:br>
              <a:rPr lang="en-US" sz="2800" dirty="0" smtClean="0"/>
            </a:br>
            <a:r>
              <a:rPr lang="en-US" sz="2400" dirty="0" smtClean="0"/>
              <a:t>Kaplan-Meier Survival by Procedure Type and Era</a:t>
            </a:r>
            <a:br>
              <a:rPr lang="en-US" sz="2400" dirty="0" smtClean="0"/>
            </a:br>
            <a:r>
              <a:rPr lang="en-US" sz="2000" dirty="0" smtClean="0"/>
              <a:t>(Transplants: January 1990 – June 2013)</a:t>
            </a:r>
            <a:br>
              <a:rPr lang="en-US" sz="2000" dirty="0" smtClean="0"/>
            </a:br>
            <a:r>
              <a:rPr lang="en-US" sz="2000" dirty="0" smtClean="0">
                <a:solidFill>
                  <a:srgbClr val="FFFF00"/>
                </a:solidFill>
              </a:rPr>
              <a:t>Diagnosis: COPD/Emphysema, </a:t>
            </a:r>
            <a:r>
              <a:rPr lang="en-US" sz="2000" dirty="0">
                <a:solidFill>
                  <a:srgbClr val="FFFF00"/>
                </a:solidFill>
              </a:rPr>
              <a:t>Bilateral/Double </a:t>
            </a:r>
            <a:r>
              <a:rPr lang="en-US" sz="2000" dirty="0" smtClean="0">
                <a:solidFill>
                  <a:srgbClr val="FFFF00"/>
                </a:solidFill>
              </a:rPr>
              <a:t>Lung</a:t>
            </a:r>
            <a:endParaRPr lang="en-US" sz="20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5642713"/>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4827023"/>
            <a:ext cx="3352800" cy="738664"/>
          </a:xfrm>
          <a:prstGeom prst="rect">
            <a:avLst/>
          </a:prstGeom>
          <a:solidFill>
            <a:schemeClr val="bg2"/>
          </a:solidFill>
        </p:spPr>
        <p:txBody>
          <a:bodyPr wrap="square" rtlCol="0">
            <a:spAutoFit/>
          </a:bodyPr>
          <a:lstStyle/>
          <a:p>
            <a:r>
              <a:rPr lang="en-US" sz="1400" b="1" dirty="0" smtClean="0">
                <a:solidFill>
                  <a:srgbClr val="FFFF00"/>
                </a:solidFill>
              </a:rPr>
              <a:t>1990-1998 vs. 1999-2008:    p = 0.0015</a:t>
            </a:r>
          </a:p>
          <a:p>
            <a:r>
              <a:rPr lang="en-US" sz="1400" b="1" dirty="0" smtClean="0">
                <a:solidFill>
                  <a:srgbClr val="FFFF00"/>
                </a:solidFill>
              </a:rPr>
              <a:t>1990-1998 vs. 2009-6/2013: p = 0.0016</a:t>
            </a:r>
          </a:p>
          <a:p>
            <a:r>
              <a:rPr lang="en-US" sz="1400" b="1" dirty="0" smtClean="0">
                <a:solidFill>
                  <a:srgbClr val="FFFF00"/>
                </a:solidFill>
              </a:rPr>
              <a:t>1999-2008 vs. 2009-6/2013: p = 0.2610</a:t>
            </a:r>
            <a:endParaRPr lang="en-US" sz="1400" b="1"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600" dirty="0" smtClean="0"/>
              <a:t>Adult Lung Transplants</a:t>
            </a:r>
            <a:r>
              <a:rPr lang="en-US" sz="2800" dirty="0" smtClean="0"/>
              <a:t/>
            </a:r>
            <a:br>
              <a:rPr lang="en-US" sz="2800" dirty="0" smtClean="0"/>
            </a:br>
            <a:r>
              <a:rPr lang="en-US" sz="2400" dirty="0" smtClean="0"/>
              <a:t>Kaplan-Meier Survival by Procedure Type</a:t>
            </a:r>
            <a:br>
              <a:rPr lang="en-US" sz="2400" dirty="0" smtClean="0"/>
            </a:br>
            <a:r>
              <a:rPr lang="en-US" sz="2000" dirty="0" smtClean="0"/>
              <a:t>(Transplants: January 1990 – June 2013)</a:t>
            </a:r>
            <a:br>
              <a:rPr lang="en-US" sz="2000" dirty="0" smtClean="0"/>
            </a:br>
            <a:r>
              <a:rPr lang="en-US" sz="2000" dirty="0" smtClean="0">
                <a:solidFill>
                  <a:srgbClr val="FFFF00"/>
                </a:solidFill>
              </a:rPr>
              <a:t>Diagnosis: Idiopathic Pulmonary Fibrosis</a:t>
            </a:r>
            <a:endParaRPr lang="en-US" sz="20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4393065"/>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757008" y="4343400"/>
            <a:ext cx="1219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smtClean="0"/>
              <a:t>Adult Lung Transplants</a:t>
            </a:r>
            <a:r>
              <a:rPr lang="en-US" sz="2800" dirty="0" smtClean="0"/>
              <a:t/>
            </a:r>
            <a:br>
              <a:rPr lang="en-US" sz="2800" dirty="0" smtClean="0"/>
            </a:br>
            <a:r>
              <a:rPr lang="en-US" sz="2400" dirty="0" smtClean="0"/>
              <a:t>Number of Transplants by Year and Procedure Type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3045246"/>
              </p:ext>
            </p:extLst>
          </p:nvPr>
        </p:nvGraphicFramePr>
        <p:xfrm>
          <a:off x="228600" y="1371600"/>
          <a:ext cx="8610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953000" y="5722622"/>
            <a:ext cx="3733800" cy="938719"/>
          </a:xfrm>
          <a:prstGeom prst="rect">
            <a:avLst/>
          </a:prstGeom>
          <a:noFill/>
          <a:ln>
            <a:solidFill>
              <a:srgbClr val="FFFF00"/>
            </a:solidFill>
          </a:ln>
        </p:spPr>
        <p:txBody>
          <a:bodyPr wrap="square" rtlCol="0">
            <a:spAutoFit/>
          </a:bodyPr>
          <a:lstStyle/>
          <a:p>
            <a:r>
              <a:rPr lang="en-US" sz="1100" b="1" dirty="0" smtClean="0">
                <a:solidFill>
                  <a:srgbClr val="FFFF00"/>
                </a:solidFill>
              </a:rPr>
              <a:t>NOTE: This figure includes only the adult lung transplants that are reported to the ISHLT Transplant Registry.  As such, this should not be construed as representing changes in the number of adult lung transplants performed worldwide.</a:t>
            </a:r>
            <a:endParaRPr lang="en-US" sz="1100"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8517662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600" dirty="0" smtClean="0"/>
              <a:t>Adult Lung Transplants</a:t>
            </a:r>
            <a:r>
              <a:rPr lang="en-US" sz="2800" dirty="0" smtClean="0"/>
              <a:t/>
            </a:r>
            <a:br>
              <a:rPr lang="en-US" sz="2800" dirty="0" smtClean="0"/>
            </a:br>
            <a:r>
              <a:rPr lang="en-US" sz="2400" dirty="0" smtClean="0"/>
              <a:t>Kaplan-Meier Survival by Procedure Type and Era</a:t>
            </a:r>
            <a:br>
              <a:rPr lang="en-US" sz="2400" dirty="0" smtClean="0"/>
            </a:br>
            <a:r>
              <a:rPr lang="en-US" sz="2000" dirty="0" smtClean="0"/>
              <a:t>(Transplants: January 1990 – June 2013)</a:t>
            </a:r>
            <a:br>
              <a:rPr lang="en-US" sz="2000" dirty="0" smtClean="0"/>
            </a:br>
            <a:r>
              <a:rPr lang="en-US" sz="2000" dirty="0" smtClean="0">
                <a:solidFill>
                  <a:srgbClr val="FFFF00"/>
                </a:solidFill>
              </a:rPr>
              <a:t>Diagnosis: Idiopathic Pulmonary Fibrosis, Single Lung</a:t>
            </a:r>
            <a:endParaRPr lang="en-US" sz="20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4739023"/>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80608" y="4839876"/>
            <a:ext cx="3352800" cy="738664"/>
          </a:xfrm>
          <a:prstGeom prst="rect">
            <a:avLst/>
          </a:prstGeom>
          <a:solidFill>
            <a:schemeClr val="bg2"/>
          </a:solidFill>
        </p:spPr>
        <p:txBody>
          <a:bodyPr wrap="square" rtlCol="0">
            <a:spAutoFit/>
          </a:bodyPr>
          <a:lstStyle/>
          <a:p>
            <a:r>
              <a:rPr lang="en-US" sz="1400" b="1" dirty="0" smtClean="0">
                <a:solidFill>
                  <a:srgbClr val="FFFF00"/>
                </a:solidFill>
              </a:rPr>
              <a:t>1990-1998 vs. 1999-2008:    p = 0.0002</a:t>
            </a:r>
          </a:p>
          <a:p>
            <a:r>
              <a:rPr lang="en-US" sz="1400" b="1" dirty="0" smtClean="0">
                <a:solidFill>
                  <a:srgbClr val="FFFF00"/>
                </a:solidFill>
              </a:rPr>
              <a:t>1990-1998 vs. 2009-6/2013: p = 0.0150</a:t>
            </a:r>
          </a:p>
          <a:p>
            <a:r>
              <a:rPr lang="en-US" sz="1400" b="1" dirty="0" smtClean="0">
                <a:solidFill>
                  <a:srgbClr val="FFFF00"/>
                </a:solidFill>
              </a:rPr>
              <a:t>1999-2008 vs. 2009-6/2013: p = 0.7233</a:t>
            </a:r>
            <a:endParaRPr lang="en-US" sz="1400" b="1"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600" dirty="0" smtClean="0"/>
              <a:t>Adult Lung Transplants</a:t>
            </a:r>
            <a:r>
              <a:rPr lang="en-US" sz="2800" dirty="0" smtClean="0"/>
              <a:t/>
            </a:r>
            <a:br>
              <a:rPr lang="en-US" sz="2800" dirty="0" smtClean="0"/>
            </a:br>
            <a:r>
              <a:rPr lang="en-US" sz="2400" dirty="0" smtClean="0"/>
              <a:t>Kaplan-Meier Survival by Procedure Type and Era</a:t>
            </a:r>
            <a:br>
              <a:rPr lang="en-US" sz="2400" dirty="0" smtClean="0"/>
            </a:br>
            <a:r>
              <a:rPr lang="en-US" sz="2000" dirty="0" smtClean="0"/>
              <a:t>(Transplants: January 1990 – June 2013)</a:t>
            </a:r>
            <a:br>
              <a:rPr lang="en-US" sz="2000" dirty="0" smtClean="0"/>
            </a:br>
            <a:r>
              <a:rPr lang="en-US" sz="2000" dirty="0" smtClean="0">
                <a:solidFill>
                  <a:srgbClr val="FFFF00"/>
                </a:solidFill>
              </a:rPr>
              <a:t>Diagnosis: Idiopathic Pulmonary Fibrosis, </a:t>
            </a:r>
            <a:r>
              <a:rPr lang="en-US" sz="2000" dirty="0">
                <a:solidFill>
                  <a:srgbClr val="FFFF00"/>
                </a:solidFill>
              </a:rPr>
              <a:t>Bilateral/Double Lung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5597307"/>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4724400"/>
            <a:ext cx="3733800" cy="738664"/>
          </a:xfrm>
          <a:prstGeom prst="rect">
            <a:avLst/>
          </a:prstGeom>
          <a:solidFill>
            <a:schemeClr val="bg2"/>
          </a:solidFill>
        </p:spPr>
        <p:txBody>
          <a:bodyPr wrap="square" rtlCol="0">
            <a:spAutoFit/>
          </a:bodyPr>
          <a:lstStyle/>
          <a:p>
            <a:r>
              <a:rPr lang="en-US" sz="1400" b="1" dirty="0" smtClean="0">
                <a:solidFill>
                  <a:srgbClr val="FFFF00"/>
                </a:solidFill>
              </a:rPr>
              <a:t>1990-1998 vs. 1999-2008:    p &lt; 0.0001</a:t>
            </a:r>
          </a:p>
          <a:p>
            <a:r>
              <a:rPr lang="en-US" sz="1400" b="1" dirty="0" smtClean="0">
                <a:solidFill>
                  <a:srgbClr val="FFFF00"/>
                </a:solidFill>
              </a:rPr>
              <a:t>1990-1998 vs. 2009-6/2013: p &lt; 0.0001</a:t>
            </a:r>
          </a:p>
          <a:p>
            <a:r>
              <a:rPr lang="en-US" sz="1400" b="1" dirty="0" smtClean="0">
                <a:solidFill>
                  <a:srgbClr val="FFFF00"/>
                </a:solidFill>
              </a:rPr>
              <a:t>1999-2008 vs. 2009-6/2013: p = 0.3977</a:t>
            </a:r>
            <a:endParaRPr lang="en-US" sz="1400" b="1"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600" dirty="0" smtClean="0"/>
              <a:t>Adult Lung Transplants</a:t>
            </a:r>
            <a:br>
              <a:rPr lang="en-US" sz="2600" dirty="0" smtClean="0"/>
            </a:br>
            <a:r>
              <a:rPr lang="en-US" sz="2400" dirty="0" smtClean="0"/>
              <a:t>Kaplan-Meier Survival by Procedure Type</a:t>
            </a:r>
            <a:br>
              <a:rPr lang="en-US" sz="2400" dirty="0" smtClean="0"/>
            </a:br>
            <a:r>
              <a:rPr lang="en-US" sz="2000" dirty="0" smtClean="0"/>
              <a:t>(Transplants: January 1990 – June 2013)</a:t>
            </a:r>
            <a:br>
              <a:rPr lang="en-US" sz="2000" dirty="0" smtClean="0"/>
            </a:br>
            <a:r>
              <a:rPr lang="en-US" sz="2000" dirty="0" smtClean="0">
                <a:solidFill>
                  <a:srgbClr val="FFFF00"/>
                </a:solidFill>
              </a:rPr>
              <a:t>Diagnosis: Idiopathic Arterial Pulmonary Hypertension</a:t>
            </a:r>
            <a:endParaRPr lang="en-US" sz="20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3183875"/>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716576" y="4343400"/>
            <a:ext cx="1219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600" dirty="0" smtClean="0"/>
              <a:t>Adult Lung Transplants</a:t>
            </a:r>
            <a:r>
              <a:rPr lang="en-US" sz="2800" dirty="0" smtClean="0"/>
              <a:t/>
            </a:r>
            <a:br>
              <a:rPr lang="en-US" sz="2800" dirty="0" smtClean="0"/>
            </a:br>
            <a:r>
              <a:rPr lang="en-US" sz="2400" dirty="0" smtClean="0"/>
              <a:t>Kaplan-Meier Survival by Procedure Type and Era</a:t>
            </a:r>
            <a:br>
              <a:rPr lang="en-US" sz="2400" dirty="0" smtClean="0"/>
            </a:br>
            <a:r>
              <a:rPr lang="en-US" sz="2000" dirty="0" smtClean="0"/>
              <a:t>(Transplants: January 1990 – June 2013)</a:t>
            </a:r>
            <a:br>
              <a:rPr lang="en-US" sz="2000" dirty="0" smtClean="0"/>
            </a:br>
            <a:r>
              <a:rPr lang="en-US" sz="2000" dirty="0" smtClean="0">
                <a:solidFill>
                  <a:srgbClr val="FFFF00"/>
                </a:solidFill>
              </a:rPr>
              <a:t>Diagnosis: Cystic Fibrosis, </a:t>
            </a:r>
            <a:r>
              <a:rPr lang="en-US" sz="2000" dirty="0">
                <a:solidFill>
                  <a:srgbClr val="FFFF00"/>
                </a:solidFill>
              </a:rPr>
              <a:t>Bilateral/Double Lung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0813100"/>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80608" y="4648200"/>
            <a:ext cx="3352800" cy="738664"/>
          </a:xfrm>
          <a:prstGeom prst="rect">
            <a:avLst/>
          </a:prstGeom>
          <a:solidFill>
            <a:schemeClr val="bg2"/>
          </a:solidFill>
        </p:spPr>
        <p:txBody>
          <a:bodyPr wrap="square" rtlCol="0">
            <a:spAutoFit/>
          </a:bodyPr>
          <a:lstStyle/>
          <a:p>
            <a:r>
              <a:rPr lang="en-US" sz="1400" b="1" dirty="0" smtClean="0">
                <a:solidFill>
                  <a:srgbClr val="FFFF00"/>
                </a:solidFill>
              </a:rPr>
              <a:t>1990-1998 vs. 1999-2008:    p &lt; 0.0001</a:t>
            </a:r>
          </a:p>
          <a:p>
            <a:r>
              <a:rPr lang="en-US" sz="1400" b="1" dirty="0" smtClean="0">
                <a:solidFill>
                  <a:srgbClr val="FFFF00"/>
                </a:solidFill>
              </a:rPr>
              <a:t>1990-1998 vs. 2009-6/2013: p &lt; 0.0001</a:t>
            </a:r>
          </a:p>
          <a:p>
            <a:r>
              <a:rPr lang="en-US" sz="1400" b="1" dirty="0" smtClean="0">
                <a:solidFill>
                  <a:srgbClr val="FFFF00"/>
                </a:solidFill>
              </a:rPr>
              <a:t>1999-2008 vs. 2009-6/2013: p = 0.0818</a:t>
            </a:r>
            <a:endParaRPr lang="en-US" sz="1400" b="1"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Adult Lung Transplants</a:t>
            </a:r>
            <a:r>
              <a:rPr lang="en-US" sz="2800" dirty="0" smtClean="0"/>
              <a:t/>
            </a:r>
            <a:br>
              <a:rPr lang="en-US" sz="2800" dirty="0" smtClean="0"/>
            </a:br>
            <a:r>
              <a:rPr lang="en-US" sz="2300" dirty="0" smtClean="0"/>
              <a:t>Percentage Experiencing </a:t>
            </a:r>
            <a:r>
              <a:rPr lang="en-US" sz="2300" i="1" u="sng" dirty="0" smtClean="0"/>
              <a:t>Treated</a:t>
            </a:r>
            <a:r>
              <a:rPr lang="en-US" sz="2300" dirty="0" smtClean="0"/>
              <a:t> Rejection between Discharge and 1-Year Follow-Up</a:t>
            </a:r>
            <a:r>
              <a:rPr lang="en-US" sz="2400" dirty="0" smtClean="0"/>
              <a:t> </a:t>
            </a:r>
            <a:r>
              <a:rPr lang="en-US" sz="2000" dirty="0" smtClean="0"/>
              <a:t>(Follow-ups: July 2004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22529631"/>
              </p:ext>
            </p:extLst>
          </p:nvPr>
        </p:nvGraphicFramePr>
        <p:xfrm>
          <a:off x="152400" y="1447800"/>
          <a:ext cx="8763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86735"/>
            <a:ext cx="4267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2" name="TextBox 11"/>
          <p:cNvSpPr txBox="1"/>
          <p:nvPr/>
        </p:nvSpPr>
        <p:spPr>
          <a:xfrm>
            <a:off x="4800600" y="5889984"/>
            <a:ext cx="41148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sp>
        <p:nvSpPr>
          <p:cNvPr id="13" name="TextBox 12"/>
          <p:cNvSpPr txBox="1"/>
          <p:nvPr/>
        </p:nvSpPr>
        <p:spPr>
          <a:xfrm>
            <a:off x="2590800" y="1655617"/>
            <a:ext cx="4800600" cy="492443"/>
          </a:xfrm>
          <a:prstGeom prst="rect">
            <a:avLst/>
          </a:prstGeom>
          <a:solidFill>
            <a:schemeClr val="bg2"/>
          </a:solidFill>
        </p:spPr>
        <p:txBody>
          <a:bodyPr wrap="square" rtlCol="0">
            <a:spAutoFit/>
          </a:bodyPr>
          <a:lstStyle/>
          <a:p>
            <a:r>
              <a:rPr lang="en-US" sz="1300" b="1" dirty="0" smtClean="0">
                <a:solidFill>
                  <a:srgbClr val="FFFF00"/>
                </a:solidFill>
              </a:rPr>
              <a:t>No pair-wise comparisons were significant at &lt; 0.05 except 18-34 vs. 35-49, 18-34 vs. 50-59, and 18-34 vs. 60-65 </a:t>
            </a:r>
          </a:p>
        </p:txBody>
      </p:sp>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6" name="Group 15"/>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4" name="TextBox 13"/>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451499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600" dirty="0" smtClean="0"/>
              <a:t>Adult Lung Transplants</a:t>
            </a:r>
            <a:r>
              <a:rPr lang="en-US" sz="2800" dirty="0" smtClean="0"/>
              <a:t/>
            </a:r>
            <a:br>
              <a:rPr lang="en-US" sz="2800" dirty="0" smtClean="0"/>
            </a:br>
            <a:r>
              <a:rPr lang="en-US" sz="2400" dirty="0" smtClean="0"/>
              <a:t>Percentage Experiencing </a:t>
            </a:r>
            <a:r>
              <a:rPr lang="en-US" sz="2400" i="1" u="sng" dirty="0" smtClean="0"/>
              <a:t>Any</a:t>
            </a:r>
            <a:r>
              <a:rPr lang="en-US" sz="2400" dirty="0" smtClean="0"/>
              <a:t> Rejection between Discharge and 1-Year Follow-Up </a:t>
            </a:r>
            <a:r>
              <a:rPr lang="en-US" sz="2000" dirty="0" smtClean="0"/>
              <a:t>(Follow-ups: July 2004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4500947"/>
              </p:ext>
            </p:extLst>
          </p:nvPr>
        </p:nvGraphicFramePr>
        <p:xfrm>
          <a:off x="152400" y="1447800"/>
          <a:ext cx="8763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86735"/>
            <a:ext cx="4267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2" name="TextBox 11"/>
          <p:cNvSpPr txBox="1"/>
          <p:nvPr/>
        </p:nvSpPr>
        <p:spPr>
          <a:xfrm>
            <a:off x="4786752" y="5931692"/>
            <a:ext cx="4191000" cy="646331"/>
          </a:xfrm>
          <a:prstGeom prst="rect">
            <a:avLst/>
          </a:prstGeom>
          <a:solidFill>
            <a:schemeClr val="bg2"/>
          </a:solidFill>
          <a:ln>
            <a:solidFill>
              <a:srgbClr val="FFFF00"/>
            </a:solidFill>
          </a:ln>
        </p:spPr>
        <p:txBody>
          <a:bodyPr wrap="square" lIns="45720" rIns="45720" rtlCol="0">
            <a:spAutoFit/>
          </a:bodyPr>
          <a:lstStyle/>
          <a:p>
            <a:r>
              <a:rPr lang="en-US" sz="1200" b="1" dirty="0" smtClean="0"/>
              <a:t>No rejection = Recipient had (1) no acute rejection episodes and (2) was reported either as not hospitalized for rejection or did not receive anti-rejection agents.</a:t>
            </a:r>
            <a:endParaRPr lang="en-US" sz="1200" dirty="0"/>
          </a:p>
        </p:txBody>
      </p:sp>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590800" y="1655617"/>
            <a:ext cx="4800600" cy="492443"/>
          </a:xfrm>
          <a:prstGeom prst="rect">
            <a:avLst/>
          </a:prstGeom>
          <a:solidFill>
            <a:schemeClr val="bg2"/>
          </a:solidFill>
        </p:spPr>
        <p:txBody>
          <a:bodyPr wrap="square" rtlCol="0">
            <a:spAutoFit/>
          </a:bodyPr>
          <a:lstStyle/>
          <a:p>
            <a:r>
              <a:rPr lang="en-US" sz="1300" b="1" dirty="0" smtClean="0">
                <a:solidFill>
                  <a:srgbClr val="FFFF00"/>
                </a:solidFill>
              </a:rPr>
              <a:t>No pair-wise comparisons were significant at &lt; 0.05 except 18-34 vs. 35-49, 18-34 vs. 50-59, and 18-34 vs. 60-65 </a:t>
            </a:r>
          </a:p>
        </p:txBody>
      </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9376700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lstStyle/>
          <a:p>
            <a:r>
              <a:rPr lang="en-US" sz="2600" dirty="0" smtClean="0"/>
              <a:t>Adult Lung Transplants</a:t>
            </a:r>
            <a:r>
              <a:rPr lang="en-US" sz="2800" dirty="0" smtClean="0"/>
              <a:t/>
            </a:r>
            <a:br>
              <a:rPr lang="en-US" sz="2800" dirty="0" smtClean="0"/>
            </a:br>
            <a:r>
              <a:rPr lang="en-US" sz="2300" dirty="0" smtClean="0"/>
              <a:t>Percentage Experiencing </a:t>
            </a:r>
            <a:r>
              <a:rPr lang="en-US" sz="2300" i="1" u="sng" dirty="0" smtClean="0"/>
              <a:t>Treated</a:t>
            </a:r>
            <a:r>
              <a:rPr lang="en-US" sz="2300" dirty="0" smtClean="0"/>
              <a:t> Rejection between Discharge and 1-Year Follow-Up</a:t>
            </a:r>
            <a:r>
              <a:rPr lang="en-US" sz="2400" dirty="0" smtClean="0"/>
              <a:t> </a:t>
            </a:r>
            <a:r>
              <a:rPr lang="en-US" sz="2000" dirty="0" smtClean="0"/>
              <a:t>(Follow-ups: July 2004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230179"/>
              </p:ext>
            </p:extLst>
          </p:nvPr>
        </p:nvGraphicFramePr>
        <p:xfrm>
          <a:off x="152400" y="1447800"/>
          <a:ext cx="8763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86735"/>
            <a:ext cx="4267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2" name="TextBox 11"/>
          <p:cNvSpPr txBox="1"/>
          <p:nvPr/>
        </p:nvSpPr>
        <p:spPr>
          <a:xfrm>
            <a:off x="4800600" y="5943600"/>
            <a:ext cx="41148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sp>
        <p:nvSpPr>
          <p:cNvPr id="13" name="TextBox 12"/>
          <p:cNvSpPr txBox="1"/>
          <p:nvPr/>
        </p:nvSpPr>
        <p:spPr>
          <a:xfrm>
            <a:off x="2491513" y="2438400"/>
            <a:ext cx="4267200" cy="292388"/>
          </a:xfrm>
          <a:prstGeom prst="rect">
            <a:avLst/>
          </a:prstGeom>
          <a:solidFill>
            <a:schemeClr val="bg2"/>
          </a:solidFill>
        </p:spPr>
        <p:txBody>
          <a:bodyPr wrap="square" rtlCol="0">
            <a:spAutoFit/>
          </a:bodyPr>
          <a:lstStyle/>
          <a:p>
            <a:r>
              <a:rPr lang="en-US" sz="1300" b="1" dirty="0" smtClean="0">
                <a:solidFill>
                  <a:srgbClr val="FFFF00"/>
                </a:solidFill>
              </a:rPr>
              <a:t>No pair-wise comparisons were significant at &lt; 0.05</a:t>
            </a:r>
          </a:p>
        </p:txBody>
      </p:sp>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6" name="Group 15"/>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4" name="TextBox 13"/>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8143940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lstStyle/>
          <a:p>
            <a:r>
              <a:rPr lang="en-US" sz="2600" dirty="0" smtClean="0"/>
              <a:t>Adult Lung Transplants</a:t>
            </a:r>
            <a:r>
              <a:rPr lang="en-US" sz="2800" dirty="0" smtClean="0"/>
              <a:t/>
            </a:r>
            <a:br>
              <a:rPr lang="en-US" sz="2800" dirty="0" smtClean="0"/>
            </a:br>
            <a:r>
              <a:rPr lang="en-US" sz="2300" dirty="0" smtClean="0"/>
              <a:t>Percentage Experiencing </a:t>
            </a:r>
            <a:r>
              <a:rPr lang="en-US" sz="2300" i="1" u="sng" dirty="0" smtClean="0"/>
              <a:t>Any</a:t>
            </a:r>
            <a:r>
              <a:rPr lang="en-US" sz="2300" dirty="0" smtClean="0"/>
              <a:t> Rejection between Discharge and 1-Year Follow-Up</a:t>
            </a:r>
            <a:r>
              <a:rPr lang="en-US" sz="2400" dirty="0" smtClean="0"/>
              <a:t> </a:t>
            </a:r>
            <a:r>
              <a:rPr lang="en-US" sz="2000" dirty="0" smtClean="0"/>
              <a:t>(Follow-ups: July 2004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76337526"/>
              </p:ext>
            </p:extLst>
          </p:nvPr>
        </p:nvGraphicFramePr>
        <p:xfrm>
          <a:off x="152400" y="1447800"/>
          <a:ext cx="8763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86735"/>
            <a:ext cx="4267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6" name="Group 15"/>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4" name="TextBox 13"/>
          <p:cNvSpPr txBox="1"/>
          <p:nvPr/>
        </p:nvSpPr>
        <p:spPr>
          <a:xfrm>
            <a:off x="4800600" y="5943600"/>
            <a:ext cx="41148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No rejection = Recipient had (1) no acute rejection episodes and (2) was reported either as not hospitalized for rejection or did not receive anti-rejection agents.</a:t>
            </a:r>
            <a:endParaRPr lang="en-US" sz="1200" dirty="0"/>
          </a:p>
        </p:txBody>
      </p:sp>
      <p:sp>
        <p:nvSpPr>
          <p:cNvPr id="12" name="TextBox 11"/>
          <p:cNvSpPr txBox="1"/>
          <p:nvPr/>
        </p:nvSpPr>
        <p:spPr>
          <a:xfrm>
            <a:off x="2491513" y="2438400"/>
            <a:ext cx="4267200" cy="292388"/>
          </a:xfrm>
          <a:prstGeom prst="rect">
            <a:avLst/>
          </a:prstGeom>
          <a:solidFill>
            <a:schemeClr val="bg2"/>
          </a:solidFill>
        </p:spPr>
        <p:txBody>
          <a:bodyPr wrap="square" rtlCol="0">
            <a:spAutoFit/>
          </a:bodyPr>
          <a:lstStyle/>
          <a:p>
            <a:r>
              <a:rPr lang="en-US" sz="1300" b="1" dirty="0" smtClean="0">
                <a:solidFill>
                  <a:srgbClr val="FFFF00"/>
                </a:solidFill>
              </a:rPr>
              <a:t>No pair-wise comparisons were significant at &lt; 0.05</a:t>
            </a:r>
          </a:p>
        </p:txBody>
      </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7924731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lstStyle/>
          <a:p>
            <a:r>
              <a:rPr lang="en-US" sz="2600" dirty="0" smtClean="0"/>
              <a:t>Adult Lung Transplants</a:t>
            </a:r>
            <a:r>
              <a:rPr lang="en-US" sz="2800" dirty="0" smtClean="0"/>
              <a:t/>
            </a:r>
            <a:br>
              <a:rPr lang="en-US" sz="2800" dirty="0" smtClean="0"/>
            </a:br>
            <a:r>
              <a:rPr lang="en-US" sz="2400" dirty="0" smtClean="0"/>
              <a:t>Kaplan-Meier Survival</a:t>
            </a:r>
            <a:r>
              <a:rPr lang="en-US" sz="2200" dirty="0" smtClean="0"/>
              <a:t> by Donor/Recipient CMV Status</a:t>
            </a:r>
            <a:r>
              <a:rPr lang="en-US" sz="2400" dirty="0" smtClean="0"/>
              <a:t/>
            </a:r>
            <a:br>
              <a:rPr lang="en-US" sz="2400" dirty="0" smtClean="0"/>
            </a:br>
            <a:r>
              <a:rPr lang="en-US" sz="2000" dirty="0" smtClean="0"/>
              <a:t>(Transplants: January 2004 – June 2013)</a:t>
            </a:r>
            <a:endParaRPr lang="en-US" sz="20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48228017"/>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43000" y="4572000"/>
            <a:ext cx="3962400" cy="738664"/>
          </a:xfrm>
          <a:prstGeom prst="rect">
            <a:avLst/>
          </a:prstGeom>
          <a:solidFill>
            <a:schemeClr val="bg2"/>
          </a:solidFill>
        </p:spPr>
        <p:txBody>
          <a:bodyPr wrap="square" rtlCol="0">
            <a:spAutoFit/>
          </a:bodyPr>
          <a:lstStyle/>
          <a:p>
            <a:r>
              <a:rPr lang="pt-BR" sz="1400" b="1" dirty="0" smtClean="0">
                <a:solidFill>
                  <a:srgbClr val="FFFF00"/>
                </a:solidFill>
              </a:rPr>
              <a:t>All pair-wise comparisons were significant at p &lt; 0.05 except D(+)/R(+) vs. D(+)/R(-) and D(-)/R(+) vs. D(-)/R(-) </a:t>
            </a:r>
            <a:endParaRPr lang="en-US" sz="1400" b="1"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Functional and Employment Status and Rehospitalization Post Transplant</a:t>
            </a:r>
            <a:endParaRPr lang="en-US" sz="4000" dirty="0"/>
          </a:p>
        </p:txBody>
      </p:sp>
      <p:sp>
        <p:nvSpPr>
          <p:cNvPr id="6" name="TextBox 5"/>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7" name="Group 6"/>
          <p:cNvGrpSpPr/>
          <p:nvPr/>
        </p:nvGrpSpPr>
        <p:grpSpPr>
          <a:xfrm>
            <a:off x="2" y="6146792"/>
            <a:ext cx="4715932" cy="711201"/>
            <a:chOff x="1" y="6067776"/>
            <a:chExt cx="4952999" cy="790224"/>
          </a:xfrm>
        </p:grpSpPr>
        <p:pic>
          <p:nvPicPr>
            <p:cNvPr id="11" name="Picture 10"/>
            <p:cNvPicPr>
              <a:picLocks noChangeAspect="1"/>
            </p:cNvPicPr>
            <p:nvPr/>
          </p:nvPicPr>
          <p:blipFill>
            <a:blip r:embed="rId2"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smtClean="0"/>
              <a:t>Adult Lung Retransplants</a:t>
            </a:r>
            <a:r>
              <a:rPr lang="en-US" sz="2800" dirty="0" smtClean="0"/>
              <a:t/>
            </a:r>
            <a:br>
              <a:rPr lang="en-US" sz="2800" dirty="0" smtClean="0"/>
            </a:br>
            <a:r>
              <a:rPr lang="en-US" sz="2400" dirty="0" smtClean="0"/>
              <a:t>Retransplants by Year and Location</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7395767"/>
              </p:ext>
            </p:extLst>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2049042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smtClean="0"/>
              <a:t>Adult Lung Transplants</a:t>
            </a:r>
            <a:r>
              <a:rPr lang="en-US" sz="2400" dirty="0" smtClean="0"/>
              <a:t/>
            </a:r>
            <a:br>
              <a:rPr lang="en-US" sz="2400" dirty="0" smtClean="0"/>
            </a:br>
            <a:r>
              <a:rPr lang="en-US" sz="2400" dirty="0" smtClean="0"/>
              <a:t>Functional Status of Surviving Recipients </a:t>
            </a:r>
            <a:br>
              <a:rPr lang="en-US" sz="2400" dirty="0" smtClean="0"/>
            </a:br>
            <a:r>
              <a:rPr lang="en-US" sz="2000" dirty="0" smtClean="0"/>
              <a:t>(Follow-ups: January 2009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771760045"/>
              </p:ext>
            </p:extLst>
          </p:nvPr>
        </p:nvGraphicFramePr>
        <p:xfrm>
          <a:off x="152400" y="1426064"/>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smtClean="0"/>
              <a:t>Adult Lung Transplants</a:t>
            </a:r>
            <a:r>
              <a:rPr lang="en-US" sz="2400" dirty="0" smtClean="0"/>
              <a:t/>
            </a:r>
            <a:br>
              <a:rPr lang="en-US" sz="2400" dirty="0" smtClean="0"/>
            </a:br>
            <a:r>
              <a:rPr lang="en-US" sz="2400" dirty="0" smtClean="0"/>
              <a:t>Employment Status of Surviving Recipients </a:t>
            </a:r>
            <a:br>
              <a:rPr lang="en-US" sz="2400" dirty="0" smtClean="0"/>
            </a:br>
            <a:r>
              <a:rPr lang="en-US" sz="2000" dirty="0" smtClean="0"/>
              <a:t>(Follow-ups: January 2009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139096958"/>
              </p:ext>
            </p:extLst>
          </p:nvPr>
        </p:nvGraphicFramePr>
        <p:xfrm>
          <a:off x="152400" y="14478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smtClean="0"/>
              <a:t>Adult Lung Transplants</a:t>
            </a:r>
            <a:r>
              <a:rPr lang="en-US" sz="2400" dirty="0" smtClean="0"/>
              <a:t/>
            </a:r>
            <a:br>
              <a:rPr lang="en-US" sz="2400" dirty="0" smtClean="0"/>
            </a:br>
            <a:r>
              <a:rPr lang="en-US" sz="2400" dirty="0" smtClean="0"/>
              <a:t>Rehospitalization Post Transplant of Surviving Recipients </a:t>
            </a:r>
            <a:r>
              <a:rPr lang="en-US" sz="2600" dirty="0" smtClean="0"/>
              <a:t/>
            </a:r>
            <a:br>
              <a:rPr lang="en-US" sz="2600" dirty="0" smtClean="0"/>
            </a:br>
            <a:r>
              <a:rPr lang="en-US" sz="2000" dirty="0" smtClean="0"/>
              <a:t>(Follow-ups: January 2009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154800620"/>
              </p:ext>
            </p:extLst>
          </p:nvPr>
        </p:nvGraphicFramePr>
        <p:xfrm>
          <a:off x="152400" y="1447800"/>
          <a:ext cx="8763000" cy="479297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Induction and Maintenance Immunosuppression</a:t>
            </a:r>
            <a:endParaRPr lang="en-US" sz="4000" dirty="0"/>
          </a:p>
        </p:txBody>
      </p:sp>
      <p:sp>
        <p:nvSpPr>
          <p:cNvPr id="6" name="TextBox 5"/>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2"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7" name="TextBox 6"/>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447800"/>
          </a:xfrm>
        </p:spPr>
        <p:txBody>
          <a:bodyPr/>
          <a:lstStyle/>
          <a:p>
            <a:pPr>
              <a:lnSpc>
                <a:spcPct val="90000"/>
              </a:lnSpc>
            </a:pPr>
            <a:r>
              <a:rPr lang="en-US" sz="2600" dirty="0" smtClean="0"/>
              <a:t>Adult Lung Transplants</a:t>
            </a:r>
            <a:r>
              <a:rPr lang="en-US" sz="2400" dirty="0" smtClean="0"/>
              <a:t/>
            </a:r>
            <a:br>
              <a:rPr lang="en-US" sz="2400" dirty="0" smtClean="0"/>
            </a:br>
            <a:r>
              <a:rPr lang="en-US" sz="2400" dirty="0" smtClean="0"/>
              <a:t>Induction Immunosuppression</a:t>
            </a:r>
            <a:br>
              <a:rPr lang="en-US" sz="2400" dirty="0" smtClean="0"/>
            </a:br>
            <a:r>
              <a:rPr lang="en-US" sz="2000" i="1" dirty="0" smtClean="0">
                <a:solidFill>
                  <a:srgbClr val="FFFF00"/>
                </a:solidFill>
              </a:rPr>
              <a:t>Analysis limited to patients receiving prednisone</a:t>
            </a:r>
            <a:r>
              <a:rPr lang="en-US" sz="2400" dirty="0" smtClean="0"/>
              <a:t/>
            </a:r>
            <a:br>
              <a:rPr lang="en-US" sz="2400" dirty="0" smtClean="0"/>
            </a:br>
            <a:r>
              <a:rPr lang="en-US" sz="2000" dirty="0" smtClean="0"/>
              <a:t>(Transplants: January 2004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434570735"/>
              </p:ext>
            </p:extLst>
          </p:nvPr>
        </p:nvGraphicFramePr>
        <p:xfrm>
          <a:off x="152400" y="1600200"/>
          <a:ext cx="8763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5486400" y="610618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295400"/>
          </a:xfrm>
        </p:spPr>
        <p:txBody>
          <a:bodyPr/>
          <a:lstStyle/>
          <a:p>
            <a:r>
              <a:rPr lang="en-US" sz="2600" dirty="0" smtClean="0"/>
              <a:t>Adult Lung Transplants</a:t>
            </a:r>
            <a:r>
              <a:rPr lang="en-US" sz="2800" dirty="0" smtClean="0"/>
              <a:t/>
            </a:r>
            <a:br>
              <a:rPr lang="en-US" sz="2800" dirty="0" smtClean="0"/>
            </a:br>
            <a:r>
              <a:rPr lang="en-US" sz="2400" dirty="0" smtClean="0"/>
              <a:t>Induction Immunosuppression</a:t>
            </a:r>
            <a:br>
              <a:rPr lang="en-US" sz="2400" dirty="0" smtClean="0"/>
            </a:br>
            <a:r>
              <a:rPr lang="en-US" sz="2000" i="1" dirty="0" smtClean="0">
                <a:solidFill>
                  <a:srgbClr val="FFFF00"/>
                </a:solidFill>
              </a:rPr>
              <a:t>Analysis limited to patients receiving prednisone</a:t>
            </a:r>
            <a:br>
              <a:rPr lang="en-US" sz="2000" i="1" dirty="0" smtClean="0">
                <a:solidFill>
                  <a:srgbClr val="FFFF00"/>
                </a:solidFill>
              </a:rPr>
            </a:br>
            <a:r>
              <a:rPr lang="en-US" sz="2000" dirty="0" smtClean="0"/>
              <a:t>(Transplants: 2004, 2009 and January 2014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4169005"/>
              </p:ext>
            </p:extLst>
          </p:nvPr>
        </p:nvGraphicFramePr>
        <p:xfrm>
          <a:off x="228600" y="16002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5486400" y="610618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lstStyle/>
          <a:p>
            <a:r>
              <a:rPr lang="en-US" sz="2600" dirty="0" smtClean="0"/>
              <a:t>Adult Lung Transplants</a:t>
            </a:r>
            <a:r>
              <a:rPr lang="en-US" sz="2400" dirty="0" smtClean="0"/>
              <a:t/>
            </a:r>
            <a:br>
              <a:rPr lang="en-US" sz="2400" dirty="0" smtClean="0"/>
            </a:br>
            <a:r>
              <a:rPr lang="en-US" sz="2400" dirty="0" smtClean="0"/>
              <a:t>Induction Immunosuppression</a:t>
            </a:r>
            <a:br>
              <a:rPr lang="en-US" sz="2400" dirty="0" smtClean="0"/>
            </a:br>
            <a:r>
              <a:rPr lang="en-US" sz="2000" i="1" dirty="0" smtClean="0">
                <a:solidFill>
                  <a:srgbClr val="FFFF00"/>
                </a:solidFill>
              </a:rPr>
              <a:t>Analysis limited to patients receiving prednisone</a:t>
            </a:r>
            <a:r>
              <a:rPr lang="en-US" sz="2000" dirty="0" smtClean="0"/>
              <a:t/>
            </a:r>
            <a:br>
              <a:rPr lang="en-US" sz="2000" dirty="0" smtClean="0"/>
            </a:br>
            <a:r>
              <a:rPr lang="en-US" sz="2000" dirty="0" smtClean="0"/>
              <a:t>(Transplants: January 2004 – December 2013)</a:t>
            </a:r>
            <a:br>
              <a:rPr lang="en-US" sz="2000" dirty="0" smtClean="0"/>
            </a:br>
            <a:endParaRPr lang="en-US" sz="2000" dirty="0"/>
          </a:p>
        </p:txBody>
      </p:sp>
      <p:sp>
        <p:nvSpPr>
          <p:cNvPr id="9" name="TextBox 8"/>
          <p:cNvSpPr txBox="1"/>
          <p:nvPr/>
        </p:nvSpPr>
        <p:spPr>
          <a:xfrm>
            <a:off x="5486400" y="610618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4032798346"/>
              </p:ext>
            </p:extLst>
          </p:nvPr>
        </p:nvGraphicFramePr>
        <p:xfrm>
          <a:off x="304800" y="1676400"/>
          <a:ext cx="84582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4" name="TextBox 13"/>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Lung Transplants</a:t>
            </a:r>
            <a:r>
              <a:rPr lang="en-US" sz="2800" dirty="0" smtClean="0"/>
              <a:t/>
            </a:r>
            <a:br>
              <a:rPr lang="en-US" sz="2800" dirty="0" smtClean="0"/>
            </a:br>
            <a:r>
              <a:rPr lang="en-US" sz="2400" dirty="0" smtClean="0"/>
              <a:t>Survival by Induction Usage Conditional on Survival to 14 Days </a:t>
            </a:r>
            <a:r>
              <a:rPr lang="en-US" sz="2000" dirty="0" smtClean="0"/>
              <a:t>(Transplants: April 1994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67583764"/>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905000" y="3962400"/>
            <a:ext cx="20574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Lung Transplants</a:t>
            </a:r>
            <a:r>
              <a:rPr lang="en-US" sz="2800" dirty="0" smtClean="0"/>
              <a:t/>
            </a:r>
            <a:br>
              <a:rPr lang="en-US" sz="2800" dirty="0" smtClean="0"/>
            </a:br>
            <a:r>
              <a:rPr lang="en-US" sz="2400" dirty="0" smtClean="0"/>
              <a:t>Survival by Induction Usage Conditional on Survival to 14 Days </a:t>
            </a:r>
            <a:r>
              <a:rPr lang="en-US" sz="2000" dirty="0" smtClean="0"/>
              <a:t>(Transplants: January 2004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4148123"/>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048000" y="3810000"/>
            <a:ext cx="20574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143000"/>
          </a:xfrm>
        </p:spPr>
        <p:txBody>
          <a:bodyPr/>
          <a:lstStyle/>
          <a:p>
            <a:r>
              <a:rPr lang="en-US" sz="2600" dirty="0" smtClean="0"/>
              <a:t>Adult Lung Transplants</a:t>
            </a:r>
            <a:r>
              <a:rPr lang="en-US" sz="2800" dirty="0" smtClean="0"/>
              <a:t/>
            </a:r>
            <a:br>
              <a:rPr lang="en-US" sz="2800" dirty="0" smtClean="0"/>
            </a:br>
            <a:r>
              <a:rPr lang="en-US" sz="2400" dirty="0" smtClean="0"/>
              <a:t>Maintenance Immunosuppression at Time of Follow-up</a:t>
            </a:r>
            <a:r>
              <a:rPr lang="en-US" sz="3200" i="1" dirty="0" smtClean="0">
                <a:solidFill>
                  <a:srgbClr val="FFFF00"/>
                </a:solidFill>
              </a:rPr>
              <a:t/>
            </a:r>
            <a:br>
              <a:rPr lang="en-US" sz="3200" i="1" dirty="0" smtClean="0">
                <a:solidFill>
                  <a:srgbClr val="FFFF00"/>
                </a:solidFill>
              </a:rPr>
            </a:br>
            <a:r>
              <a:rPr lang="en-US" sz="2000" i="1" dirty="0" smtClean="0">
                <a:solidFill>
                  <a:srgbClr val="FFFF00"/>
                </a:solidFill>
              </a:rPr>
              <a:t>Analysis limited to patients receiving prednisone</a:t>
            </a:r>
            <a:br>
              <a:rPr lang="en-US" sz="2000" i="1" dirty="0" smtClean="0">
                <a:solidFill>
                  <a:srgbClr val="FFFF00"/>
                </a:solidFill>
              </a:rPr>
            </a:br>
            <a:r>
              <a:rPr lang="en-US" sz="2000" dirty="0" smtClean="0"/>
              <a:t>(Follow-ups: January 2004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8794850"/>
              </p:ext>
            </p:extLst>
          </p:nvPr>
        </p:nvGraphicFramePr>
        <p:xfrm>
          <a:off x="228600" y="15240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029200" y="6243935"/>
            <a:ext cx="3886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b="1"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z="2600" dirty="0" smtClean="0"/>
              <a:t>Adult Lung Retransplants</a:t>
            </a:r>
            <a:r>
              <a:rPr lang="en-US" sz="3600" dirty="0" smtClean="0"/>
              <a:t/>
            </a:r>
            <a:br>
              <a:rPr lang="en-US" sz="3600" dirty="0" smtClean="0"/>
            </a:br>
            <a:r>
              <a:rPr lang="en-US" sz="2400" dirty="0" smtClean="0"/>
              <a:t>Retransplants by </a:t>
            </a:r>
            <a:r>
              <a:rPr lang="en-US" sz="2400" dirty="0"/>
              <a:t>Inter-transplant Interval </a:t>
            </a:r>
            <a:r>
              <a:rPr lang="en-US" sz="2400" dirty="0" smtClean="0"/>
              <a:t/>
            </a:r>
            <a:br>
              <a:rPr lang="en-US" sz="2400" dirty="0" smtClean="0"/>
            </a:br>
            <a:r>
              <a:rPr lang="en-US" sz="2000" dirty="0" smtClean="0"/>
              <a:t>(</a:t>
            </a:r>
            <a:r>
              <a:rPr lang="en-US" sz="2000" dirty="0"/>
              <a:t>Retransplants: January </a:t>
            </a:r>
            <a:r>
              <a:rPr lang="en-US" sz="2000" dirty="0" smtClean="0"/>
              <a:t>1990 </a:t>
            </a:r>
            <a:r>
              <a:rPr lang="en-US" sz="2000" dirty="0"/>
              <a:t>– June </a:t>
            </a:r>
            <a:r>
              <a:rPr lang="en-US" sz="2000" dirty="0" smtClean="0"/>
              <a:t>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07082717"/>
              </p:ext>
            </p:extLst>
          </p:nvPr>
        </p:nvGraphicFramePr>
        <p:xfrm>
          <a:off x="3048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7746228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334000" y="6259316"/>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920325633"/>
              </p:ext>
            </p:extLst>
          </p:nvPr>
        </p:nvGraphicFramePr>
        <p:xfrm>
          <a:off x="228600" y="1447800"/>
          <a:ext cx="8763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152400" y="381000"/>
            <a:ext cx="8610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defRPr/>
            </a:pPr>
            <a:r>
              <a:rPr kumimoji="0" lang="en-US" sz="2600" b="1" i="0" u="none" strike="noStrike" kern="0" cap="none" spc="0" normalizeH="0" baseline="0" noProof="0" dirty="0" smtClean="0">
                <a:ln>
                  <a:noFill/>
                </a:ln>
                <a:solidFill>
                  <a:schemeClr val="tx1"/>
                </a:solidFill>
                <a:effectLst/>
                <a:uLnTx/>
                <a:uFillTx/>
                <a:latin typeface="+mj-lt"/>
                <a:ea typeface="+mj-ea"/>
                <a:cs typeface="+mj-cs"/>
              </a:rPr>
              <a:t>Adult Lung </a:t>
            </a:r>
            <a:r>
              <a:rPr lang="en-US" sz="2600" b="1" dirty="0" smtClean="0"/>
              <a:t>Transplants</a:t>
            </a:r>
            <a:r>
              <a:rPr kumimoji="0" lang="en-US" sz="2800" b="1" i="0" u="none" strike="noStrike" kern="0" cap="none" spc="0" normalizeH="0" baseline="0" noProof="0" dirty="0" smtClean="0">
                <a:ln>
                  <a:noFill/>
                </a:ln>
                <a:solidFill>
                  <a:schemeClr val="tx1"/>
                </a:solidFill>
                <a:effectLst/>
                <a:uLnTx/>
                <a:uFillTx/>
                <a:latin typeface="+mj-lt"/>
                <a:ea typeface="+mj-ea"/>
                <a:cs typeface="+mj-cs"/>
              </a:rPr>
              <a:t/>
            </a:r>
            <a:br>
              <a:rPr kumimoji="0" lang="en-US" sz="2800" b="1" i="0" u="none" strike="noStrike" kern="0" cap="none" spc="0" normalizeH="0" baseline="0" noProof="0" dirty="0" smtClean="0">
                <a:ln>
                  <a:noFill/>
                </a:ln>
                <a:solidFill>
                  <a:schemeClr val="tx1"/>
                </a:solidFill>
                <a:effectLst/>
                <a:uLnTx/>
                <a:uFillTx/>
                <a:latin typeface="+mj-lt"/>
                <a:ea typeface="+mj-ea"/>
                <a:cs typeface="+mj-cs"/>
              </a:rPr>
            </a:br>
            <a:r>
              <a:rPr kumimoji="0" lang="en-US" sz="2400" b="1" i="0" u="none" strike="noStrike" kern="0" cap="none" spc="0" normalizeH="0" baseline="0" noProof="0" dirty="0" smtClean="0">
                <a:ln>
                  <a:noFill/>
                </a:ln>
                <a:solidFill>
                  <a:schemeClr val="tx1"/>
                </a:solidFill>
                <a:effectLst/>
                <a:uLnTx/>
                <a:uFillTx/>
                <a:latin typeface="+mj-lt"/>
                <a:ea typeface="+mj-ea"/>
                <a:cs typeface="+mj-cs"/>
              </a:rPr>
              <a:t>Maintenance Immunosuppression at Time of Follow-up</a:t>
            </a:r>
            <a:r>
              <a:rPr kumimoji="0" lang="en-US" sz="3200" b="1" i="1" u="none" strike="noStrike" kern="0" cap="none" spc="0" normalizeH="0" baseline="0" noProof="0" dirty="0" smtClean="0">
                <a:ln>
                  <a:noFill/>
                </a:ln>
                <a:solidFill>
                  <a:srgbClr val="FFFF00"/>
                </a:solidFill>
                <a:effectLst/>
                <a:uLnTx/>
                <a:uFillTx/>
                <a:latin typeface="+mj-lt"/>
                <a:ea typeface="+mj-ea"/>
                <a:cs typeface="+mj-cs"/>
              </a:rPr>
              <a:t/>
            </a:r>
            <a:br>
              <a:rPr kumimoji="0" lang="en-US" sz="3200" b="1" i="1" u="none" strike="noStrike" kern="0" cap="none" spc="0" normalizeH="0" baseline="0" noProof="0" dirty="0" smtClean="0">
                <a:ln>
                  <a:noFill/>
                </a:ln>
                <a:solidFill>
                  <a:srgbClr val="FFFF00"/>
                </a:solidFill>
                <a:effectLst/>
                <a:uLnTx/>
                <a:uFillTx/>
                <a:latin typeface="+mj-lt"/>
                <a:ea typeface="+mj-ea"/>
                <a:cs typeface="+mj-cs"/>
              </a:rPr>
            </a:br>
            <a:r>
              <a:rPr kumimoji="0" lang="en-US" sz="2000" b="1" i="1" u="none" strike="noStrike" kern="0" cap="none" spc="0" normalizeH="0" baseline="0" noProof="0" dirty="0" smtClean="0">
                <a:ln>
                  <a:noFill/>
                </a:ln>
                <a:solidFill>
                  <a:srgbClr val="FFFF00"/>
                </a:solidFill>
                <a:effectLst/>
                <a:uLnTx/>
                <a:uFillTx/>
                <a:latin typeface="+mj-lt"/>
                <a:ea typeface="+mj-ea"/>
                <a:cs typeface="+mj-cs"/>
              </a:rPr>
              <a:t>Analysis limited to patients receiving prednisone</a:t>
            </a:r>
            <a:br>
              <a:rPr kumimoji="0" lang="en-US" sz="2000" b="1" i="1" u="none" strike="noStrike" kern="0" cap="none" spc="0" normalizeH="0" baseline="0" noProof="0" dirty="0" smtClean="0">
                <a:ln>
                  <a:noFill/>
                </a:ln>
                <a:solidFill>
                  <a:srgbClr val="FFFF00"/>
                </a:solidFill>
                <a:effectLst/>
                <a:uLnTx/>
                <a:uFillTx/>
                <a:latin typeface="+mj-lt"/>
                <a:ea typeface="+mj-ea"/>
                <a:cs typeface="+mj-cs"/>
              </a:rPr>
            </a:br>
            <a:r>
              <a:rPr kumimoji="0" lang="en-US" sz="2000" b="1" i="0" u="none" strike="noStrike" kern="0" cap="none" spc="0" normalizeH="0" baseline="0" noProof="0" dirty="0" smtClean="0">
                <a:ln>
                  <a:noFill/>
                </a:ln>
                <a:solidFill>
                  <a:schemeClr val="tx1"/>
                </a:solidFill>
                <a:effectLst/>
                <a:uLnTx/>
                <a:uFillTx/>
                <a:latin typeface="+mj-lt"/>
                <a:ea typeface="+mj-ea"/>
                <a:cs typeface="+mj-cs"/>
              </a:rPr>
              <a:t>(Follow-ups: January 2004 – June 2014)</a:t>
            </a:r>
            <a:endParaRPr kumimoji="0" lang="en-US" sz="2000" b="1" i="0" u="none" strike="noStrike" kern="0" cap="none" spc="0" normalizeH="0" baseline="0" noProof="0" dirty="0">
              <a:ln>
                <a:noFill/>
              </a:ln>
              <a:solidFill>
                <a:schemeClr val="tx1"/>
              </a:solidFill>
              <a:effectLst/>
              <a:uLnTx/>
              <a:uFillTx/>
              <a:latin typeface="+mj-lt"/>
              <a:ea typeface="+mj-ea"/>
              <a:cs typeface="+mj-cs"/>
            </a:endParaRPr>
          </a:p>
        </p:txBody>
      </p:sp>
      <p:sp>
        <p:nvSpPr>
          <p:cNvPr id="11" name="TextBox 10"/>
          <p:cNvSpPr txBox="1"/>
          <p:nvPr/>
        </p:nvSpPr>
        <p:spPr>
          <a:xfrm>
            <a:off x="1667934" y="5881899"/>
            <a:ext cx="6096000" cy="307777"/>
          </a:xfrm>
          <a:prstGeom prst="rect">
            <a:avLst/>
          </a:prstGeom>
          <a:noFill/>
        </p:spPr>
        <p:txBody>
          <a:bodyPr wrap="square" rtlCol="0">
            <a:spAutoFit/>
          </a:bodyPr>
          <a:lstStyle/>
          <a:p>
            <a:pPr algn="ctr"/>
            <a:r>
              <a:rPr lang="en-US" sz="1400" b="1" dirty="0" smtClean="0"/>
              <a:t>NOTE: Different patients are analyzed in Year 1 and Year 5</a:t>
            </a:r>
            <a:endParaRPr lang="en-US" sz="1400" b="1" dirty="0"/>
          </a:p>
        </p:txBody>
      </p:sp>
      <p:sp>
        <p:nvSpPr>
          <p:cNvPr id="13" name="TextBox 12"/>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7" name="TextBox 16"/>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295400"/>
          </a:xfrm>
        </p:spPr>
        <p:txBody>
          <a:bodyPr/>
          <a:lstStyle/>
          <a:p>
            <a:r>
              <a:rPr lang="en-US" sz="2600" dirty="0" smtClean="0"/>
              <a:t>Adult Lung Transplants</a:t>
            </a:r>
            <a:r>
              <a:rPr lang="en-US" sz="2800" dirty="0" smtClean="0"/>
              <a:t/>
            </a:r>
            <a:br>
              <a:rPr lang="en-US" sz="2800" dirty="0" smtClean="0"/>
            </a:br>
            <a:r>
              <a:rPr lang="en-US" sz="2300" dirty="0" smtClean="0"/>
              <a:t>Maintenance Immunosuppression at Time of 1 Year Follow-up</a:t>
            </a:r>
            <a:r>
              <a:rPr lang="en-US" sz="2400" dirty="0" smtClean="0"/>
              <a:t/>
            </a:r>
            <a:br>
              <a:rPr lang="en-US" sz="2400" dirty="0" smtClean="0"/>
            </a:br>
            <a:r>
              <a:rPr lang="en-US" sz="2000" i="1" dirty="0" smtClean="0">
                <a:solidFill>
                  <a:srgbClr val="FFFF00"/>
                </a:solidFill>
              </a:rPr>
              <a:t>Analysis limited to patients receiving prednisone</a:t>
            </a:r>
            <a:br>
              <a:rPr lang="en-US" sz="2000" i="1" dirty="0" smtClean="0">
                <a:solidFill>
                  <a:srgbClr val="FFFF00"/>
                </a:solidFill>
              </a:rPr>
            </a:br>
            <a:r>
              <a:rPr lang="en-US" sz="2000" dirty="0" smtClean="0"/>
              <a:t>(Follow-ups: 2004, 2009 and July 2013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5624283"/>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334000" y="6243935"/>
            <a:ext cx="3505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b="1" dirty="0">
              <a:solidFill>
                <a:srgbClr val="FFFF00"/>
              </a:solidFill>
            </a:endParaRPr>
          </a:p>
        </p:txBody>
      </p:sp>
      <p:sp>
        <p:nvSpPr>
          <p:cNvPr id="11" name="TextBox 10"/>
          <p:cNvSpPr txBox="1"/>
          <p:nvPr/>
        </p:nvSpPr>
        <p:spPr>
          <a:xfrm>
            <a:off x="2057400" y="5940623"/>
            <a:ext cx="6096000" cy="307777"/>
          </a:xfrm>
          <a:prstGeom prst="rect">
            <a:avLst/>
          </a:prstGeom>
          <a:noFill/>
        </p:spPr>
        <p:txBody>
          <a:bodyPr wrap="square" rtlCol="0">
            <a:spAutoFit/>
          </a:bodyPr>
          <a:lstStyle/>
          <a:p>
            <a:r>
              <a:rPr lang="en-US" sz="1400" b="1" dirty="0" smtClean="0">
                <a:solidFill>
                  <a:srgbClr val="FFFF00"/>
                </a:solidFill>
              </a:rPr>
              <a:t>NOTE: Different patients are analyzed in each time frame</a:t>
            </a:r>
          </a:p>
        </p:txBody>
      </p:sp>
      <p:sp>
        <p:nvSpPr>
          <p:cNvPr id="9" name="TextBox 8"/>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1295400"/>
          </a:xfrm>
        </p:spPr>
        <p:txBody>
          <a:bodyPr/>
          <a:lstStyle/>
          <a:p>
            <a:r>
              <a:rPr lang="en-US" sz="2600" dirty="0" smtClean="0"/>
              <a:t>Adult Lung Transplants</a:t>
            </a:r>
            <a:r>
              <a:rPr lang="en-US" sz="2400" dirty="0" smtClean="0"/>
              <a:t/>
            </a:r>
            <a:br>
              <a:rPr lang="en-US" sz="2400" dirty="0" smtClean="0"/>
            </a:br>
            <a:r>
              <a:rPr lang="en-US" sz="2400" dirty="0" smtClean="0"/>
              <a:t>Maintenance Immunosuppression at Time of Follow-up</a:t>
            </a:r>
            <a:br>
              <a:rPr lang="en-US" sz="2400" dirty="0" smtClean="0"/>
            </a:br>
            <a:r>
              <a:rPr lang="en-US" sz="2000" i="1" dirty="0" smtClean="0">
                <a:solidFill>
                  <a:srgbClr val="FFFF00"/>
                </a:solidFill>
              </a:rPr>
              <a:t>Analysis limited to patients receiving prednisone</a:t>
            </a:r>
            <a:br>
              <a:rPr lang="en-US" sz="2000" i="1" dirty="0" smtClean="0">
                <a:solidFill>
                  <a:srgbClr val="FFFF00"/>
                </a:solidFill>
              </a:rPr>
            </a:br>
            <a:r>
              <a:rPr lang="en-US" sz="2000" dirty="0" smtClean="0"/>
              <a:t>(Follow-ups: January 2004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80010571"/>
              </p:ext>
            </p:extLst>
          </p:nvPr>
        </p:nvGraphicFramePr>
        <p:xfrm>
          <a:off x="3048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562600" y="6172200"/>
            <a:ext cx="35814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b="1"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pPr>
              <a:lnSpc>
                <a:spcPct val="90000"/>
              </a:lnSpc>
            </a:pPr>
            <a:r>
              <a:rPr lang="en-US" sz="2600" dirty="0" smtClean="0"/>
              <a:t>Adult Lung Transplants</a:t>
            </a:r>
            <a:r>
              <a:rPr lang="en-US" sz="2400" dirty="0" smtClean="0"/>
              <a:t/>
            </a:r>
            <a:br>
              <a:rPr lang="en-US" sz="2400" dirty="0" smtClean="0"/>
            </a:br>
            <a:r>
              <a:rPr lang="en-US" sz="2400" dirty="0" smtClean="0"/>
              <a:t>Maintenance Immunosuppression Drug Combinations at Time of Follow-up </a:t>
            </a:r>
            <a:r>
              <a:rPr lang="en-US" sz="2000" dirty="0" smtClean="0"/>
              <a:t>(Follow-ups: January 2004 – June 2014)</a:t>
            </a:r>
            <a:r>
              <a:rPr lang="en-US" sz="1900" dirty="0" smtClean="0"/>
              <a:t/>
            </a:r>
            <a:br>
              <a:rPr lang="en-US" sz="1900" dirty="0" smtClean="0"/>
            </a:br>
            <a:r>
              <a:rPr lang="en-US" sz="2000" i="1" dirty="0" smtClean="0">
                <a:solidFill>
                  <a:srgbClr val="FFFF00"/>
                </a:solidFill>
              </a:rPr>
              <a:t>Analysis limited to patients receiving prednisone</a:t>
            </a:r>
            <a:endParaRPr lang="en-US" sz="19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636715570"/>
              </p:ext>
            </p:extLst>
          </p:nvPr>
        </p:nvGraphicFramePr>
        <p:xfrm>
          <a:off x="152400" y="1600200"/>
          <a:ext cx="87630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243935"/>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p>
        </p:txBody>
      </p:sp>
      <p:sp>
        <p:nvSpPr>
          <p:cNvPr id="12" name="TextBox 11"/>
          <p:cNvSpPr txBox="1"/>
          <p:nvPr/>
        </p:nvSpPr>
        <p:spPr>
          <a:xfrm>
            <a:off x="1752600" y="5849035"/>
            <a:ext cx="5943600" cy="323165"/>
          </a:xfrm>
          <a:prstGeom prst="rect">
            <a:avLst/>
          </a:prstGeom>
          <a:noFill/>
        </p:spPr>
        <p:txBody>
          <a:bodyPr wrap="square" rtlCol="0">
            <a:spAutoFit/>
          </a:bodyPr>
          <a:lstStyle/>
          <a:p>
            <a:pPr algn="ctr"/>
            <a:r>
              <a:rPr lang="en-US" sz="1500" b="1" dirty="0" smtClean="0">
                <a:solidFill>
                  <a:srgbClr val="FFFF00"/>
                </a:solidFill>
              </a:rPr>
              <a:t>NOTE: Different patients are analyzed in Year 1 and Year 5</a:t>
            </a:r>
          </a:p>
        </p:txBody>
      </p:sp>
      <p:sp>
        <p:nvSpPr>
          <p:cNvPr id="11" name="TextBox 10"/>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6" name="TextBox 15"/>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Lung Transplants</a:t>
            </a:r>
            <a:r>
              <a:rPr lang="en-US" sz="2800" dirty="0" smtClean="0"/>
              <a:t/>
            </a:r>
            <a:br>
              <a:rPr lang="en-US" sz="2800" dirty="0" smtClean="0"/>
            </a:br>
            <a:r>
              <a:rPr lang="en-US" sz="2000" dirty="0" smtClean="0"/>
              <a:t>Kaplan-Meier Survival by Maintenance Immunosuppression Combinations  Conditional on Survival to 1 Year (Transplants: January 2004 – June 2013)</a:t>
            </a:r>
            <a:br>
              <a:rPr lang="en-US" sz="2000" dirty="0" smtClean="0"/>
            </a:br>
            <a:r>
              <a:rPr lang="en-US" sz="2000" i="1" dirty="0" smtClean="0">
                <a:solidFill>
                  <a:srgbClr val="FFFF00"/>
                </a:solidFill>
              </a:rPr>
              <a:t>Analysis limited to patients receiving prednisone </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3677103"/>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172200" y="1981200"/>
            <a:ext cx="20574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524000"/>
          </a:xfrm>
        </p:spPr>
        <p:txBody>
          <a:bodyPr/>
          <a:lstStyle/>
          <a:p>
            <a:r>
              <a:rPr lang="en-US" sz="2600" dirty="0" smtClean="0"/>
              <a:t>Adult Lung Transplants</a:t>
            </a:r>
            <a:r>
              <a:rPr lang="en-US" sz="2800" dirty="0" smtClean="0"/>
              <a:t/>
            </a:r>
            <a:br>
              <a:rPr lang="en-US" sz="2800" dirty="0" smtClean="0"/>
            </a:br>
            <a:r>
              <a:rPr lang="en-US" sz="2000" dirty="0" smtClean="0"/>
              <a:t>Kaplan-Meier Survival by Maintenance Immunosuppression Combinations  Conditional on Survival to 1 Year (Transplants: January 2004 – June 2013)</a:t>
            </a:r>
            <a:br>
              <a:rPr lang="en-US" sz="2000" dirty="0" smtClean="0"/>
            </a:br>
            <a:r>
              <a:rPr lang="en-US" sz="2000" i="1" dirty="0" smtClean="0">
                <a:solidFill>
                  <a:srgbClr val="FFFF00"/>
                </a:solidFill>
              </a:rPr>
              <a:t>Analysis limited to patients receiving prednisone </a:t>
            </a:r>
            <a:br>
              <a:rPr lang="en-US" sz="2000" i="1" dirty="0" smtClean="0">
                <a:solidFill>
                  <a:srgbClr val="FFFF00"/>
                </a:solidFill>
              </a:rPr>
            </a:br>
            <a:r>
              <a:rPr lang="en-US" sz="2000" dirty="0" smtClean="0">
                <a:solidFill>
                  <a:srgbClr val="FFFF00"/>
                </a:solidFill>
              </a:rPr>
              <a:t>Diagnosis: COPD/Emphysema</a:t>
            </a:r>
            <a:endParaRPr lang="en-US" sz="20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1262050"/>
              </p:ext>
            </p:extLst>
          </p:nvPr>
        </p:nvGraphicFramePr>
        <p:xfrm>
          <a:off x="152400" y="18288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248400" y="2362200"/>
            <a:ext cx="2057400" cy="323165"/>
          </a:xfrm>
          <a:prstGeom prst="rect">
            <a:avLst/>
          </a:prstGeom>
          <a:noFill/>
        </p:spPr>
        <p:txBody>
          <a:bodyPr wrap="square" rtlCol="0">
            <a:spAutoFit/>
          </a:bodyPr>
          <a:lstStyle/>
          <a:p>
            <a:pPr algn="ctr"/>
            <a:r>
              <a:rPr lang="en-US" sz="1500" b="1" dirty="0" smtClean="0">
                <a:solidFill>
                  <a:srgbClr val="FFFF00"/>
                </a:solidFill>
              </a:rPr>
              <a:t>p = 0.0020</a:t>
            </a:r>
            <a:endParaRPr lang="en-US" sz="1500" b="1"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524000"/>
          </a:xfrm>
        </p:spPr>
        <p:txBody>
          <a:bodyPr/>
          <a:lstStyle/>
          <a:p>
            <a:r>
              <a:rPr lang="en-US" sz="2600" dirty="0" smtClean="0"/>
              <a:t>Adult Lung Transplants</a:t>
            </a:r>
            <a:br>
              <a:rPr lang="en-US" sz="2600" dirty="0" smtClean="0"/>
            </a:br>
            <a:r>
              <a:rPr lang="en-US" sz="2000" dirty="0" smtClean="0"/>
              <a:t>Kaplan-Meier Survival by Maintenance Immunosuppression Combinations  Conditional on Survival to 1 Year (Transplants: January 2004 – June 2013)</a:t>
            </a:r>
            <a:br>
              <a:rPr lang="en-US" sz="2000" dirty="0" smtClean="0"/>
            </a:br>
            <a:r>
              <a:rPr lang="en-US" sz="2000" i="1" dirty="0" smtClean="0">
                <a:solidFill>
                  <a:srgbClr val="FFFF00"/>
                </a:solidFill>
              </a:rPr>
              <a:t>Analysis limited to patients receiving prednisone </a:t>
            </a:r>
            <a:br>
              <a:rPr lang="en-US" sz="2000" i="1" dirty="0" smtClean="0">
                <a:solidFill>
                  <a:srgbClr val="FFFF00"/>
                </a:solidFill>
              </a:rPr>
            </a:br>
            <a:r>
              <a:rPr lang="en-US" sz="2000" dirty="0" smtClean="0">
                <a:solidFill>
                  <a:srgbClr val="FFFF00"/>
                </a:solidFill>
              </a:rPr>
              <a:t>Diagnosis: Idiopathic Pulmonary Fibrosis</a:t>
            </a:r>
            <a:endParaRPr lang="en-US" sz="20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2480126"/>
              </p:ext>
            </p:extLst>
          </p:nvPr>
        </p:nvGraphicFramePr>
        <p:xfrm>
          <a:off x="152400" y="1828800"/>
          <a:ext cx="8763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43600" y="2209800"/>
            <a:ext cx="2057400" cy="323165"/>
          </a:xfrm>
          <a:prstGeom prst="rect">
            <a:avLst/>
          </a:prstGeom>
          <a:noFill/>
        </p:spPr>
        <p:txBody>
          <a:bodyPr wrap="square" rtlCol="0">
            <a:spAutoFit/>
          </a:bodyPr>
          <a:lstStyle/>
          <a:p>
            <a:pPr algn="ctr"/>
            <a:r>
              <a:rPr lang="en-US" sz="1500" b="1" dirty="0" smtClean="0">
                <a:solidFill>
                  <a:srgbClr val="FFFF00"/>
                </a:solidFill>
              </a:rPr>
              <a:t>p = 0.0302</a:t>
            </a:r>
            <a:endParaRPr lang="en-US" sz="1500" b="1"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524000"/>
          </a:xfrm>
        </p:spPr>
        <p:txBody>
          <a:bodyPr/>
          <a:lstStyle/>
          <a:p>
            <a:r>
              <a:rPr lang="en-US" sz="2600" dirty="0" smtClean="0"/>
              <a:t>Adult Lung Transplants</a:t>
            </a:r>
            <a:r>
              <a:rPr lang="en-US" sz="2800" dirty="0" smtClean="0"/>
              <a:t/>
            </a:r>
            <a:br>
              <a:rPr lang="en-US" sz="2800" dirty="0" smtClean="0"/>
            </a:br>
            <a:r>
              <a:rPr lang="en-US" sz="2000" dirty="0" smtClean="0"/>
              <a:t>Kaplan-Meier Survival by Maintenance Immunosuppression Combinations  Conditional on Survival to 1 Year (Transplants: January 2004 – June 2013)</a:t>
            </a:r>
            <a:br>
              <a:rPr lang="en-US" sz="2000" dirty="0" smtClean="0"/>
            </a:br>
            <a:r>
              <a:rPr lang="en-US" sz="2000" i="1" dirty="0" smtClean="0">
                <a:solidFill>
                  <a:srgbClr val="FFFF00"/>
                </a:solidFill>
              </a:rPr>
              <a:t>Analysis limited to patients receiving prednisone </a:t>
            </a:r>
            <a:br>
              <a:rPr lang="en-US" sz="2000" i="1" dirty="0" smtClean="0">
                <a:solidFill>
                  <a:srgbClr val="FFFF00"/>
                </a:solidFill>
              </a:rPr>
            </a:br>
            <a:r>
              <a:rPr lang="en-US" sz="2000" dirty="0" smtClean="0">
                <a:solidFill>
                  <a:srgbClr val="FFFF00"/>
                </a:solidFill>
              </a:rPr>
              <a:t>Diagnosis: Cystic Fibrosis</a:t>
            </a:r>
            <a:endParaRPr lang="en-US" sz="20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8502476"/>
              </p:ext>
            </p:extLst>
          </p:nvPr>
        </p:nvGraphicFramePr>
        <p:xfrm>
          <a:off x="152400" y="18288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553673" y="2286000"/>
            <a:ext cx="2057400" cy="323165"/>
          </a:xfrm>
          <a:prstGeom prst="rect">
            <a:avLst/>
          </a:prstGeom>
          <a:noFill/>
        </p:spPr>
        <p:txBody>
          <a:bodyPr wrap="square" rtlCol="0">
            <a:spAutoFit/>
          </a:bodyPr>
          <a:lstStyle/>
          <a:p>
            <a:pPr algn="ctr"/>
            <a:r>
              <a:rPr lang="en-US" sz="1500" b="1" dirty="0" smtClean="0">
                <a:solidFill>
                  <a:srgbClr val="FFFF00"/>
                </a:solidFill>
              </a:rPr>
              <a:t>p = 0.9803</a:t>
            </a:r>
            <a:endParaRPr lang="en-US" sz="1500" b="1"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Adult Lung Transplants</a:t>
            </a:r>
            <a:r>
              <a:rPr lang="en-US" sz="2800" dirty="0" smtClean="0"/>
              <a:t/>
            </a:r>
            <a:br>
              <a:rPr lang="en-US" sz="2800" dirty="0" smtClean="0"/>
            </a:br>
            <a:r>
              <a:rPr lang="en-US" sz="2000" dirty="0" smtClean="0"/>
              <a:t>Percentage Experiencing </a:t>
            </a:r>
            <a:r>
              <a:rPr lang="en-US" sz="2000" i="1" u="sng" dirty="0" smtClean="0"/>
              <a:t>Treated</a:t>
            </a:r>
            <a:r>
              <a:rPr lang="en-US" sz="2000" dirty="0" smtClean="0"/>
              <a:t> Rejection between Discharge and 1-Year Follow-Up by Type of Induction</a:t>
            </a:r>
            <a:r>
              <a:rPr lang="en-US" sz="2100" dirty="0" smtClean="0"/>
              <a:t> </a:t>
            </a:r>
            <a:r>
              <a:rPr lang="en-US" sz="1900" dirty="0" smtClean="0"/>
              <a:t>(Follow-ups: July 2004 – June 2014)</a:t>
            </a:r>
            <a:endParaRPr lang="en-US" sz="19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5184731"/>
              </p:ext>
            </p:extLst>
          </p:nvPr>
        </p:nvGraphicFramePr>
        <p:xfrm>
          <a:off x="152400" y="1219200"/>
          <a:ext cx="8763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91200"/>
            <a:ext cx="44958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p>
        </p:txBody>
      </p:sp>
      <p:sp>
        <p:nvSpPr>
          <p:cNvPr id="12" name="TextBox 11"/>
          <p:cNvSpPr txBox="1"/>
          <p:nvPr/>
        </p:nvSpPr>
        <p:spPr>
          <a:xfrm>
            <a:off x="4876800" y="5867400"/>
            <a:ext cx="41148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sp>
        <p:nvSpPr>
          <p:cNvPr id="13" name="TextBox 12"/>
          <p:cNvSpPr txBox="1"/>
          <p:nvPr/>
        </p:nvSpPr>
        <p:spPr>
          <a:xfrm>
            <a:off x="2286000" y="2209800"/>
            <a:ext cx="5181600" cy="492443"/>
          </a:xfrm>
          <a:prstGeom prst="rect">
            <a:avLst/>
          </a:prstGeom>
          <a:solidFill>
            <a:schemeClr val="bg2"/>
          </a:solidFill>
        </p:spPr>
        <p:txBody>
          <a:bodyPr wrap="square" rtlCol="0">
            <a:spAutoFit/>
          </a:bodyPr>
          <a:lstStyle/>
          <a:p>
            <a:r>
              <a:rPr lang="en-US" sz="1300" b="1" dirty="0" smtClean="0">
                <a:solidFill>
                  <a:srgbClr val="FFFF00"/>
                </a:solidFill>
              </a:rPr>
              <a:t>No pair-wise comparisons were significant at p &lt; 0.05 except No induction vs. IL-2R and IL-2R vs. Alemtuzumab </a:t>
            </a:r>
            <a:endParaRPr lang="en-US" sz="1300" b="1" dirty="0">
              <a:solidFill>
                <a:srgbClr val="FFFF00"/>
              </a:solidFill>
            </a:endParaRPr>
          </a:p>
        </p:txBody>
      </p:sp>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7" name="TextBox 16"/>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Adult Lung Transplants</a:t>
            </a:r>
            <a:r>
              <a:rPr lang="en-US" sz="2800" dirty="0" smtClean="0"/>
              <a:t/>
            </a:r>
            <a:br>
              <a:rPr lang="en-US" sz="2800" dirty="0" smtClean="0"/>
            </a:br>
            <a:r>
              <a:rPr lang="en-US" sz="2000" dirty="0" smtClean="0"/>
              <a:t>Percentage Experiencing </a:t>
            </a:r>
            <a:r>
              <a:rPr lang="en-US" sz="2000" i="1" u="sng" dirty="0" smtClean="0"/>
              <a:t>Any</a:t>
            </a:r>
            <a:r>
              <a:rPr lang="en-US" sz="2000" dirty="0" smtClean="0"/>
              <a:t> Rejection between Discharge and 1-Year Follow-Up by Type of Induction </a:t>
            </a:r>
            <a:r>
              <a:rPr lang="en-US" sz="1900" dirty="0" smtClean="0"/>
              <a:t>(Follow-ups: July 2004 – June 2014)</a:t>
            </a:r>
            <a:endParaRPr lang="en-US" sz="19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078587"/>
              </p:ext>
            </p:extLst>
          </p:nvPr>
        </p:nvGraphicFramePr>
        <p:xfrm>
          <a:off x="152400" y="1219200"/>
          <a:ext cx="8763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91200"/>
            <a:ext cx="44958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p>
        </p:txBody>
      </p:sp>
      <p:sp>
        <p:nvSpPr>
          <p:cNvPr id="12" name="TextBox 11"/>
          <p:cNvSpPr txBox="1"/>
          <p:nvPr/>
        </p:nvSpPr>
        <p:spPr>
          <a:xfrm>
            <a:off x="4800600" y="5983069"/>
            <a:ext cx="4191000" cy="646331"/>
          </a:xfrm>
          <a:prstGeom prst="rect">
            <a:avLst/>
          </a:prstGeom>
          <a:solidFill>
            <a:schemeClr val="bg2"/>
          </a:solidFill>
          <a:ln>
            <a:solidFill>
              <a:srgbClr val="FFFF00"/>
            </a:solidFill>
          </a:ln>
        </p:spPr>
        <p:txBody>
          <a:bodyPr wrap="square" lIns="45720" rIns="45720" rtlCol="0">
            <a:spAutoFit/>
          </a:bodyPr>
          <a:lstStyle/>
          <a:p>
            <a:r>
              <a:rPr lang="en-US" sz="1200" b="1" dirty="0" smtClean="0"/>
              <a:t>No rejection = Recipient had (</a:t>
            </a:r>
            <a:r>
              <a:rPr lang="en-US" sz="1200" b="1" dirty="0"/>
              <a:t>1</a:t>
            </a:r>
            <a:r>
              <a:rPr lang="en-US" sz="1200" b="1" dirty="0" smtClean="0"/>
              <a:t>) no acute rejection episodes and (</a:t>
            </a:r>
            <a:r>
              <a:rPr lang="en-US" sz="1200" b="1" dirty="0"/>
              <a:t>2</a:t>
            </a:r>
            <a:r>
              <a:rPr lang="en-US" sz="1200" b="1" dirty="0" smtClean="0"/>
              <a:t>) was reported either as not hospitalized for rejection or did not receive anti-rejection agents.</a:t>
            </a:r>
            <a:endParaRPr lang="en-US" sz="1200" dirty="0"/>
          </a:p>
        </p:txBody>
      </p:sp>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7" name="TextBox 16"/>
          <p:cNvSpPr txBox="1"/>
          <p:nvPr/>
        </p:nvSpPr>
        <p:spPr>
          <a:xfrm>
            <a:off x="2286000" y="2209800"/>
            <a:ext cx="5181600" cy="492443"/>
          </a:xfrm>
          <a:prstGeom prst="rect">
            <a:avLst/>
          </a:prstGeom>
          <a:solidFill>
            <a:schemeClr val="bg2"/>
          </a:solidFill>
        </p:spPr>
        <p:txBody>
          <a:bodyPr wrap="square" rtlCol="0">
            <a:spAutoFit/>
          </a:bodyPr>
          <a:lstStyle/>
          <a:p>
            <a:r>
              <a:rPr lang="en-US" sz="1300" b="1" dirty="0" smtClean="0">
                <a:solidFill>
                  <a:srgbClr val="FFFF00"/>
                </a:solidFill>
              </a:rPr>
              <a:t>No pair-wise comparisons were significant at p &lt; 0.05 except No induction vs. IL-2R and IL-2R vs. Alemtuzumab </a:t>
            </a:r>
            <a:endParaRPr lang="en-US" sz="1300" b="1" dirty="0">
              <a:solidFill>
                <a:srgbClr val="FFFF00"/>
              </a:solidFill>
            </a:endParaRPr>
          </a:p>
        </p:txBody>
      </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z="2600" dirty="0" smtClean="0"/>
              <a:t>Adult Lung Transplants </a:t>
            </a:r>
            <a:r>
              <a:rPr lang="en-US" sz="2400" dirty="0" smtClean="0"/>
              <a:t>Average Center Volume by Location </a:t>
            </a:r>
            <a:r>
              <a:rPr lang="en-US" sz="2000" dirty="0" smtClean="0"/>
              <a:t>(Transplants: January 2009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0971226"/>
              </p:ext>
            </p:extLst>
          </p:nvPr>
        </p:nvGraphicFramePr>
        <p:xfrm>
          <a:off x="304800" y="1219200"/>
          <a:ext cx="8610600" cy="5334000"/>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p:cNvGrpSpPr/>
          <p:nvPr/>
        </p:nvGrpSpPr>
        <p:grpSpPr>
          <a:xfrm>
            <a:off x="2" y="6146792"/>
            <a:ext cx="4715932" cy="711201"/>
            <a:chOff x="1" y="6067776"/>
            <a:chExt cx="4952999" cy="790224"/>
          </a:xfrm>
        </p:grpSpPr>
        <p:pic>
          <p:nvPicPr>
            <p:cNvPr id="8" name="Picture 7"/>
            <p:cNvPicPr>
              <a:picLocks noChangeAspect="1"/>
            </p:cNvPicPr>
            <p:nvPr/>
          </p:nvPicPr>
          <p:blipFill>
            <a:blip r:embed="rId4" cstate="print"/>
            <a:stretch>
              <a:fillRect/>
            </a:stretch>
          </p:blipFill>
          <p:spPr>
            <a:xfrm>
              <a:off x="1" y="6172200"/>
              <a:ext cx="4952999" cy="685800"/>
            </a:xfrm>
            <a:prstGeom prst="rect">
              <a:avLst/>
            </a:prstGeom>
          </p:spPr>
        </p:pic>
        <p:sp>
          <p:nvSpPr>
            <p:cNvPr id="9" name="TextBox 8"/>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27627145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smtClean="0"/>
              <a:t>Adult Lung Transplants</a:t>
            </a:r>
            <a:r>
              <a:rPr lang="en-US" sz="2800" dirty="0" smtClean="0"/>
              <a:t/>
            </a:r>
            <a:br>
              <a:rPr lang="en-US" sz="2800" dirty="0" smtClean="0"/>
            </a:br>
            <a:r>
              <a:rPr lang="en-US" sz="2000" dirty="0" smtClean="0"/>
              <a:t>Percentage Experiencing </a:t>
            </a:r>
            <a:r>
              <a:rPr lang="en-US" sz="2000" i="1" u="sng" dirty="0" smtClean="0"/>
              <a:t>Treated</a:t>
            </a:r>
            <a:r>
              <a:rPr lang="en-US" sz="2000" dirty="0" smtClean="0"/>
              <a:t> Rejection between Discharge and 1-Year Follow-Up by Maintenance Immunosuppression</a:t>
            </a:r>
            <a:br>
              <a:rPr lang="en-US" sz="2000" dirty="0" smtClean="0"/>
            </a:br>
            <a:r>
              <a:rPr lang="en-US" sz="1900" dirty="0" smtClean="0"/>
              <a:t>(Follow-ups: July 2004 – June 2014)</a:t>
            </a:r>
            <a:endParaRPr lang="en-US" sz="19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0705400"/>
              </p:ext>
            </p:extLst>
          </p:nvPr>
        </p:nvGraphicFramePr>
        <p:xfrm>
          <a:off x="152400" y="1600200"/>
          <a:ext cx="8763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91200"/>
            <a:ext cx="44958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p>
        </p:txBody>
      </p:sp>
      <p:sp>
        <p:nvSpPr>
          <p:cNvPr id="12" name="TextBox 11"/>
          <p:cNvSpPr txBox="1"/>
          <p:nvPr/>
        </p:nvSpPr>
        <p:spPr>
          <a:xfrm>
            <a:off x="4876800" y="5867400"/>
            <a:ext cx="41148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sp>
        <p:nvSpPr>
          <p:cNvPr id="9" name="TextBox 8"/>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smtClean="0"/>
              <a:t>Adult Lung Transplants</a:t>
            </a:r>
            <a:r>
              <a:rPr lang="en-US" sz="2800" dirty="0" smtClean="0"/>
              <a:t/>
            </a:r>
            <a:br>
              <a:rPr lang="en-US" sz="2800" dirty="0" smtClean="0"/>
            </a:br>
            <a:r>
              <a:rPr lang="en-US" sz="2000" dirty="0" smtClean="0"/>
              <a:t>Percentage Experiencing </a:t>
            </a:r>
            <a:r>
              <a:rPr lang="en-US" sz="2000" i="1" u="sng" dirty="0" smtClean="0"/>
              <a:t>Any</a:t>
            </a:r>
            <a:r>
              <a:rPr lang="en-US" sz="2000" dirty="0" smtClean="0"/>
              <a:t> Rejection between Discharge and 1-Year Follow-Up by Maintenance Immunosuppression</a:t>
            </a:r>
            <a:br>
              <a:rPr lang="en-US" sz="2000" dirty="0" smtClean="0"/>
            </a:br>
            <a:r>
              <a:rPr lang="en-US" sz="1900" dirty="0" smtClean="0"/>
              <a:t>(Follow-ups: July 2004 – June 2014)</a:t>
            </a:r>
            <a:endParaRPr lang="en-US" sz="19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21881971"/>
              </p:ext>
            </p:extLst>
          </p:nvPr>
        </p:nvGraphicFramePr>
        <p:xfrm>
          <a:off x="152400" y="1600200"/>
          <a:ext cx="8763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91200"/>
            <a:ext cx="44958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p>
        </p:txBody>
      </p:sp>
      <p:sp>
        <p:nvSpPr>
          <p:cNvPr id="12" name="TextBox 11"/>
          <p:cNvSpPr txBox="1"/>
          <p:nvPr/>
        </p:nvSpPr>
        <p:spPr>
          <a:xfrm>
            <a:off x="4876800" y="6059269"/>
            <a:ext cx="4191000" cy="646331"/>
          </a:xfrm>
          <a:prstGeom prst="rect">
            <a:avLst/>
          </a:prstGeom>
          <a:solidFill>
            <a:schemeClr val="bg2"/>
          </a:solidFill>
          <a:ln>
            <a:solidFill>
              <a:srgbClr val="FFFF00"/>
            </a:solidFill>
          </a:ln>
        </p:spPr>
        <p:txBody>
          <a:bodyPr wrap="square" lIns="45720" rIns="45720" rtlCol="0">
            <a:spAutoFit/>
          </a:bodyPr>
          <a:lstStyle/>
          <a:p>
            <a:r>
              <a:rPr lang="en-US" sz="1200" b="1" dirty="0" smtClean="0"/>
              <a:t>No rejection = Recipient had (1) no acute rejection episodes and (2) was reported either as not hospitalized for rejection or did not receive anti-rejection agents.</a:t>
            </a:r>
            <a:endParaRPr lang="en-US" sz="1200" dirty="0"/>
          </a:p>
        </p:txBody>
      </p:sp>
      <p:sp>
        <p:nvSpPr>
          <p:cNvPr id="9" name="TextBox 8"/>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Post Transplant Morbidities</a:t>
            </a:r>
            <a:endParaRPr lang="en-US" sz="4000" dirty="0"/>
          </a:p>
        </p:txBody>
      </p:sp>
      <p:sp>
        <p:nvSpPr>
          <p:cNvPr id="6" name="TextBox 5"/>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7" name="Group 6"/>
          <p:cNvGrpSpPr/>
          <p:nvPr/>
        </p:nvGrpSpPr>
        <p:grpSpPr>
          <a:xfrm>
            <a:off x="2" y="6146792"/>
            <a:ext cx="4715932" cy="711201"/>
            <a:chOff x="1" y="6067776"/>
            <a:chExt cx="4952999" cy="790224"/>
          </a:xfrm>
        </p:grpSpPr>
        <p:pic>
          <p:nvPicPr>
            <p:cNvPr id="11" name="Picture 10"/>
            <p:cNvPicPr>
              <a:picLocks noChangeAspect="1"/>
            </p:cNvPicPr>
            <p:nvPr/>
          </p:nvPicPr>
          <p:blipFill>
            <a:blip r:embed="rId2"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Adult Lung Transplants</a:t>
            </a:r>
            <a:r>
              <a:rPr lang="en-US" sz="2400" dirty="0" smtClean="0"/>
              <a:t/>
            </a:r>
            <a:br>
              <a:rPr lang="en-US" sz="2400" dirty="0" smtClean="0"/>
            </a:br>
            <a:r>
              <a:rPr lang="en-US" sz="2400" dirty="0" smtClean="0"/>
              <a:t>Cumulative Morbidity Rates in </a:t>
            </a:r>
            <a:r>
              <a:rPr lang="en-US" sz="2400" u="sng" dirty="0" smtClean="0"/>
              <a:t>Survivors</a:t>
            </a:r>
            <a:r>
              <a:rPr lang="en-US" sz="2400" dirty="0" smtClean="0"/>
              <a:t> within 1 Year Post Transplant </a:t>
            </a:r>
            <a:r>
              <a:rPr lang="en-US" sz="2000" dirty="0" smtClean="0"/>
              <a:t>(Follow-ups: April 1994 – June 2014)</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2228760849"/>
              </p:ext>
            </p:extLst>
          </p:nvPr>
        </p:nvGraphicFramePr>
        <p:xfrm>
          <a:off x="381000" y="1424321"/>
          <a:ext cx="8458200" cy="4595480"/>
        </p:xfrm>
        <a:graphic>
          <a:graphicData uri="http://schemas.openxmlformats.org/drawingml/2006/table">
            <a:tbl>
              <a:tblPr bandRow="1">
                <a:tableStyleId>{5C22544A-7EE6-4342-B048-85BDC9FD1C3A}</a:tableStyleId>
              </a:tblPr>
              <a:tblGrid>
                <a:gridCol w="3505200"/>
                <a:gridCol w="1238250"/>
                <a:gridCol w="1238250"/>
                <a:gridCol w="1238250"/>
                <a:gridCol w="1238250"/>
              </a:tblGrid>
              <a:tr h="477617">
                <a:tc rowSpan="2">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Outcome</a:t>
                      </a: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algn="ctr" defTabSz="914400" rtl="0" eaLnBrk="1" latinLnBrk="0" hangingPunct="1">
                        <a:spcBef>
                          <a:spcPts val="0"/>
                        </a:spcBef>
                        <a:spcAft>
                          <a:spcPts val="0"/>
                        </a:spcAft>
                      </a:pPr>
                      <a:r>
                        <a:rPr lang="en-US" sz="1500" b="1" u="none" strike="noStrike" kern="1200" dirty="0" smtClean="0">
                          <a:solidFill>
                            <a:srgbClr val="FFFF00"/>
                          </a:solidFill>
                          <a:latin typeface="+mn-lt"/>
                          <a:ea typeface="Times New Roman"/>
                          <a:cs typeface="Times New Roman"/>
                        </a:rPr>
                        <a:t>Follow-ups: April 1994 – December 2003</a:t>
                      </a:r>
                      <a:endParaRPr lang="en-US" sz="1500" b="1" u="none" strike="noStrike" kern="1200"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u="none" strike="noStrike" kern="1200" dirty="0" smtClean="0">
                          <a:solidFill>
                            <a:srgbClr val="FFFF00"/>
                          </a:solidFill>
                          <a:latin typeface="+mn-lt"/>
                          <a:ea typeface="Times New Roman"/>
                          <a:cs typeface="Times New Roman"/>
                        </a:rPr>
                        <a:t>Follow-ups: January 2004 – June 2014</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955234">
                <a:tc v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1 </a:t>
                      </a:r>
                      <a:r>
                        <a:rPr lang="en-US" sz="1500" b="1" u="sng" strike="noStrike" dirty="0">
                          <a:solidFill>
                            <a:srgbClr val="FFFF00"/>
                          </a:solidFill>
                          <a:latin typeface="+mn-lt"/>
                          <a:ea typeface="Times New Roman"/>
                          <a:cs typeface="Times New Roman"/>
                        </a:rPr>
                        <a:t>Year</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1 </a:t>
                      </a:r>
                      <a:r>
                        <a:rPr lang="en-US" sz="1500" b="1" u="sng" strike="noStrike" dirty="0">
                          <a:solidFill>
                            <a:srgbClr val="FFFF00"/>
                          </a:solidFill>
                          <a:latin typeface="+mn-lt"/>
                          <a:ea typeface="Times New Roman"/>
                          <a:cs typeface="Times New Roman"/>
                        </a:rPr>
                        <a:t>Year</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6127">
                <a:tc>
                  <a:txBody>
                    <a:bodyPr/>
                    <a:lstStyle/>
                    <a:p>
                      <a:pPr marL="0" marR="0">
                        <a:spcBef>
                          <a:spcPts val="0"/>
                        </a:spcBef>
                        <a:spcAft>
                          <a:spcPts val="0"/>
                        </a:spcAft>
                      </a:pPr>
                      <a:r>
                        <a:rPr lang="en-US" sz="1500" b="1" dirty="0">
                          <a:solidFill>
                            <a:srgbClr val="FFFFFF"/>
                          </a:solidFill>
                          <a:latin typeface="+mn-lt"/>
                          <a:ea typeface="Times New Roman"/>
                          <a:cs typeface="Times New Roman"/>
                        </a:rPr>
                        <a:t>Hypertension </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50.9%</a:t>
                      </a:r>
                    </a:p>
                  </a:txBody>
                  <a:tcPr marL="0" marR="0" marT="0"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a:t>
                      </a:r>
                      <a:r>
                        <a:rPr lang="en-US" sz="1500" b="1" kern="1200" dirty="0" smtClean="0">
                          <a:solidFill>
                            <a:srgbClr val="FFFFFF"/>
                          </a:solidFill>
                          <a:latin typeface="+mn-lt"/>
                          <a:ea typeface="Times New Roman"/>
                          <a:cs typeface="Times New Roman"/>
                        </a:rPr>
                        <a:t>N=6,403</a:t>
                      </a:r>
                      <a:r>
                        <a:rPr lang="en-US" sz="1500" b="1" kern="1200" dirty="0">
                          <a:solidFill>
                            <a:srgbClr val="FFFFFF"/>
                          </a:solidFill>
                          <a:latin typeface="+mn-lt"/>
                          <a:ea typeface="Times New Roman"/>
                          <a:cs typeface="Times New Roman"/>
                        </a:rPr>
                        <a:t>)</a:t>
                      </a:r>
                    </a:p>
                  </a:txBody>
                  <a:tcPr marL="0" marR="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52.1%</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a:t>
                      </a:r>
                      <a:r>
                        <a:rPr lang="en-US" sz="1500" b="1" kern="1200" dirty="0" smtClean="0">
                          <a:solidFill>
                            <a:srgbClr val="FFFFFF"/>
                          </a:solidFill>
                          <a:latin typeface="+mn-lt"/>
                          <a:ea typeface="Times New Roman"/>
                          <a:cs typeface="Times New Roman"/>
                        </a:rPr>
                        <a:t>N=11,410</a:t>
                      </a:r>
                      <a:r>
                        <a:rPr lang="en-US" sz="1500" b="1" kern="1200" dirty="0">
                          <a:solidFill>
                            <a:srgbClr val="FFFFFF"/>
                          </a:solidFill>
                          <a:latin typeface="+mn-lt"/>
                          <a:ea typeface="Times New Roman"/>
                          <a:cs typeface="Times New Roman"/>
                        </a:rPr>
                        <a:t>)</a:t>
                      </a:r>
                    </a:p>
                  </a:txBody>
                  <a:tcPr marL="0" marR="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376127">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26.0%</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a:t>
                      </a:r>
                      <a:r>
                        <a:rPr lang="en-US" sz="1500" b="1" kern="1200" dirty="0" smtClean="0">
                          <a:solidFill>
                            <a:srgbClr val="FFFFFF"/>
                          </a:solidFill>
                          <a:latin typeface="+mn-lt"/>
                          <a:ea typeface="Times New Roman"/>
                          <a:cs typeface="Times New Roman"/>
                        </a:rPr>
                        <a:t>N=6,437</a:t>
                      </a:r>
                      <a:r>
                        <a:rPr lang="en-US" sz="1500" b="1" kern="1200" dirty="0">
                          <a:solidFill>
                            <a:srgbClr val="FFFFFF"/>
                          </a:solidFill>
                          <a:latin typeface="+mn-lt"/>
                          <a:ea typeface="Times New Roman"/>
                          <a:cs typeface="Times New Roman"/>
                        </a:rPr>
                        <a:t>)</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20.9%</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a:t>
                      </a:r>
                      <a:r>
                        <a:rPr lang="en-US" sz="1500" b="1" kern="1200" dirty="0" smtClean="0">
                          <a:solidFill>
                            <a:srgbClr val="FFFFFF"/>
                          </a:solidFill>
                          <a:latin typeface="+mn-lt"/>
                          <a:ea typeface="Times New Roman"/>
                          <a:cs typeface="Times New Roman"/>
                        </a:rPr>
                        <a:t>N=14,114</a:t>
                      </a:r>
                      <a:r>
                        <a:rPr lang="en-US" sz="1500" b="1" kern="1200" dirty="0">
                          <a:solidFill>
                            <a:srgbClr val="FFFFFF"/>
                          </a:solidFill>
                          <a:latin typeface="+mn-lt"/>
                          <a:ea typeface="Times New Roman"/>
                          <a:cs typeface="Times New Roman"/>
                        </a:rPr>
                        <a:t>)</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43111">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Creatinine </a:t>
                      </a:r>
                      <a:r>
                        <a:rPr lang="en-US" sz="1500" b="1" i="1" dirty="0" smtClean="0">
                          <a:solidFill>
                            <a:srgbClr val="FFFFFF"/>
                          </a:solidFill>
                          <a:latin typeface="+mn-lt"/>
                          <a:ea typeface="Times New Roman"/>
                          <a:cs typeface="Times New Roman"/>
                        </a:rPr>
                        <a:t>≤ </a:t>
                      </a:r>
                      <a:r>
                        <a:rPr lang="en-US" sz="1500" b="1" i="1" dirty="0">
                          <a:solidFill>
                            <a:srgbClr val="FFFFFF"/>
                          </a:solidFill>
                          <a:latin typeface="+mn-lt"/>
                          <a:ea typeface="Times New Roman"/>
                          <a:cs typeface="Times New Roman"/>
                        </a:rPr>
                        <a:t>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1200" dirty="0">
                          <a:solidFill>
                            <a:srgbClr val="FFFFFF"/>
                          </a:solidFill>
                          <a:latin typeface="+mn-lt"/>
                          <a:ea typeface="Times New Roman"/>
                          <a:cs typeface="Times New Roman"/>
                        </a:rPr>
                        <a:t>16.0%</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1200" dirty="0">
                          <a:solidFill>
                            <a:srgbClr val="FFFFFF"/>
                          </a:solidFill>
                          <a:latin typeface="+mn-lt"/>
                          <a:ea typeface="Times New Roman"/>
                          <a:cs typeface="Times New Roman"/>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1200" dirty="0">
                          <a:solidFill>
                            <a:srgbClr val="FFFFFF"/>
                          </a:solidFill>
                          <a:latin typeface="+mn-lt"/>
                          <a:ea typeface="Times New Roman"/>
                          <a:cs typeface="Times New Roman"/>
                        </a:rPr>
                        <a:t>15.5%</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l"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2961">
                <a:tc>
                  <a:txBody>
                    <a:bodyPr/>
                    <a:lstStyle/>
                    <a:p>
                      <a:pPr marL="0" marR="0">
                        <a:spcBef>
                          <a:spcPts val="0"/>
                        </a:spcBef>
                        <a:spcAft>
                          <a:spcPts val="0"/>
                        </a:spcAft>
                      </a:pPr>
                      <a:r>
                        <a:rPr lang="en-US" sz="1500" b="1" i="1" dirty="0">
                          <a:solidFill>
                            <a:srgbClr val="FFFFFF"/>
                          </a:solidFill>
                          <a:latin typeface="+mn-lt"/>
                          <a:ea typeface="Times New Roman"/>
                          <a:cs typeface="Times New Roman"/>
                        </a:rPr>
                        <a:t>        Creatinine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1200" dirty="0">
                          <a:solidFill>
                            <a:srgbClr val="FFFFFF"/>
                          </a:solidFill>
                          <a:latin typeface="+mn-lt"/>
                          <a:ea typeface="Times New Roman"/>
                          <a:cs typeface="Times New Roman"/>
                        </a:rPr>
                        <a:t>8.1%</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1200" dirty="0">
                          <a:solidFill>
                            <a:srgbClr val="FFFFFF"/>
                          </a:solidFill>
                          <a:latin typeface="+mn-lt"/>
                          <a:ea typeface="Times New Roman"/>
                          <a:cs typeface="Times New Roman"/>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1200" dirty="0">
                          <a:solidFill>
                            <a:srgbClr val="FFFFFF"/>
                          </a:solidFill>
                          <a:latin typeface="+mn-lt"/>
                          <a:ea typeface="Times New Roman"/>
                          <a:cs typeface="Times New Roman"/>
                        </a:rPr>
                        <a:t>3.7%</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l"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2961">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1200" dirty="0">
                          <a:solidFill>
                            <a:srgbClr val="FFFFFF"/>
                          </a:solidFill>
                          <a:latin typeface="+mn-lt"/>
                          <a:ea typeface="Times New Roman"/>
                          <a:cs typeface="Times New Roman"/>
                        </a:rPr>
                        <a:t>1.9%</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1200" dirty="0">
                          <a:solidFill>
                            <a:srgbClr val="FFFFFF"/>
                          </a:solidFill>
                          <a:latin typeface="+mn-lt"/>
                          <a:ea typeface="Times New Roman"/>
                          <a:cs typeface="Times New Roman"/>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1200" dirty="0">
                          <a:solidFill>
                            <a:srgbClr val="FFFFFF"/>
                          </a:solidFill>
                          <a:latin typeface="+mn-lt"/>
                          <a:ea typeface="Times New Roman"/>
                          <a:cs typeface="Times New Roman"/>
                        </a:rPr>
                        <a:t>1.6%</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l"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2961">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1200" dirty="0">
                          <a:solidFill>
                            <a:srgbClr val="FFFFFF"/>
                          </a:solidFill>
                          <a:latin typeface="+mn-lt"/>
                          <a:ea typeface="Times New Roman"/>
                          <a:cs typeface="Times New Roman"/>
                        </a:rPr>
                        <a:t>0.0%</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1200" dirty="0">
                          <a:solidFill>
                            <a:srgbClr val="FFFFFF"/>
                          </a:solidFill>
                          <a:latin typeface="+mn-lt"/>
                          <a:ea typeface="Times New Roman"/>
                          <a:cs typeface="Times New Roman"/>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1200" dirty="0">
                          <a:solidFill>
                            <a:srgbClr val="FFFFFF"/>
                          </a:solidFill>
                          <a:latin typeface="+mn-lt"/>
                          <a:ea typeface="Times New Roman"/>
                          <a:cs typeface="Times New Roman"/>
                        </a:rPr>
                        <a:t>0.1%</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l"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76127">
                <a:tc>
                  <a:txBody>
                    <a:bodyPr/>
                    <a:lstStyle/>
                    <a:p>
                      <a:pPr marL="0" marR="0">
                        <a:spcBef>
                          <a:spcPts val="0"/>
                        </a:spcBef>
                        <a:spcAft>
                          <a:spcPts val="0"/>
                        </a:spcAft>
                      </a:pPr>
                      <a:r>
                        <a:rPr lang="en-US" sz="1500" b="1" kern="0" dirty="0">
                          <a:solidFill>
                            <a:srgbClr val="FFFFFF"/>
                          </a:solidFill>
                          <a:latin typeface="+mn-lt"/>
                          <a:ea typeface="Times New Roman"/>
                          <a:cs typeface="Times New Roman"/>
                        </a:rPr>
                        <a:t>Hyperlipidemia</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17.0%</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a:t>
                      </a:r>
                      <a:r>
                        <a:rPr lang="en-US" sz="1500" b="1" kern="1200" dirty="0" smtClean="0">
                          <a:solidFill>
                            <a:srgbClr val="FFFFFF"/>
                          </a:solidFill>
                          <a:latin typeface="+mn-lt"/>
                          <a:ea typeface="Times New Roman"/>
                          <a:cs typeface="Times New Roman"/>
                        </a:rPr>
                        <a:t>N=6,729</a:t>
                      </a:r>
                      <a:r>
                        <a:rPr lang="en-US" sz="1500" b="1" kern="1200" dirty="0">
                          <a:solidFill>
                            <a:srgbClr val="FFFFFF"/>
                          </a:solidFill>
                          <a:latin typeface="+mn-lt"/>
                          <a:ea typeface="Times New Roman"/>
                          <a:cs typeface="Times New Roman"/>
                        </a:rPr>
                        <a:t>)</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31.5%</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a:t>
                      </a:r>
                      <a:r>
                        <a:rPr lang="en-US" sz="1500" b="1" kern="1200" dirty="0" smtClean="0">
                          <a:solidFill>
                            <a:srgbClr val="FFFFFF"/>
                          </a:solidFill>
                          <a:latin typeface="+mn-lt"/>
                          <a:ea typeface="Times New Roman"/>
                          <a:cs typeface="Times New Roman"/>
                        </a:rPr>
                        <a:t>N=11,781</a:t>
                      </a:r>
                      <a:r>
                        <a:rPr lang="en-US" sz="1500" b="1" kern="1200" dirty="0">
                          <a:solidFill>
                            <a:srgbClr val="FFFFFF"/>
                          </a:solidFill>
                          <a:latin typeface="+mn-lt"/>
                          <a:ea typeface="Times New Roman"/>
                          <a:cs typeface="Times New Roman"/>
                        </a:rPr>
                        <a:t>)</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76127">
                <a:tc>
                  <a:txBody>
                    <a:bodyPr/>
                    <a:lstStyle/>
                    <a:p>
                      <a:pPr marL="0" marR="0">
                        <a:spcBef>
                          <a:spcPts val="0"/>
                        </a:spcBef>
                        <a:spcAft>
                          <a:spcPts val="0"/>
                        </a:spcAft>
                      </a:pPr>
                      <a:r>
                        <a:rPr lang="en-US" sz="1500" b="1" dirty="0">
                          <a:solidFill>
                            <a:srgbClr val="FFFFFF"/>
                          </a:solidFill>
                          <a:latin typeface="+mn-lt"/>
                          <a:ea typeface="Times New Roman"/>
                          <a:cs typeface="Times New Roman"/>
                        </a:rPr>
                        <a:t>Diabetes</a:t>
                      </a:r>
                      <a:endParaRPr lang="en-US" sz="15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20.6%</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a:t>
                      </a:r>
                      <a:r>
                        <a:rPr lang="en-US" sz="1500" b="1" kern="1200" dirty="0" smtClean="0">
                          <a:solidFill>
                            <a:srgbClr val="FFFFFF"/>
                          </a:solidFill>
                          <a:latin typeface="+mn-lt"/>
                          <a:ea typeface="Times New Roman"/>
                          <a:cs typeface="Times New Roman"/>
                        </a:rPr>
                        <a:t>N=6,403</a:t>
                      </a:r>
                      <a:r>
                        <a:rPr lang="en-US" sz="1500" b="1" kern="1200" dirty="0">
                          <a:solidFill>
                            <a:srgbClr val="FFFFFF"/>
                          </a:solidFill>
                          <a:latin typeface="+mn-lt"/>
                          <a:ea typeface="Times New Roman"/>
                          <a:cs typeface="Times New Roman"/>
                        </a:rPr>
                        <a:t>)</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24.2%</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a:t>
                      </a:r>
                      <a:r>
                        <a:rPr lang="en-US" sz="1500" b="1" kern="1200" dirty="0" smtClean="0">
                          <a:solidFill>
                            <a:srgbClr val="FFFFFF"/>
                          </a:solidFill>
                          <a:latin typeface="+mn-lt"/>
                          <a:ea typeface="Times New Roman"/>
                          <a:cs typeface="Times New Roman"/>
                        </a:rPr>
                        <a:t>N=14,099</a:t>
                      </a:r>
                      <a:r>
                        <a:rPr lang="en-US" sz="1500" b="1" kern="1200" dirty="0">
                          <a:solidFill>
                            <a:srgbClr val="FFFFFF"/>
                          </a:solidFill>
                          <a:latin typeface="+mn-lt"/>
                          <a:ea typeface="Times New Roman"/>
                          <a:cs typeface="Times New Roman"/>
                        </a:rPr>
                        <a:t>)</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76127">
                <a:tc>
                  <a:txBody>
                    <a:bodyPr/>
                    <a:lstStyle/>
                    <a:p>
                      <a:pPr marL="0" marR="0">
                        <a:spcBef>
                          <a:spcPts val="0"/>
                        </a:spcBef>
                        <a:spcAft>
                          <a:spcPts val="0"/>
                        </a:spcAft>
                      </a:pPr>
                      <a:r>
                        <a:rPr lang="en-US" sz="1500" b="1" dirty="0">
                          <a:solidFill>
                            <a:srgbClr val="FFFFFF"/>
                          </a:solidFill>
                          <a:latin typeface="+mn-lt"/>
                          <a:ea typeface="Times New Roman"/>
                          <a:cs typeface="Times New Roman"/>
                        </a:rPr>
                        <a:t>Bronchiolitis Obliterans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9.2%</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a:t>
                      </a:r>
                      <a:r>
                        <a:rPr lang="en-US" sz="1500" b="1" kern="1200" dirty="0" smtClean="0">
                          <a:solidFill>
                            <a:srgbClr val="FFFFFF"/>
                          </a:solidFill>
                          <a:latin typeface="+mn-lt"/>
                          <a:ea typeface="Times New Roman"/>
                          <a:cs typeface="Times New Roman"/>
                        </a:rPr>
                        <a:t>N=6,010</a:t>
                      </a:r>
                      <a:r>
                        <a:rPr lang="en-US" sz="1500" b="1" kern="1200" dirty="0">
                          <a:solidFill>
                            <a:srgbClr val="FFFFFF"/>
                          </a:solidFill>
                          <a:latin typeface="+mn-lt"/>
                          <a:ea typeface="Times New Roman"/>
                          <a:cs typeface="Times New Roman"/>
                        </a:rPr>
                        <a:t>)</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9.3%</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a:t>
                      </a:r>
                      <a:r>
                        <a:rPr lang="en-US" sz="1500" b="1" kern="1200" dirty="0" smtClean="0">
                          <a:solidFill>
                            <a:srgbClr val="FFFFFF"/>
                          </a:solidFill>
                          <a:latin typeface="+mn-lt"/>
                          <a:ea typeface="Times New Roman"/>
                          <a:cs typeface="Times New Roman"/>
                        </a:rPr>
                        <a:t>N=13,338</a:t>
                      </a:r>
                      <a:r>
                        <a:rPr lang="en-US" sz="1500" b="1" kern="1200" dirty="0">
                          <a:solidFill>
                            <a:srgbClr val="FFFFFF"/>
                          </a:solidFill>
                          <a:latin typeface="+mn-lt"/>
                          <a:ea typeface="Times New Roman"/>
                          <a:cs typeface="Times New Roman"/>
                        </a:rPr>
                        <a:t>)</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5871677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Adult Lung Transplants</a:t>
            </a:r>
            <a:r>
              <a:rPr lang="en-US" sz="2400" dirty="0" smtClean="0"/>
              <a:t/>
            </a:r>
            <a:br>
              <a:rPr lang="en-US" sz="2400" dirty="0" smtClean="0"/>
            </a:br>
            <a:r>
              <a:rPr lang="en-US" sz="2400" dirty="0" smtClean="0"/>
              <a:t>Cumulative Morbidity Rates in </a:t>
            </a:r>
            <a:r>
              <a:rPr lang="en-US" sz="2400" u="sng" dirty="0" smtClean="0"/>
              <a:t>Survivors</a:t>
            </a:r>
            <a:r>
              <a:rPr lang="en-US" sz="2400" dirty="0" smtClean="0"/>
              <a:t> within 1 Year Post Transplant by Transplant Type </a:t>
            </a:r>
            <a:r>
              <a:rPr lang="en-US" sz="2000" dirty="0" smtClean="0"/>
              <a:t>(Follow-ups: April 1994 – June 2014)</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735147533"/>
              </p:ext>
            </p:extLst>
          </p:nvPr>
        </p:nvGraphicFramePr>
        <p:xfrm>
          <a:off x="381000" y="1424321"/>
          <a:ext cx="8458200" cy="4595480"/>
        </p:xfrm>
        <a:graphic>
          <a:graphicData uri="http://schemas.openxmlformats.org/drawingml/2006/table">
            <a:tbl>
              <a:tblPr bandRow="1">
                <a:tableStyleId>{5C22544A-7EE6-4342-B048-85BDC9FD1C3A}</a:tableStyleId>
              </a:tblPr>
              <a:tblGrid>
                <a:gridCol w="3505200"/>
                <a:gridCol w="1238250"/>
                <a:gridCol w="1238250"/>
                <a:gridCol w="1238250"/>
                <a:gridCol w="1238250"/>
              </a:tblGrid>
              <a:tr h="477617">
                <a:tc rowSpan="2">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Outcome</a:t>
                      </a: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algn="ctr" defTabSz="914400" rtl="0" eaLnBrk="1" latinLnBrk="0" hangingPunct="1">
                        <a:spcBef>
                          <a:spcPts val="0"/>
                        </a:spcBef>
                        <a:spcAft>
                          <a:spcPts val="0"/>
                        </a:spcAft>
                      </a:pPr>
                      <a:r>
                        <a:rPr lang="en-US" sz="1500" b="1" u="none" strike="noStrike" kern="1200" dirty="0" smtClean="0">
                          <a:solidFill>
                            <a:srgbClr val="FFFF00"/>
                          </a:solidFill>
                          <a:latin typeface="+mn-lt"/>
                          <a:ea typeface="Times New Roman"/>
                          <a:cs typeface="Times New Roman"/>
                        </a:rPr>
                        <a:t>Primary </a:t>
                      </a:r>
                      <a:endParaRPr lang="en-US" sz="1500" b="1" u="none" strike="noStrike" kern="1200"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u="none" strike="noStrike" kern="1200" dirty="0" smtClean="0">
                          <a:solidFill>
                            <a:srgbClr val="FFFF00"/>
                          </a:solidFill>
                          <a:latin typeface="+mn-lt"/>
                          <a:ea typeface="Times New Roman"/>
                          <a:cs typeface="Times New Roman"/>
                        </a:rPr>
                        <a:t>First Retransplant</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955234">
                <a:tc v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1 </a:t>
                      </a:r>
                      <a:r>
                        <a:rPr lang="en-US" sz="1500" b="1" u="sng" strike="noStrike" dirty="0">
                          <a:solidFill>
                            <a:srgbClr val="FFFF00"/>
                          </a:solidFill>
                          <a:latin typeface="+mn-lt"/>
                          <a:ea typeface="Times New Roman"/>
                          <a:cs typeface="Times New Roman"/>
                        </a:rPr>
                        <a:t>Year</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1 </a:t>
                      </a:r>
                      <a:r>
                        <a:rPr lang="en-US" sz="1500" b="1" u="sng" strike="noStrike" dirty="0">
                          <a:solidFill>
                            <a:srgbClr val="FFFF00"/>
                          </a:solidFill>
                          <a:latin typeface="+mn-lt"/>
                          <a:ea typeface="Times New Roman"/>
                          <a:cs typeface="Times New Roman"/>
                        </a:rPr>
                        <a:t>Year</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6127">
                <a:tc>
                  <a:txBody>
                    <a:bodyPr/>
                    <a:lstStyle/>
                    <a:p>
                      <a:pPr marL="0" marR="0">
                        <a:spcBef>
                          <a:spcPts val="0"/>
                        </a:spcBef>
                        <a:spcAft>
                          <a:spcPts val="0"/>
                        </a:spcAft>
                      </a:pPr>
                      <a:r>
                        <a:rPr lang="en-US" sz="1500" b="1" dirty="0">
                          <a:solidFill>
                            <a:srgbClr val="FFFFFF"/>
                          </a:solidFill>
                          <a:latin typeface="+mn-lt"/>
                          <a:ea typeface="Times New Roman"/>
                          <a:cs typeface="Times New Roman"/>
                        </a:rPr>
                        <a:t>Hypertension </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51.5%</a:t>
                      </a:r>
                    </a:p>
                  </a:txBody>
                  <a:tcPr marL="0" marR="0" marT="0"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a:t>
                      </a:r>
                      <a:r>
                        <a:rPr lang="en-US" sz="1500" b="1" kern="0" dirty="0" smtClean="0">
                          <a:solidFill>
                            <a:srgbClr val="FFFFFF"/>
                          </a:solidFill>
                          <a:latin typeface="+mn-lt"/>
                          <a:ea typeface="Times New Roman"/>
                          <a:cs typeface="Times New Roman"/>
                        </a:rPr>
                        <a:t>N=17,225</a:t>
                      </a:r>
                      <a:r>
                        <a:rPr lang="en-US" sz="1500" b="1" kern="0" dirty="0">
                          <a:solidFill>
                            <a:srgbClr val="FFFFFF"/>
                          </a:solidFill>
                          <a:latin typeface="+mn-lt"/>
                          <a:ea typeface="Times New Roman"/>
                          <a:cs typeface="Times New Roman"/>
                        </a:rPr>
                        <a:t>)</a:t>
                      </a:r>
                    </a:p>
                  </a:txBody>
                  <a:tcPr marL="0" marR="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57.4%</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a:t>
                      </a:r>
                      <a:r>
                        <a:rPr lang="en-US" sz="1500" b="1" kern="0" dirty="0" smtClean="0">
                          <a:solidFill>
                            <a:srgbClr val="FFFFFF"/>
                          </a:solidFill>
                          <a:latin typeface="+mn-lt"/>
                          <a:ea typeface="Times New Roman"/>
                          <a:cs typeface="Times New Roman"/>
                        </a:rPr>
                        <a:t>N=580</a:t>
                      </a:r>
                      <a:r>
                        <a:rPr lang="en-US" sz="1500" b="1" kern="0" dirty="0">
                          <a:solidFill>
                            <a:srgbClr val="FFFFFF"/>
                          </a:solidFill>
                          <a:latin typeface="+mn-lt"/>
                          <a:ea typeface="Times New Roman"/>
                          <a:cs typeface="Times New Roman"/>
                        </a:rPr>
                        <a:t>)</a:t>
                      </a:r>
                    </a:p>
                  </a:txBody>
                  <a:tcPr marL="0" marR="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376127">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22.4%</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a:t>
                      </a:r>
                      <a:r>
                        <a:rPr lang="en-US" sz="1500" b="1" kern="0" dirty="0" smtClean="0">
                          <a:solidFill>
                            <a:srgbClr val="FFFFFF"/>
                          </a:solidFill>
                          <a:latin typeface="+mn-lt"/>
                          <a:ea typeface="Times New Roman"/>
                          <a:cs typeface="Times New Roman"/>
                        </a:rPr>
                        <a:t>N=19,858</a:t>
                      </a:r>
                      <a:r>
                        <a:rPr lang="en-US" sz="1500" b="1" kern="0" dirty="0">
                          <a:solidFill>
                            <a:srgbClr val="FFFFFF"/>
                          </a:solidFill>
                          <a:latin typeface="+mn-lt"/>
                          <a:ea typeface="Times New Roman"/>
                          <a:cs typeface="Times New Roman"/>
                        </a:rPr>
                        <a:t>)</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26.5%</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a:t>
                      </a:r>
                      <a:r>
                        <a:rPr lang="en-US" sz="1500" b="1" kern="0" dirty="0" smtClean="0">
                          <a:solidFill>
                            <a:srgbClr val="FFFFFF"/>
                          </a:solidFill>
                          <a:latin typeface="+mn-lt"/>
                          <a:ea typeface="Times New Roman"/>
                          <a:cs typeface="Times New Roman"/>
                        </a:rPr>
                        <a:t>N=684</a:t>
                      </a:r>
                      <a:r>
                        <a:rPr lang="en-US" sz="1500" b="1" kern="0" dirty="0">
                          <a:solidFill>
                            <a:srgbClr val="FFFFFF"/>
                          </a:solidFill>
                          <a:latin typeface="+mn-lt"/>
                          <a:ea typeface="Times New Roman"/>
                          <a:cs typeface="Times New Roman"/>
                        </a:rPr>
                        <a:t>)</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43111">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Creatinine </a:t>
                      </a:r>
                      <a:r>
                        <a:rPr lang="en-US" sz="1500" b="1" i="1" dirty="0" smtClean="0">
                          <a:solidFill>
                            <a:srgbClr val="FFFFFF"/>
                          </a:solidFill>
                          <a:latin typeface="+mn-lt"/>
                          <a:ea typeface="Times New Roman"/>
                          <a:cs typeface="Times New Roman"/>
                        </a:rPr>
                        <a:t>≤ </a:t>
                      </a:r>
                      <a:r>
                        <a:rPr lang="en-US" sz="1500" b="1" i="1" dirty="0">
                          <a:solidFill>
                            <a:srgbClr val="FFFFFF"/>
                          </a:solidFill>
                          <a:latin typeface="+mn-lt"/>
                          <a:ea typeface="Times New Roman"/>
                          <a:cs typeface="Times New Roman"/>
                        </a:rPr>
                        <a:t>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15.6%</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16.1%</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2961">
                <a:tc>
                  <a:txBody>
                    <a:bodyPr/>
                    <a:lstStyle/>
                    <a:p>
                      <a:pPr marL="0" marR="0">
                        <a:spcBef>
                          <a:spcPts val="0"/>
                        </a:spcBef>
                        <a:spcAft>
                          <a:spcPts val="0"/>
                        </a:spcAft>
                      </a:pPr>
                      <a:r>
                        <a:rPr lang="en-US" sz="1500" b="1" i="1" dirty="0">
                          <a:solidFill>
                            <a:srgbClr val="FFFFFF"/>
                          </a:solidFill>
                          <a:latin typeface="+mn-lt"/>
                          <a:ea typeface="Times New Roman"/>
                          <a:cs typeface="Times New Roman"/>
                        </a:rPr>
                        <a:t>        Creatinine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5.0%</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6.6%</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2961">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1.7%</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3.1%</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2961">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0.1%</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0.7%</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76127">
                <a:tc>
                  <a:txBody>
                    <a:bodyPr/>
                    <a:lstStyle/>
                    <a:p>
                      <a:pPr marL="0" marR="0">
                        <a:spcBef>
                          <a:spcPts val="0"/>
                        </a:spcBef>
                        <a:spcAft>
                          <a:spcPts val="0"/>
                        </a:spcAft>
                      </a:pPr>
                      <a:r>
                        <a:rPr lang="en-US" sz="1500" b="1" kern="0" dirty="0">
                          <a:solidFill>
                            <a:srgbClr val="FFFFFF"/>
                          </a:solidFill>
                          <a:latin typeface="+mn-lt"/>
                          <a:ea typeface="Times New Roman"/>
                          <a:cs typeface="Times New Roman"/>
                        </a:rPr>
                        <a:t>Hyperlipidemia</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26.2%</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a:t>
                      </a:r>
                      <a:r>
                        <a:rPr lang="en-US" sz="1500" b="1" kern="0" dirty="0" smtClean="0">
                          <a:solidFill>
                            <a:srgbClr val="FFFFFF"/>
                          </a:solidFill>
                          <a:latin typeface="+mn-lt"/>
                          <a:ea typeface="Times New Roman"/>
                          <a:cs typeface="Times New Roman"/>
                        </a:rPr>
                        <a:t>N=17,894</a:t>
                      </a:r>
                      <a:r>
                        <a:rPr lang="en-US" sz="1500" b="1" kern="0" dirty="0">
                          <a:solidFill>
                            <a:srgbClr val="FFFFFF"/>
                          </a:solidFill>
                          <a:latin typeface="+mn-lt"/>
                          <a:ea typeface="Times New Roman"/>
                          <a:cs typeface="Times New Roman"/>
                        </a:rPr>
                        <a:t>)</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26.3%</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a:t>
                      </a:r>
                      <a:r>
                        <a:rPr lang="en-US" sz="1500" b="1" kern="0" dirty="0" smtClean="0">
                          <a:solidFill>
                            <a:srgbClr val="FFFFFF"/>
                          </a:solidFill>
                          <a:latin typeface="+mn-lt"/>
                          <a:ea typeface="Times New Roman"/>
                          <a:cs typeface="Times New Roman"/>
                        </a:rPr>
                        <a:t>N=608</a:t>
                      </a:r>
                      <a:r>
                        <a:rPr lang="en-US" sz="1500" b="1" kern="0" dirty="0">
                          <a:solidFill>
                            <a:srgbClr val="FFFFFF"/>
                          </a:solidFill>
                          <a:latin typeface="+mn-lt"/>
                          <a:ea typeface="Times New Roman"/>
                          <a:cs typeface="Times New Roman"/>
                        </a:rPr>
                        <a:t>)</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76127">
                <a:tc>
                  <a:txBody>
                    <a:bodyPr/>
                    <a:lstStyle/>
                    <a:p>
                      <a:pPr marL="0" marR="0">
                        <a:spcBef>
                          <a:spcPts val="0"/>
                        </a:spcBef>
                        <a:spcAft>
                          <a:spcPts val="0"/>
                        </a:spcAft>
                      </a:pPr>
                      <a:r>
                        <a:rPr lang="en-US" sz="1500" b="1" dirty="0">
                          <a:solidFill>
                            <a:srgbClr val="FFFFFF"/>
                          </a:solidFill>
                          <a:latin typeface="+mn-lt"/>
                          <a:ea typeface="Times New Roman"/>
                          <a:cs typeface="Times New Roman"/>
                        </a:rPr>
                        <a:t>Diabetes</a:t>
                      </a:r>
                      <a:endParaRPr lang="en-US" sz="15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23.1%</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a:t>
                      </a:r>
                      <a:r>
                        <a:rPr lang="en-US" sz="1500" b="1" kern="0" dirty="0" smtClean="0">
                          <a:solidFill>
                            <a:srgbClr val="FFFFFF"/>
                          </a:solidFill>
                          <a:latin typeface="+mn-lt"/>
                          <a:ea typeface="Times New Roman"/>
                          <a:cs typeface="Times New Roman"/>
                        </a:rPr>
                        <a:t>N=19,812</a:t>
                      </a:r>
                      <a:r>
                        <a:rPr lang="en-US" sz="1500" b="1" kern="0" dirty="0">
                          <a:solidFill>
                            <a:srgbClr val="FFFFFF"/>
                          </a:solidFill>
                          <a:latin typeface="+mn-lt"/>
                          <a:ea typeface="Times New Roman"/>
                          <a:cs typeface="Times New Roman"/>
                        </a:rPr>
                        <a:t>)</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21.3%</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a:t>
                      </a:r>
                      <a:r>
                        <a:rPr lang="en-US" sz="1500" b="1" kern="0" dirty="0" smtClean="0">
                          <a:solidFill>
                            <a:srgbClr val="FFFFFF"/>
                          </a:solidFill>
                          <a:latin typeface="+mn-lt"/>
                          <a:ea typeface="Times New Roman"/>
                          <a:cs typeface="Times New Roman"/>
                        </a:rPr>
                        <a:t>N=681</a:t>
                      </a:r>
                      <a:r>
                        <a:rPr lang="en-US" sz="1500" b="1" kern="0" dirty="0">
                          <a:solidFill>
                            <a:srgbClr val="FFFFFF"/>
                          </a:solidFill>
                          <a:latin typeface="+mn-lt"/>
                          <a:ea typeface="Times New Roman"/>
                          <a:cs typeface="Times New Roman"/>
                        </a:rPr>
                        <a:t>)</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76127">
                <a:tc>
                  <a:txBody>
                    <a:bodyPr/>
                    <a:lstStyle/>
                    <a:p>
                      <a:pPr marL="0" marR="0">
                        <a:spcBef>
                          <a:spcPts val="0"/>
                        </a:spcBef>
                        <a:spcAft>
                          <a:spcPts val="0"/>
                        </a:spcAft>
                      </a:pPr>
                      <a:r>
                        <a:rPr lang="en-US" sz="1500" b="1" dirty="0">
                          <a:solidFill>
                            <a:srgbClr val="FFFFFF"/>
                          </a:solidFill>
                          <a:latin typeface="+mn-lt"/>
                          <a:ea typeface="Times New Roman"/>
                          <a:cs typeface="Times New Roman"/>
                        </a:rPr>
                        <a:t>Bronchiolitis Obliterans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9.0%</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a:t>
                      </a:r>
                      <a:r>
                        <a:rPr lang="en-US" sz="1500" b="1" kern="0" dirty="0" smtClean="0">
                          <a:solidFill>
                            <a:srgbClr val="FFFFFF"/>
                          </a:solidFill>
                          <a:latin typeface="+mn-lt"/>
                          <a:ea typeface="Times New Roman"/>
                          <a:cs typeface="Times New Roman"/>
                        </a:rPr>
                        <a:t>N=18,700</a:t>
                      </a:r>
                      <a:r>
                        <a:rPr lang="en-US" sz="1500" b="1" kern="0" dirty="0">
                          <a:solidFill>
                            <a:srgbClr val="FFFFFF"/>
                          </a:solidFill>
                          <a:latin typeface="+mn-lt"/>
                          <a:ea typeface="Times New Roman"/>
                          <a:cs typeface="Times New Roman"/>
                        </a:rPr>
                        <a:t>)</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16.4%</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a:t>
                      </a:r>
                      <a:r>
                        <a:rPr lang="en-US" sz="1500" b="1" kern="0" dirty="0" smtClean="0">
                          <a:solidFill>
                            <a:srgbClr val="FFFFFF"/>
                          </a:solidFill>
                          <a:latin typeface="+mn-lt"/>
                          <a:ea typeface="Times New Roman"/>
                          <a:cs typeface="Times New Roman"/>
                        </a:rPr>
                        <a:t>N=639</a:t>
                      </a:r>
                      <a:r>
                        <a:rPr lang="en-US" sz="1500" b="1" kern="0" dirty="0">
                          <a:solidFill>
                            <a:srgbClr val="FFFFFF"/>
                          </a:solidFill>
                          <a:latin typeface="+mn-lt"/>
                          <a:ea typeface="Times New Roman"/>
                          <a:cs typeface="Times New Roman"/>
                        </a:rPr>
                        <a:t>)</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38838889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a:t>
            </a:r>
            <a:r>
              <a:rPr lang="en-US" sz="2400" dirty="0" smtClean="0"/>
              <a:t/>
            </a:r>
            <a:br>
              <a:rPr lang="en-US" sz="2400" dirty="0" smtClean="0"/>
            </a:br>
            <a:r>
              <a:rPr lang="en-US" sz="2400" dirty="0" smtClean="0"/>
              <a:t>Cumulative Morbidity Rates in </a:t>
            </a:r>
            <a:r>
              <a:rPr lang="en-US" sz="2400" u="sng" dirty="0" smtClean="0"/>
              <a:t>Survivors</a:t>
            </a:r>
            <a:r>
              <a:rPr lang="en-US" sz="2400" dirty="0" smtClean="0"/>
              <a:t> within 1 and 5 Years</a:t>
            </a:r>
            <a:br>
              <a:rPr lang="en-US" sz="2400" dirty="0" smtClean="0"/>
            </a:br>
            <a:r>
              <a:rPr lang="en-US" sz="2400" dirty="0" smtClean="0"/>
              <a:t>Post Transplant </a:t>
            </a:r>
            <a:r>
              <a:rPr lang="en-US" sz="2000" dirty="0" smtClean="0"/>
              <a:t>(Follow-ups: April 1994 – June 2014)</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98435761"/>
              </p:ext>
            </p:extLst>
          </p:nvPr>
        </p:nvGraphicFramePr>
        <p:xfrm>
          <a:off x="396013" y="1752600"/>
          <a:ext cx="8458200" cy="4267201"/>
        </p:xfrm>
        <a:graphic>
          <a:graphicData uri="http://schemas.openxmlformats.org/drawingml/2006/table">
            <a:tbl>
              <a:tblPr bandRow="1">
                <a:tableStyleId>{5C22544A-7EE6-4342-B048-85BDC9FD1C3A}</a:tableStyleId>
              </a:tblPr>
              <a:tblGrid>
                <a:gridCol w="3505200"/>
                <a:gridCol w="1238250"/>
                <a:gridCol w="1238250"/>
                <a:gridCol w="1238250"/>
                <a:gridCol w="1238250"/>
              </a:tblGrid>
              <a:tr h="10384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u="none" strike="noStrike" dirty="0" smtClean="0">
                          <a:solidFill>
                            <a:srgbClr val="FFFF00"/>
                          </a:solidFill>
                          <a:latin typeface="+mn-lt"/>
                          <a:ea typeface="Times New Roman"/>
                          <a:cs typeface="Times New Roman"/>
                        </a:rPr>
                        <a:t>Outcome</a:t>
                      </a:r>
                      <a:endParaRPr lang="en-US" sz="1500" b="1" u="sng" dirty="0" smtClean="0">
                        <a:solidFill>
                          <a:srgbClr val="FFFF00"/>
                        </a:solidFill>
                        <a:latin typeface="+mn-lt"/>
                        <a:ea typeface="Times New Roman"/>
                        <a:cs typeface="Times New Roman"/>
                      </a:endParaRPr>
                    </a:p>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1 </a:t>
                      </a:r>
                      <a:r>
                        <a:rPr lang="en-US" sz="1500" b="1" u="sng" strike="noStrike" dirty="0">
                          <a:solidFill>
                            <a:srgbClr val="FFFF00"/>
                          </a:solidFill>
                          <a:latin typeface="+mn-lt"/>
                          <a:ea typeface="Times New Roman"/>
                          <a:cs typeface="Times New Roman"/>
                        </a:rPr>
                        <a:t>Year</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5 Years</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83996">
                <a:tc>
                  <a:txBody>
                    <a:bodyPr/>
                    <a:lstStyle/>
                    <a:p>
                      <a:pPr marL="0" marR="0">
                        <a:spcBef>
                          <a:spcPts val="0"/>
                        </a:spcBef>
                        <a:spcAft>
                          <a:spcPts val="0"/>
                        </a:spcAft>
                      </a:pPr>
                      <a:r>
                        <a:rPr lang="en-US" sz="1500" b="1" dirty="0">
                          <a:solidFill>
                            <a:srgbClr val="FFFFFF"/>
                          </a:solidFill>
                          <a:latin typeface="+mn-lt"/>
                          <a:ea typeface="Times New Roman"/>
                          <a:cs typeface="Times New Roman"/>
                        </a:rPr>
                        <a:t>Hypertension </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51.7%</a:t>
                      </a:r>
                    </a:p>
                  </a:txBody>
                  <a:tcPr marL="0" marR="0" marT="0"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(N=17,813)</a:t>
                      </a:r>
                    </a:p>
                  </a:txBody>
                  <a:tcPr marL="0" marR="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80.7%</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(N=5,293)</a:t>
                      </a:r>
                    </a:p>
                  </a:txBody>
                  <a:tcPr marL="0" marR="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383996">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22.5%</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(N=20,551)</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53.3%</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(N=7,056)</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50290">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Creatinine </a:t>
                      </a:r>
                      <a:r>
                        <a:rPr lang="en-US" sz="1500" b="1" i="1" dirty="0" smtClean="0">
                          <a:solidFill>
                            <a:srgbClr val="FFFFFF"/>
                          </a:solidFill>
                          <a:latin typeface="+mn-lt"/>
                          <a:ea typeface="Times New Roman"/>
                          <a:cs typeface="Times New Roman"/>
                        </a:rPr>
                        <a:t>≤ </a:t>
                      </a:r>
                      <a:r>
                        <a:rPr lang="en-US" sz="1500" b="1" i="1" dirty="0">
                          <a:solidFill>
                            <a:srgbClr val="FFFFFF"/>
                          </a:solidFill>
                          <a:latin typeface="+mn-lt"/>
                          <a:ea typeface="Times New Roman"/>
                          <a:cs typeface="Times New Roman"/>
                        </a:rPr>
                        <a:t>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1200" dirty="0">
                          <a:solidFill>
                            <a:srgbClr val="FFFFFF"/>
                          </a:solidFill>
                          <a:latin typeface="+mn-lt"/>
                          <a:ea typeface="Times New Roman"/>
                          <a:cs typeface="Times New Roman"/>
                        </a:rPr>
                        <a:t>15.7%</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1200" dirty="0">
                          <a:solidFill>
                            <a:srgbClr val="FFFFFF"/>
                          </a:solidFill>
                          <a:latin typeface="+mn-lt"/>
                          <a:ea typeface="Times New Roman"/>
                          <a:cs typeface="Times New Roman"/>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1200" dirty="0">
                          <a:solidFill>
                            <a:srgbClr val="FFFFFF"/>
                          </a:solidFill>
                          <a:latin typeface="+mn-lt"/>
                          <a:ea typeface="Times New Roman"/>
                          <a:cs typeface="Times New Roman"/>
                        </a:rPr>
                        <a:t>35.3%</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9509">
                <a:tc>
                  <a:txBody>
                    <a:bodyPr/>
                    <a:lstStyle/>
                    <a:p>
                      <a:pPr marL="0" marR="0">
                        <a:spcBef>
                          <a:spcPts val="0"/>
                        </a:spcBef>
                        <a:spcAft>
                          <a:spcPts val="0"/>
                        </a:spcAft>
                      </a:pPr>
                      <a:r>
                        <a:rPr lang="en-US" sz="1500" b="1" i="1" dirty="0">
                          <a:solidFill>
                            <a:srgbClr val="FFFFFF"/>
                          </a:solidFill>
                          <a:latin typeface="+mn-lt"/>
                          <a:ea typeface="Times New Roman"/>
                          <a:cs typeface="Times New Roman"/>
                        </a:rPr>
                        <a:t>        Creatinine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1200" dirty="0">
                          <a:solidFill>
                            <a:srgbClr val="FFFFFF"/>
                          </a:solidFill>
                          <a:latin typeface="+mn-lt"/>
                          <a:ea typeface="Times New Roman"/>
                          <a:cs typeface="Times New Roman"/>
                        </a:rPr>
                        <a:t>5.0%</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1200" dirty="0">
                          <a:solidFill>
                            <a:srgbClr val="FFFFFF"/>
                          </a:solidFill>
                          <a:latin typeface="+mn-lt"/>
                          <a:ea typeface="Times New Roman"/>
                          <a:cs typeface="Times New Roman"/>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1200" dirty="0">
                          <a:solidFill>
                            <a:srgbClr val="FFFFFF"/>
                          </a:solidFill>
                          <a:latin typeface="+mn-lt"/>
                          <a:ea typeface="Times New Roman"/>
                          <a:cs typeface="Times New Roman"/>
                        </a:rPr>
                        <a:t>14.3%</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9509">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1200" dirty="0">
                          <a:solidFill>
                            <a:srgbClr val="FFFFFF"/>
                          </a:solidFill>
                          <a:latin typeface="+mn-lt"/>
                          <a:ea typeface="Times New Roman"/>
                          <a:cs typeface="Times New Roman"/>
                        </a:rPr>
                        <a:t>1.7%</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1200" dirty="0">
                          <a:solidFill>
                            <a:srgbClr val="FFFFFF"/>
                          </a:solidFill>
                          <a:latin typeface="+mn-lt"/>
                          <a:ea typeface="Times New Roman"/>
                          <a:cs typeface="Times New Roman"/>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1200" dirty="0">
                          <a:solidFill>
                            <a:srgbClr val="FFFFFF"/>
                          </a:solidFill>
                          <a:latin typeface="+mn-lt"/>
                          <a:ea typeface="Times New Roman"/>
                          <a:cs typeface="Times New Roman"/>
                        </a:rPr>
                        <a:t>3.0%</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9509">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1200" dirty="0">
                          <a:solidFill>
                            <a:srgbClr val="FFFFFF"/>
                          </a:solidFill>
                          <a:latin typeface="+mn-lt"/>
                          <a:ea typeface="Times New Roman"/>
                          <a:cs typeface="Times New Roman"/>
                        </a:rPr>
                        <a:t>0.1%</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1200" dirty="0">
                          <a:solidFill>
                            <a:srgbClr val="FFFFFF"/>
                          </a:solidFill>
                          <a:latin typeface="+mn-lt"/>
                          <a:ea typeface="Times New Roman"/>
                          <a:cs typeface="Times New Roman"/>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1200" dirty="0">
                          <a:solidFill>
                            <a:srgbClr val="FFFFFF"/>
                          </a:solidFill>
                          <a:latin typeface="+mn-lt"/>
                          <a:ea typeface="Times New Roman"/>
                          <a:cs typeface="Times New Roman"/>
                        </a:rPr>
                        <a:t>0.8%</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83996">
                <a:tc>
                  <a:txBody>
                    <a:bodyPr/>
                    <a:lstStyle/>
                    <a:p>
                      <a:pPr marL="0" marR="0">
                        <a:spcBef>
                          <a:spcPts val="0"/>
                        </a:spcBef>
                        <a:spcAft>
                          <a:spcPts val="0"/>
                        </a:spcAft>
                      </a:pPr>
                      <a:r>
                        <a:rPr lang="en-US" sz="1500" b="1" kern="0" dirty="0">
                          <a:solidFill>
                            <a:srgbClr val="FFFFFF"/>
                          </a:solidFill>
                          <a:latin typeface="+mn-lt"/>
                          <a:ea typeface="Times New Roman"/>
                          <a:cs typeface="Times New Roman"/>
                        </a:rPr>
                        <a:t>Hyperlipidemia</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26.2%</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(N=18,510)</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57.9%</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(N=5,643)</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83996">
                <a:tc>
                  <a:txBody>
                    <a:bodyPr/>
                    <a:lstStyle/>
                    <a:p>
                      <a:pPr marL="0" marR="0">
                        <a:spcBef>
                          <a:spcPts val="0"/>
                        </a:spcBef>
                        <a:spcAft>
                          <a:spcPts val="0"/>
                        </a:spcAft>
                      </a:pPr>
                      <a:r>
                        <a:rPr lang="en-US" sz="1500" b="1" dirty="0">
                          <a:solidFill>
                            <a:srgbClr val="FFFFFF"/>
                          </a:solidFill>
                          <a:latin typeface="+mn-lt"/>
                          <a:ea typeface="Times New Roman"/>
                          <a:cs typeface="Times New Roman"/>
                        </a:rPr>
                        <a:t>Diabetes</a:t>
                      </a:r>
                      <a:endParaRPr lang="en-US" sz="15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23.0%</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(N=20,502)</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39.5%</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(N=6,941)</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83996">
                <a:tc>
                  <a:txBody>
                    <a:bodyPr/>
                    <a:lstStyle/>
                    <a:p>
                      <a:pPr marL="0" marR="0">
                        <a:spcBef>
                          <a:spcPts val="0"/>
                        </a:spcBef>
                        <a:spcAft>
                          <a:spcPts val="0"/>
                        </a:spcAft>
                      </a:pPr>
                      <a:r>
                        <a:rPr lang="en-US" sz="1500" b="1" dirty="0">
                          <a:solidFill>
                            <a:srgbClr val="FFFFFF"/>
                          </a:solidFill>
                          <a:latin typeface="+mn-lt"/>
                          <a:ea typeface="Times New Roman"/>
                          <a:cs typeface="Times New Roman"/>
                        </a:rPr>
                        <a:t>Bronchiolitis Obliterans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9.3%</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(N=19,348)</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41.1%</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1200" dirty="0">
                          <a:solidFill>
                            <a:srgbClr val="FFFFFF"/>
                          </a:solidFill>
                          <a:latin typeface="+mn-lt"/>
                          <a:ea typeface="Times New Roman"/>
                          <a:cs typeface="Times New Roman"/>
                        </a:rPr>
                        <a:t>(N=5,987)</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64871732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Retransplants</a:t>
            </a:r>
            <a:r>
              <a:rPr lang="en-US" sz="2400" dirty="0" smtClean="0"/>
              <a:t/>
            </a:r>
            <a:br>
              <a:rPr lang="en-US" sz="2400" dirty="0" smtClean="0"/>
            </a:br>
            <a:r>
              <a:rPr lang="en-US" sz="2400" dirty="0" smtClean="0"/>
              <a:t>Cumulative Morbidity Rates in </a:t>
            </a:r>
            <a:r>
              <a:rPr lang="en-US" sz="2400" u="sng" dirty="0" smtClean="0"/>
              <a:t>Survivors</a:t>
            </a:r>
            <a:r>
              <a:rPr lang="en-US" sz="2400" dirty="0" smtClean="0"/>
              <a:t> within 1 and 5 Years</a:t>
            </a:r>
            <a:br>
              <a:rPr lang="en-US" sz="2400" dirty="0" smtClean="0"/>
            </a:br>
            <a:r>
              <a:rPr lang="en-US" sz="2400" dirty="0" smtClean="0"/>
              <a:t>Post First Retransplant </a:t>
            </a:r>
            <a:r>
              <a:rPr lang="en-US" sz="2000" dirty="0" smtClean="0"/>
              <a:t>(Follow-ups: April 1994 – June 2014)</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2469077894"/>
              </p:ext>
            </p:extLst>
          </p:nvPr>
        </p:nvGraphicFramePr>
        <p:xfrm>
          <a:off x="304800" y="1752600"/>
          <a:ext cx="8458200" cy="4267201"/>
        </p:xfrm>
        <a:graphic>
          <a:graphicData uri="http://schemas.openxmlformats.org/drawingml/2006/table">
            <a:tbl>
              <a:tblPr bandRow="1">
                <a:tableStyleId>{5C22544A-7EE6-4342-B048-85BDC9FD1C3A}</a:tableStyleId>
              </a:tblPr>
              <a:tblGrid>
                <a:gridCol w="3505200"/>
                <a:gridCol w="1238250"/>
                <a:gridCol w="1238250"/>
                <a:gridCol w="1238250"/>
                <a:gridCol w="1238250"/>
              </a:tblGrid>
              <a:tr h="10384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u="none" strike="noStrike" dirty="0" smtClean="0">
                          <a:solidFill>
                            <a:srgbClr val="FFFF00"/>
                          </a:solidFill>
                          <a:latin typeface="+mn-lt"/>
                          <a:ea typeface="Times New Roman"/>
                          <a:cs typeface="Times New Roman"/>
                        </a:rPr>
                        <a:t>Outcome</a:t>
                      </a:r>
                      <a:endParaRPr lang="en-US" sz="1500" b="1" u="sng" dirty="0" smtClean="0">
                        <a:solidFill>
                          <a:srgbClr val="FFFF00"/>
                        </a:solidFill>
                        <a:latin typeface="+mn-lt"/>
                        <a:ea typeface="Times New Roman"/>
                        <a:cs typeface="Times New Roman"/>
                      </a:endParaRPr>
                    </a:p>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1 </a:t>
                      </a:r>
                      <a:r>
                        <a:rPr lang="en-US" sz="1500" b="1" u="sng" strike="noStrike" dirty="0">
                          <a:solidFill>
                            <a:srgbClr val="FFFF00"/>
                          </a:solidFill>
                          <a:latin typeface="+mn-lt"/>
                          <a:ea typeface="Times New Roman"/>
                          <a:cs typeface="Times New Roman"/>
                        </a:rPr>
                        <a:t>Year</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5 Years</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83996">
                <a:tc>
                  <a:txBody>
                    <a:bodyPr/>
                    <a:lstStyle/>
                    <a:p>
                      <a:pPr marL="0" marR="0">
                        <a:spcBef>
                          <a:spcPts val="0"/>
                        </a:spcBef>
                        <a:spcAft>
                          <a:spcPts val="0"/>
                        </a:spcAft>
                      </a:pPr>
                      <a:r>
                        <a:rPr lang="en-US" sz="1500" b="1" dirty="0">
                          <a:solidFill>
                            <a:srgbClr val="FFFFFF"/>
                          </a:solidFill>
                          <a:latin typeface="+mn-lt"/>
                          <a:ea typeface="Times New Roman"/>
                          <a:cs typeface="Times New Roman"/>
                        </a:rPr>
                        <a:t>Hypertension </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57.4%</a:t>
                      </a:r>
                    </a:p>
                  </a:txBody>
                  <a:tcPr marL="0" marR="0" marT="0"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(N=580)</a:t>
                      </a:r>
                    </a:p>
                  </a:txBody>
                  <a:tcPr marL="0" marR="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80.4%</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(N=97)</a:t>
                      </a:r>
                    </a:p>
                  </a:txBody>
                  <a:tcPr marL="0" marR="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383996">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26.5%</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(N=684)</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62.2%</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(N=172)</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50290">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Creatinine </a:t>
                      </a:r>
                      <a:r>
                        <a:rPr lang="en-US" sz="1500" b="1" i="1" dirty="0" smtClean="0">
                          <a:solidFill>
                            <a:srgbClr val="FFFFFF"/>
                          </a:solidFill>
                          <a:latin typeface="+mn-lt"/>
                          <a:ea typeface="Times New Roman"/>
                          <a:cs typeface="Times New Roman"/>
                        </a:rPr>
                        <a:t>≤ </a:t>
                      </a:r>
                      <a:r>
                        <a:rPr lang="en-US" sz="1500" b="1" i="1" dirty="0">
                          <a:solidFill>
                            <a:srgbClr val="FFFFFF"/>
                          </a:solidFill>
                          <a:latin typeface="+mn-lt"/>
                          <a:ea typeface="Times New Roman"/>
                          <a:cs typeface="Times New Roman"/>
                        </a:rPr>
                        <a:t>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16.1%</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36.0%</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9509">
                <a:tc>
                  <a:txBody>
                    <a:bodyPr/>
                    <a:lstStyle/>
                    <a:p>
                      <a:pPr marL="0" marR="0">
                        <a:spcBef>
                          <a:spcPts val="0"/>
                        </a:spcBef>
                        <a:spcAft>
                          <a:spcPts val="0"/>
                        </a:spcAft>
                      </a:pPr>
                      <a:r>
                        <a:rPr lang="en-US" sz="1500" b="1" i="1" dirty="0">
                          <a:solidFill>
                            <a:srgbClr val="FFFFFF"/>
                          </a:solidFill>
                          <a:latin typeface="+mn-lt"/>
                          <a:ea typeface="Times New Roman"/>
                          <a:cs typeface="Times New Roman"/>
                        </a:rPr>
                        <a:t>        Creatinine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6.6%</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15.7%</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9509">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3.1%</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7.0%</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9509">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0.7%</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3.5%</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83996">
                <a:tc>
                  <a:txBody>
                    <a:bodyPr/>
                    <a:lstStyle/>
                    <a:p>
                      <a:pPr marL="0" marR="0">
                        <a:spcBef>
                          <a:spcPts val="0"/>
                        </a:spcBef>
                        <a:spcAft>
                          <a:spcPts val="0"/>
                        </a:spcAft>
                      </a:pPr>
                      <a:r>
                        <a:rPr lang="en-US" sz="1500" b="1" kern="0" dirty="0">
                          <a:solidFill>
                            <a:srgbClr val="FFFFFF"/>
                          </a:solidFill>
                          <a:latin typeface="+mn-lt"/>
                          <a:ea typeface="Times New Roman"/>
                          <a:cs typeface="Times New Roman"/>
                        </a:rPr>
                        <a:t>Hyperlipidemia</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26.3%</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(N=608)</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54.1%</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(N=111)</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83996">
                <a:tc>
                  <a:txBody>
                    <a:bodyPr/>
                    <a:lstStyle/>
                    <a:p>
                      <a:pPr marL="0" marR="0">
                        <a:spcBef>
                          <a:spcPts val="0"/>
                        </a:spcBef>
                        <a:spcAft>
                          <a:spcPts val="0"/>
                        </a:spcAft>
                      </a:pPr>
                      <a:r>
                        <a:rPr lang="en-US" sz="1500" b="1" dirty="0">
                          <a:solidFill>
                            <a:srgbClr val="FFFFFF"/>
                          </a:solidFill>
                          <a:latin typeface="+mn-lt"/>
                          <a:ea typeface="Times New Roman"/>
                          <a:cs typeface="Times New Roman"/>
                        </a:rPr>
                        <a:t>Diabetes</a:t>
                      </a:r>
                      <a:endParaRPr lang="en-US" sz="15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21.3%</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(N=681)</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38.7%</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(N=163)</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83996">
                <a:tc>
                  <a:txBody>
                    <a:bodyPr/>
                    <a:lstStyle/>
                    <a:p>
                      <a:pPr marL="0" marR="0">
                        <a:spcBef>
                          <a:spcPts val="0"/>
                        </a:spcBef>
                        <a:spcAft>
                          <a:spcPts val="0"/>
                        </a:spcAft>
                      </a:pPr>
                      <a:r>
                        <a:rPr lang="en-US" sz="1500" b="1" dirty="0">
                          <a:solidFill>
                            <a:srgbClr val="FFFFFF"/>
                          </a:solidFill>
                          <a:latin typeface="+mn-lt"/>
                          <a:ea typeface="Times New Roman"/>
                          <a:cs typeface="Times New Roman"/>
                        </a:rPr>
                        <a:t>Bronchiolitis Obliterans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16.4%</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(N=639)</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53.3%</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(N=137)</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89738002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915400" cy="1066800"/>
          </a:xfrm>
        </p:spPr>
        <p:txBody>
          <a:bodyPr/>
          <a:lstStyle/>
          <a:p>
            <a:r>
              <a:rPr lang="en-US" sz="2600" dirty="0" smtClean="0"/>
              <a:t>Adult Lung Transplants</a:t>
            </a:r>
            <a:r>
              <a:rPr lang="en-US" sz="2400" dirty="0" smtClean="0"/>
              <a:t/>
            </a:r>
            <a:br>
              <a:rPr lang="en-US" sz="2400" dirty="0" smtClean="0"/>
            </a:br>
            <a:r>
              <a:rPr lang="en-US" sz="2400" dirty="0"/>
              <a:t>Cumulative Morbidity </a:t>
            </a:r>
            <a:r>
              <a:rPr lang="en-US" sz="2400" dirty="0" smtClean="0"/>
              <a:t>Rates in </a:t>
            </a:r>
            <a:r>
              <a:rPr lang="en-US" sz="2400" u="sng" dirty="0" smtClean="0"/>
              <a:t>Survivors</a:t>
            </a:r>
            <a:r>
              <a:rPr lang="en-US" sz="2400" dirty="0" smtClean="0"/>
              <a:t> within 10 Years Post-Transplant </a:t>
            </a:r>
            <a:r>
              <a:rPr lang="en-US" sz="2000" dirty="0" smtClean="0"/>
              <a:t>(Follow-ups: April 1994 – June 2014)</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416600121"/>
              </p:ext>
            </p:extLst>
          </p:nvPr>
        </p:nvGraphicFramePr>
        <p:xfrm>
          <a:off x="762000" y="1676400"/>
          <a:ext cx="7620001" cy="3962399"/>
        </p:xfrm>
        <a:graphic>
          <a:graphicData uri="http://schemas.openxmlformats.org/drawingml/2006/table">
            <a:tbl>
              <a:tblPr bandRow="1">
                <a:tableStyleId>{5C22544A-7EE6-4342-B048-85BDC9FD1C3A}</a:tableStyleId>
              </a:tblPr>
              <a:tblGrid>
                <a:gridCol w="4038600"/>
                <a:gridCol w="1752600"/>
                <a:gridCol w="1828801"/>
              </a:tblGrid>
              <a:tr h="9475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u="none" strike="noStrike" dirty="0" smtClean="0">
                          <a:solidFill>
                            <a:srgbClr val="FFFF00"/>
                          </a:solidFill>
                          <a:latin typeface="+mn-lt"/>
                          <a:ea typeface="Times New Roman"/>
                          <a:cs typeface="Times New Roman"/>
                        </a:rPr>
                        <a:t>Outcome</a:t>
                      </a:r>
                      <a:endParaRPr lang="en-US" sz="1500" b="1" u="sng" dirty="0" smtClean="0">
                        <a:solidFill>
                          <a:srgbClr val="FFFF00"/>
                        </a:solidFill>
                        <a:latin typeface="+mn-lt"/>
                        <a:ea typeface="Times New Roman"/>
                        <a:cs typeface="Times New Roman"/>
                      </a:endParaRPr>
                    </a:p>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10 Years</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02478">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71.9%</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(N=1,515)</a:t>
                      </a:r>
                    </a:p>
                  </a:txBody>
                  <a:tcPr marL="0" marR="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502478">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Creatinine </a:t>
                      </a:r>
                      <a:r>
                        <a:rPr lang="en-US" sz="1500" b="1" i="1" dirty="0" smtClean="0">
                          <a:solidFill>
                            <a:srgbClr val="FFFFFF"/>
                          </a:solidFill>
                          <a:latin typeface="+mn-lt"/>
                          <a:ea typeface="Times New Roman"/>
                          <a:cs typeface="Times New Roman"/>
                        </a:rPr>
                        <a:t>≤ 2.5 </a:t>
                      </a:r>
                      <a:r>
                        <a:rPr lang="en-US" sz="1500" b="1" i="1" dirty="0">
                          <a:solidFill>
                            <a:srgbClr val="FFFFFF"/>
                          </a:solidFill>
                          <a:latin typeface="+mn-lt"/>
                          <a:ea typeface="Times New Roman"/>
                          <a:cs typeface="Times New Roman"/>
                        </a:rPr>
                        <a:t>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41.4%</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502478">
                <a:tc>
                  <a:txBody>
                    <a:bodyPr/>
                    <a:lstStyle/>
                    <a:p>
                      <a:pPr marL="0" marR="0">
                        <a:spcBef>
                          <a:spcPts val="0"/>
                        </a:spcBef>
                        <a:spcAft>
                          <a:spcPts val="0"/>
                        </a:spcAft>
                      </a:pPr>
                      <a:r>
                        <a:rPr lang="en-US" sz="1500" b="1" i="1" dirty="0">
                          <a:solidFill>
                            <a:srgbClr val="FFFFFF"/>
                          </a:solidFill>
                          <a:latin typeface="+mn-lt"/>
                          <a:ea typeface="Times New Roman"/>
                          <a:cs typeface="Times New Roman"/>
                        </a:rPr>
                        <a:t>        Creatinine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18.7%</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502478">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7.3%</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502478">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4.6%</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502478">
                <a:tc>
                  <a:txBody>
                    <a:bodyPr/>
                    <a:lstStyle/>
                    <a:p>
                      <a:pPr marL="0" marR="0">
                        <a:spcBef>
                          <a:spcPts val="0"/>
                        </a:spcBef>
                        <a:spcAft>
                          <a:spcPts val="0"/>
                        </a:spcAft>
                      </a:pPr>
                      <a:r>
                        <a:rPr lang="en-US" sz="1500" b="1" dirty="0">
                          <a:solidFill>
                            <a:srgbClr val="FFFFFF"/>
                          </a:solidFill>
                          <a:latin typeface="+mn-lt"/>
                          <a:ea typeface="Times New Roman"/>
                          <a:cs typeface="Times New Roman"/>
                        </a:rPr>
                        <a:t>Bronchiolitis Obliterans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64.6%</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(N=1,150)</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33074132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Lung Transplants</a:t>
            </a:r>
            <a:r>
              <a:rPr lang="en-US" sz="2800" dirty="0" smtClean="0"/>
              <a:t/>
            </a:r>
            <a:br>
              <a:rPr lang="en-US" sz="2800" dirty="0" smtClean="0"/>
            </a:br>
            <a:r>
              <a:rPr lang="en-US" sz="2400" dirty="0" smtClean="0"/>
              <a:t>Freedom from Bronchiolitis Obliterans Syndrome</a:t>
            </a:r>
            <a:br>
              <a:rPr lang="en-US" sz="2400" dirty="0" smtClean="0"/>
            </a:br>
            <a:r>
              <a:rPr lang="en-US" sz="2000" dirty="0" smtClean="0"/>
              <a:t>Conditional on Survival to 14 days (Follow-ups: April 1994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359027"/>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44578904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Adult Lung Transplants</a:t>
            </a:r>
            <a:r>
              <a:rPr lang="en-US" sz="2800" dirty="0" smtClean="0"/>
              <a:t/>
            </a:r>
            <a:br>
              <a:rPr lang="en-US" sz="2800" dirty="0" smtClean="0"/>
            </a:br>
            <a:r>
              <a:rPr lang="en-US" sz="2100" dirty="0" smtClean="0"/>
              <a:t>Freedom from Bronchiolitis Obliterans Syndrome by Transplant Type Conditional on Survival to 14 days </a:t>
            </a:r>
            <a:r>
              <a:rPr lang="en-US" sz="2000" dirty="0" smtClean="0"/>
              <a:t>(Follow-ups: April 1994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8941593"/>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4953000" y="3350648"/>
            <a:ext cx="17526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902315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62000"/>
          </a:xfrm>
        </p:spPr>
        <p:txBody>
          <a:bodyPr/>
          <a:lstStyle/>
          <a:p>
            <a:pPr>
              <a:lnSpc>
                <a:spcPct val="90000"/>
              </a:lnSpc>
            </a:pPr>
            <a:r>
              <a:rPr lang="en-US" sz="2600" dirty="0" smtClean="0"/>
              <a:t>Adult Lung Transplants</a:t>
            </a:r>
            <a:r>
              <a:rPr lang="en-US" sz="2400" dirty="0" smtClean="0"/>
              <a:t/>
            </a:r>
            <a:br>
              <a:rPr lang="en-US" sz="2400" dirty="0" smtClean="0"/>
            </a:br>
            <a:r>
              <a:rPr lang="en-US" sz="2400" dirty="0" smtClean="0"/>
              <a:t>Indications</a:t>
            </a:r>
            <a:r>
              <a:rPr lang="en-US" sz="1800" dirty="0" smtClean="0"/>
              <a:t> </a:t>
            </a:r>
            <a:r>
              <a:rPr lang="en-US" sz="2000" dirty="0" smtClean="0"/>
              <a:t>(Transplants: January 1995 – June 2014)</a:t>
            </a:r>
            <a:endParaRPr lang="en-US" sz="2000" dirty="0"/>
          </a:p>
        </p:txBody>
      </p:sp>
      <p:graphicFrame>
        <p:nvGraphicFramePr>
          <p:cNvPr id="11" name="Content Placeholder 10">
            <a:hlinkClick r:id="rId3"/>
          </p:cNvPr>
          <p:cNvGraphicFramePr>
            <a:graphicFrameLocks noGrp="1"/>
          </p:cNvGraphicFramePr>
          <p:nvPr>
            <p:ph idx="1"/>
            <p:extLst>
              <p:ext uri="{D42A27DB-BD31-4B8C-83A1-F6EECF244321}">
                <p14:modId xmlns:p14="http://schemas.microsoft.com/office/powerpoint/2010/main" val="408626116"/>
              </p:ext>
            </p:extLst>
          </p:nvPr>
        </p:nvGraphicFramePr>
        <p:xfrm>
          <a:off x="304800" y="1004546"/>
          <a:ext cx="8382001" cy="5044586"/>
        </p:xfrm>
        <a:graphic>
          <a:graphicData uri="http://schemas.openxmlformats.org/drawingml/2006/table">
            <a:tbl>
              <a:tblPr bandRow="1">
                <a:tableStyleId>{5C22544A-7EE6-4342-B048-85BDC9FD1C3A}</a:tableStyleId>
              </a:tblPr>
              <a:tblGrid>
                <a:gridCol w="3962400"/>
                <a:gridCol w="1371600"/>
                <a:gridCol w="1447800"/>
                <a:gridCol w="1600201"/>
              </a:tblGrid>
              <a:tr h="267306">
                <a:tc>
                  <a:txBody>
                    <a:bodyPr/>
                    <a:lstStyle/>
                    <a:p>
                      <a:pPr rtl="0" fontAlgn="t"/>
                      <a:r>
                        <a:rPr lang="en-US" sz="1300" b="1" dirty="0">
                          <a:solidFill>
                            <a:srgbClr val="FFFF00"/>
                          </a:solidFill>
                        </a:rPr>
                        <a:t>Diagnosis</a:t>
                      </a:r>
                      <a:endParaRPr lang="en-US" sz="1300" dirty="0">
                        <a:solidFill>
                          <a:srgbClr val="FFFF00"/>
                        </a:solidFill>
                      </a:endParaRPr>
                    </a:p>
                  </a:txBody>
                  <a:tcPr marL="45720" marR="4572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pt-BR" sz="1300" b="1" dirty="0">
                          <a:solidFill>
                            <a:schemeClr val="tx1"/>
                          </a:solidFill>
                        </a:rPr>
                        <a:t>SLT (</a:t>
                      </a:r>
                      <a:r>
                        <a:rPr lang="pt-BR" sz="1300" b="1" dirty="0" smtClean="0">
                          <a:solidFill>
                            <a:schemeClr val="tx1"/>
                          </a:solidFill>
                        </a:rPr>
                        <a:t>N=16,226)</a:t>
                      </a:r>
                      <a:endParaRPr lang="en-US" sz="1300" dirty="0">
                        <a:solidFill>
                          <a:schemeClr val="tx1"/>
                        </a:solidFill>
                      </a:endParaRPr>
                    </a:p>
                  </a:txBody>
                  <a:tcPr marL="45720" marR="457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pt-BR" sz="1300" b="1" dirty="0">
                          <a:solidFill>
                            <a:schemeClr val="tx1"/>
                          </a:solidFill>
                        </a:rPr>
                        <a:t>BLT (</a:t>
                      </a:r>
                      <a:r>
                        <a:rPr lang="pt-BR" sz="1300" b="1" dirty="0" smtClean="0">
                          <a:solidFill>
                            <a:schemeClr val="tx1"/>
                          </a:solidFill>
                        </a:rPr>
                        <a:t>N=29,457)</a:t>
                      </a:r>
                      <a:endParaRPr lang="en-US" sz="1300" dirty="0">
                        <a:solidFill>
                          <a:schemeClr val="tx1"/>
                        </a:solidFill>
                      </a:endParaRPr>
                    </a:p>
                  </a:txBody>
                  <a:tcPr marL="45720" marR="457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pt-BR" sz="1300" b="1" dirty="0">
                          <a:solidFill>
                            <a:schemeClr val="tx1"/>
                          </a:solidFill>
                        </a:rPr>
                        <a:t>TOTAL (</a:t>
                      </a:r>
                      <a:r>
                        <a:rPr lang="pt-BR" sz="1300" b="1" dirty="0" smtClean="0">
                          <a:solidFill>
                            <a:schemeClr val="tx1"/>
                          </a:solidFill>
                        </a:rPr>
                        <a:t>N=45,683)</a:t>
                      </a:r>
                      <a:endParaRPr lang="en-US" sz="1300" dirty="0">
                        <a:solidFill>
                          <a:schemeClr val="tx1"/>
                        </a:solidFill>
                      </a:endParaRPr>
                    </a:p>
                  </a:txBody>
                  <a:tcPr marL="45720" marR="4572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r h="298580">
                <a:tc>
                  <a:txBody>
                    <a:bodyPr/>
                    <a:lstStyle/>
                    <a:p>
                      <a:pPr rtl="0" fontAlgn="t"/>
                      <a:r>
                        <a:rPr lang="en-US" sz="1300" b="1" dirty="0">
                          <a:solidFill>
                            <a:schemeClr val="tx1"/>
                          </a:solidFill>
                        </a:rPr>
                        <a:t>COPD/Emphysema</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6,826 </a:t>
                      </a:r>
                      <a:r>
                        <a:rPr lang="en-US" sz="1300" b="1" kern="1200" dirty="0" smtClean="0">
                          <a:solidFill>
                            <a:schemeClr val="tx1"/>
                          </a:solidFill>
                          <a:latin typeface="+mn-lt"/>
                          <a:ea typeface="+mn-ea"/>
                          <a:cs typeface="+mn-cs"/>
                        </a:rPr>
                        <a:t>(42.1</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7,856 </a:t>
                      </a:r>
                      <a:r>
                        <a:rPr lang="en-US" sz="1300" b="1" kern="1200" dirty="0" smtClean="0">
                          <a:solidFill>
                            <a:schemeClr val="tx1"/>
                          </a:solidFill>
                          <a:latin typeface="+mn-lt"/>
                          <a:ea typeface="+mn-ea"/>
                          <a:cs typeface="+mn-cs"/>
                        </a:rPr>
                        <a:t>(26.7</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14,682 </a:t>
                      </a:r>
                      <a:r>
                        <a:rPr lang="en-US" sz="1300" b="1" kern="1200" dirty="0" smtClean="0">
                          <a:solidFill>
                            <a:schemeClr val="tx1"/>
                          </a:solidFill>
                          <a:latin typeface="+mn-lt"/>
                          <a:ea typeface="+mn-ea"/>
                          <a:cs typeface="+mn-cs"/>
                        </a:rPr>
                        <a:t>(32.1</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98580">
                <a:tc>
                  <a:txBody>
                    <a:bodyPr/>
                    <a:lstStyle/>
                    <a:p>
                      <a:pPr rtl="0" fontAlgn="t"/>
                      <a:r>
                        <a:rPr lang="en-US" sz="1300" b="1" dirty="0">
                          <a:solidFill>
                            <a:schemeClr val="tx1"/>
                          </a:solidFill>
                        </a:rPr>
                        <a:t>Idiopathic Pulmonary Fibrosis</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5,561 </a:t>
                      </a:r>
                      <a:r>
                        <a:rPr lang="en-US" sz="1300" b="1" kern="1200" dirty="0" smtClean="0">
                          <a:solidFill>
                            <a:schemeClr val="tx1"/>
                          </a:solidFill>
                          <a:latin typeface="+mn-lt"/>
                          <a:ea typeface="+mn-ea"/>
                          <a:cs typeface="+mn-cs"/>
                        </a:rPr>
                        <a:t>(34.3</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5,442 </a:t>
                      </a:r>
                      <a:r>
                        <a:rPr lang="en-US" sz="1300" b="1" kern="1200" dirty="0" smtClean="0">
                          <a:solidFill>
                            <a:schemeClr val="tx1"/>
                          </a:solidFill>
                          <a:latin typeface="+mn-lt"/>
                          <a:ea typeface="+mn-ea"/>
                          <a:cs typeface="+mn-cs"/>
                        </a:rPr>
                        <a:t>(18.5</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11,003 </a:t>
                      </a:r>
                      <a:r>
                        <a:rPr lang="en-US" sz="1300" b="1" kern="1200" dirty="0" smtClean="0">
                          <a:solidFill>
                            <a:schemeClr val="tx1"/>
                          </a:solidFill>
                          <a:latin typeface="+mn-lt"/>
                          <a:ea typeface="+mn-ea"/>
                          <a:cs typeface="+mn-cs"/>
                        </a:rPr>
                        <a:t>(24.1</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98580">
                <a:tc>
                  <a:txBody>
                    <a:bodyPr/>
                    <a:lstStyle/>
                    <a:p>
                      <a:pPr rtl="0" fontAlgn="t"/>
                      <a:r>
                        <a:rPr lang="en-US" sz="1300" b="1" dirty="0">
                          <a:solidFill>
                            <a:schemeClr val="tx1"/>
                          </a:solidFill>
                        </a:rPr>
                        <a:t>Cystic Fibrosis</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228 </a:t>
                      </a:r>
                      <a:r>
                        <a:rPr lang="en-US" sz="1300" b="1" kern="1200" dirty="0" smtClean="0">
                          <a:solidFill>
                            <a:schemeClr val="tx1"/>
                          </a:solidFill>
                          <a:latin typeface="+mn-lt"/>
                          <a:ea typeface="+mn-ea"/>
                          <a:cs typeface="+mn-cs"/>
                        </a:rPr>
                        <a:t>(1.4</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7,191 </a:t>
                      </a:r>
                      <a:r>
                        <a:rPr lang="en-US" sz="1300" b="1" kern="1200" dirty="0" smtClean="0">
                          <a:solidFill>
                            <a:schemeClr val="tx1"/>
                          </a:solidFill>
                          <a:latin typeface="+mn-lt"/>
                          <a:ea typeface="+mn-ea"/>
                          <a:cs typeface="+mn-cs"/>
                        </a:rPr>
                        <a:t>(24.4</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7,419 </a:t>
                      </a:r>
                      <a:r>
                        <a:rPr lang="en-US" sz="1300" b="1" kern="1200" dirty="0" smtClean="0">
                          <a:solidFill>
                            <a:schemeClr val="tx1"/>
                          </a:solidFill>
                          <a:latin typeface="+mn-lt"/>
                          <a:ea typeface="+mn-ea"/>
                          <a:cs typeface="+mn-cs"/>
                        </a:rPr>
                        <a:t>(16.2</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98580">
                <a:tc>
                  <a:txBody>
                    <a:bodyPr/>
                    <a:lstStyle/>
                    <a:p>
                      <a:pPr rtl="0" fontAlgn="t"/>
                      <a:r>
                        <a:rPr lang="en-US" sz="1300" b="1" dirty="0">
                          <a:solidFill>
                            <a:schemeClr val="tx1"/>
                          </a:solidFill>
                        </a:rPr>
                        <a:t>Alpha-1</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792 </a:t>
                      </a:r>
                      <a:r>
                        <a:rPr lang="en-US" sz="1300" b="1" kern="1200" dirty="0" smtClean="0">
                          <a:solidFill>
                            <a:schemeClr val="tx1"/>
                          </a:solidFill>
                          <a:latin typeface="+mn-lt"/>
                          <a:ea typeface="+mn-ea"/>
                          <a:cs typeface="+mn-cs"/>
                        </a:rPr>
                        <a:t>(4.9</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1,667 </a:t>
                      </a:r>
                      <a:r>
                        <a:rPr lang="en-US" sz="1300" b="1" kern="1200" dirty="0" smtClean="0">
                          <a:solidFill>
                            <a:schemeClr val="tx1"/>
                          </a:solidFill>
                          <a:latin typeface="+mn-lt"/>
                          <a:ea typeface="+mn-ea"/>
                          <a:cs typeface="+mn-cs"/>
                        </a:rPr>
                        <a:t>(5.7</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2,459 </a:t>
                      </a:r>
                      <a:r>
                        <a:rPr lang="en-US" sz="1300" b="1" kern="1200" dirty="0" smtClean="0">
                          <a:solidFill>
                            <a:schemeClr val="tx1"/>
                          </a:solidFill>
                          <a:latin typeface="+mn-lt"/>
                          <a:ea typeface="+mn-ea"/>
                          <a:cs typeface="+mn-cs"/>
                        </a:rPr>
                        <a:t>(5.4</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98580">
                <a:tc>
                  <a:txBody>
                    <a:bodyPr/>
                    <a:lstStyle/>
                    <a:p>
                      <a:pPr rtl="0" fontAlgn="t"/>
                      <a:r>
                        <a:rPr lang="en-US" sz="1300" b="1" dirty="0">
                          <a:solidFill>
                            <a:schemeClr val="tx1"/>
                          </a:solidFill>
                        </a:rPr>
                        <a:t>Idiopathic Pulmonary Arterial Hypertension</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91 </a:t>
                      </a:r>
                      <a:r>
                        <a:rPr lang="en-US" sz="1300" b="1" kern="1200" dirty="0" smtClean="0">
                          <a:solidFill>
                            <a:schemeClr val="tx1"/>
                          </a:solidFill>
                          <a:latin typeface="+mn-lt"/>
                          <a:ea typeface="+mn-ea"/>
                          <a:cs typeface="+mn-cs"/>
                        </a:rPr>
                        <a:t>(0.6</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1,250 </a:t>
                      </a:r>
                      <a:r>
                        <a:rPr lang="en-US" sz="1300" b="1" kern="1200" dirty="0" smtClean="0">
                          <a:solidFill>
                            <a:schemeClr val="tx1"/>
                          </a:solidFill>
                          <a:latin typeface="+mn-lt"/>
                          <a:ea typeface="+mn-ea"/>
                          <a:cs typeface="+mn-cs"/>
                        </a:rPr>
                        <a:t>(4.2</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1,341 </a:t>
                      </a:r>
                      <a:r>
                        <a:rPr lang="en-US" sz="1300" b="1" kern="1200" dirty="0" smtClean="0">
                          <a:solidFill>
                            <a:schemeClr val="tx1"/>
                          </a:solidFill>
                          <a:latin typeface="+mn-lt"/>
                          <a:ea typeface="+mn-ea"/>
                          <a:cs typeface="+mn-cs"/>
                        </a:rPr>
                        <a:t>(2.9</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98580">
                <a:tc>
                  <a:txBody>
                    <a:bodyPr/>
                    <a:lstStyle/>
                    <a:p>
                      <a:pPr rtl="0" fontAlgn="t"/>
                      <a:r>
                        <a:rPr lang="en-US" sz="1300" b="1" dirty="0">
                          <a:solidFill>
                            <a:schemeClr val="tx1"/>
                          </a:solidFill>
                        </a:rPr>
                        <a:t>Pulmonary Fibrosis, Other</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758 </a:t>
                      </a:r>
                      <a:r>
                        <a:rPr lang="en-US" sz="1300" b="1" kern="1200" dirty="0" smtClean="0">
                          <a:solidFill>
                            <a:schemeClr val="tx1"/>
                          </a:solidFill>
                          <a:latin typeface="+mn-lt"/>
                          <a:ea typeface="+mn-ea"/>
                          <a:cs typeface="+mn-cs"/>
                        </a:rPr>
                        <a:t>(4.7</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1,125 </a:t>
                      </a:r>
                      <a:r>
                        <a:rPr lang="en-US" sz="1300" b="1" kern="1200" dirty="0" smtClean="0">
                          <a:solidFill>
                            <a:schemeClr val="tx1"/>
                          </a:solidFill>
                          <a:latin typeface="+mn-lt"/>
                          <a:ea typeface="+mn-ea"/>
                          <a:cs typeface="+mn-cs"/>
                        </a:rPr>
                        <a:t>(3.8</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1,883 </a:t>
                      </a:r>
                      <a:r>
                        <a:rPr lang="en-US" sz="1300" b="1" kern="1200" dirty="0" smtClean="0">
                          <a:solidFill>
                            <a:schemeClr val="tx1"/>
                          </a:solidFill>
                          <a:latin typeface="+mn-lt"/>
                          <a:ea typeface="+mn-ea"/>
                          <a:cs typeface="+mn-cs"/>
                        </a:rPr>
                        <a:t>(4.1</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98580">
                <a:tc>
                  <a:txBody>
                    <a:bodyPr/>
                    <a:lstStyle/>
                    <a:p>
                      <a:pPr rtl="0" fontAlgn="t"/>
                      <a:r>
                        <a:rPr lang="en-US" sz="1300" b="1" dirty="0">
                          <a:solidFill>
                            <a:schemeClr val="tx1"/>
                          </a:solidFill>
                        </a:rPr>
                        <a:t>Bronchiectasis</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65 </a:t>
                      </a:r>
                      <a:r>
                        <a:rPr lang="en-US" sz="1300" b="1" kern="1200" dirty="0" smtClean="0">
                          <a:solidFill>
                            <a:schemeClr val="tx1"/>
                          </a:solidFill>
                          <a:latin typeface="+mn-lt"/>
                          <a:ea typeface="+mn-ea"/>
                          <a:cs typeface="+mn-cs"/>
                        </a:rPr>
                        <a:t>(0.4</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1,167 </a:t>
                      </a:r>
                      <a:r>
                        <a:rPr lang="en-US" sz="1300" b="1" kern="1200" dirty="0" smtClean="0">
                          <a:solidFill>
                            <a:schemeClr val="tx1"/>
                          </a:solidFill>
                          <a:latin typeface="+mn-lt"/>
                          <a:ea typeface="+mn-ea"/>
                          <a:cs typeface="+mn-cs"/>
                        </a:rPr>
                        <a:t>(4.0</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1,232 </a:t>
                      </a:r>
                      <a:r>
                        <a:rPr lang="en-US" sz="1300" b="1" kern="1200" dirty="0" smtClean="0">
                          <a:solidFill>
                            <a:schemeClr val="tx1"/>
                          </a:solidFill>
                          <a:latin typeface="+mn-lt"/>
                          <a:ea typeface="+mn-ea"/>
                          <a:cs typeface="+mn-cs"/>
                        </a:rPr>
                        <a:t>(2.7</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98580">
                <a:tc>
                  <a:txBody>
                    <a:bodyPr/>
                    <a:lstStyle/>
                    <a:p>
                      <a:pPr rtl="0" fontAlgn="t"/>
                      <a:r>
                        <a:rPr lang="en-US" sz="1300" b="1" dirty="0">
                          <a:solidFill>
                            <a:schemeClr val="tx1"/>
                          </a:solidFill>
                        </a:rPr>
                        <a:t>Sarcoidosis</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301 </a:t>
                      </a:r>
                      <a:r>
                        <a:rPr lang="en-US" sz="1300" b="1" kern="1200" dirty="0" smtClean="0">
                          <a:solidFill>
                            <a:schemeClr val="tx1"/>
                          </a:solidFill>
                          <a:latin typeface="+mn-lt"/>
                          <a:ea typeface="+mn-ea"/>
                          <a:cs typeface="+mn-cs"/>
                        </a:rPr>
                        <a:t>(1.9</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857 </a:t>
                      </a:r>
                      <a:r>
                        <a:rPr lang="en-US" sz="1300" b="1" kern="1200" dirty="0" smtClean="0">
                          <a:solidFill>
                            <a:schemeClr val="tx1"/>
                          </a:solidFill>
                          <a:latin typeface="+mn-lt"/>
                          <a:ea typeface="+mn-ea"/>
                          <a:cs typeface="+mn-cs"/>
                        </a:rPr>
                        <a:t>(2.9</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1,158 </a:t>
                      </a:r>
                      <a:r>
                        <a:rPr lang="en-US" sz="1300" b="1" kern="1200" dirty="0" smtClean="0">
                          <a:solidFill>
                            <a:schemeClr val="tx1"/>
                          </a:solidFill>
                          <a:latin typeface="+mn-lt"/>
                          <a:ea typeface="+mn-ea"/>
                          <a:cs typeface="+mn-cs"/>
                        </a:rPr>
                        <a:t>(2.5</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98580">
                <a:tc>
                  <a:txBody>
                    <a:bodyPr/>
                    <a:lstStyle/>
                    <a:p>
                      <a:pPr rtl="0" fontAlgn="t"/>
                      <a:r>
                        <a:rPr lang="en-US" sz="1300" b="1" dirty="0" smtClean="0">
                          <a:solidFill>
                            <a:schemeClr val="tx1"/>
                          </a:solidFill>
                        </a:rPr>
                        <a:t>Retransplant</a:t>
                      </a:r>
                      <a:r>
                        <a:rPr lang="en-US" sz="1300" b="1" dirty="0">
                          <a:solidFill>
                            <a:schemeClr val="tx1"/>
                          </a:solidFill>
                        </a:rPr>
                        <a:t>: Obliterative Bronchiolitis</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338 </a:t>
                      </a:r>
                      <a:r>
                        <a:rPr lang="en-US" sz="1300" b="1" kern="1200" dirty="0" smtClean="0">
                          <a:solidFill>
                            <a:schemeClr val="tx1"/>
                          </a:solidFill>
                          <a:latin typeface="+mn-lt"/>
                          <a:ea typeface="+mn-ea"/>
                          <a:cs typeface="+mn-cs"/>
                        </a:rPr>
                        <a:t>(2.1</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440 </a:t>
                      </a:r>
                      <a:r>
                        <a:rPr lang="en-US" sz="1300" b="1" kern="1200" dirty="0" smtClean="0">
                          <a:solidFill>
                            <a:schemeClr val="tx1"/>
                          </a:solidFill>
                          <a:latin typeface="+mn-lt"/>
                          <a:ea typeface="+mn-ea"/>
                          <a:cs typeface="+mn-cs"/>
                        </a:rPr>
                        <a:t>(1.5</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778 </a:t>
                      </a:r>
                      <a:r>
                        <a:rPr lang="en-US" sz="1300" b="1" kern="1200" dirty="0" smtClean="0">
                          <a:solidFill>
                            <a:schemeClr val="tx1"/>
                          </a:solidFill>
                          <a:latin typeface="+mn-lt"/>
                          <a:ea typeface="+mn-ea"/>
                          <a:cs typeface="+mn-cs"/>
                        </a:rPr>
                        <a:t>(1.7</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98580">
                <a:tc>
                  <a:txBody>
                    <a:bodyPr/>
                    <a:lstStyle/>
                    <a:p>
                      <a:pPr rtl="0" fontAlgn="t"/>
                      <a:r>
                        <a:rPr lang="en-US" sz="1300" b="1" dirty="0">
                          <a:solidFill>
                            <a:schemeClr val="tx1"/>
                          </a:solidFill>
                        </a:rPr>
                        <a:t>Connective Tissue Disease</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200 </a:t>
                      </a:r>
                      <a:r>
                        <a:rPr lang="en-US" sz="1300" b="1" kern="1200" dirty="0" smtClean="0">
                          <a:solidFill>
                            <a:schemeClr val="tx1"/>
                          </a:solidFill>
                          <a:latin typeface="+mn-lt"/>
                          <a:ea typeface="+mn-ea"/>
                          <a:cs typeface="+mn-cs"/>
                        </a:rPr>
                        <a:t>(1.2</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481 </a:t>
                      </a:r>
                      <a:r>
                        <a:rPr lang="en-US" sz="1300" b="1" kern="1200" dirty="0" smtClean="0">
                          <a:solidFill>
                            <a:schemeClr val="tx1"/>
                          </a:solidFill>
                          <a:latin typeface="+mn-lt"/>
                          <a:ea typeface="+mn-ea"/>
                          <a:cs typeface="+mn-cs"/>
                        </a:rPr>
                        <a:t>(1.6</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681 </a:t>
                      </a:r>
                      <a:r>
                        <a:rPr lang="en-US" sz="1300" b="1" kern="1200" dirty="0" smtClean="0">
                          <a:solidFill>
                            <a:schemeClr val="tx1"/>
                          </a:solidFill>
                          <a:latin typeface="+mn-lt"/>
                          <a:ea typeface="+mn-ea"/>
                          <a:cs typeface="+mn-cs"/>
                        </a:rPr>
                        <a:t>(1.5</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98580">
                <a:tc>
                  <a:txBody>
                    <a:bodyPr/>
                    <a:lstStyle/>
                    <a:p>
                      <a:pPr rtl="0" fontAlgn="t"/>
                      <a:r>
                        <a:rPr lang="en-US" sz="1300" b="1" dirty="0">
                          <a:solidFill>
                            <a:schemeClr val="tx1"/>
                          </a:solidFill>
                        </a:rPr>
                        <a:t>Obliterative Bronchiolitis (Not </a:t>
                      </a:r>
                      <a:r>
                        <a:rPr lang="en-US" sz="1300" b="1" dirty="0" smtClean="0">
                          <a:solidFill>
                            <a:schemeClr val="tx1"/>
                          </a:solidFill>
                        </a:rPr>
                        <a:t>Retransplant</a:t>
                      </a:r>
                      <a:r>
                        <a:rPr lang="en-US" sz="1300" b="1" dirty="0">
                          <a:solidFill>
                            <a:schemeClr val="tx1"/>
                          </a:solidFill>
                        </a:rPr>
                        <a:t>)</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110 </a:t>
                      </a:r>
                      <a:r>
                        <a:rPr lang="en-US" sz="1300" b="1" kern="1200" dirty="0" smtClean="0">
                          <a:solidFill>
                            <a:schemeClr val="tx1"/>
                          </a:solidFill>
                          <a:latin typeface="+mn-lt"/>
                          <a:ea typeface="+mn-ea"/>
                          <a:cs typeface="+mn-cs"/>
                        </a:rPr>
                        <a:t>(0.7</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381 </a:t>
                      </a:r>
                      <a:r>
                        <a:rPr lang="en-US" sz="1300" b="1" kern="1200" dirty="0" smtClean="0">
                          <a:solidFill>
                            <a:schemeClr val="tx1"/>
                          </a:solidFill>
                          <a:latin typeface="+mn-lt"/>
                          <a:ea typeface="+mn-ea"/>
                          <a:cs typeface="+mn-cs"/>
                        </a:rPr>
                        <a:t>(1.3</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491 </a:t>
                      </a:r>
                      <a:r>
                        <a:rPr lang="en-US" sz="1300" b="1" kern="1200" dirty="0" smtClean="0">
                          <a:solidFill>
                            <a:schemeClr val="tx1"/>
                          </a:solidFill>
                          <a:latin typeface="+mn-lt"/>
                          <a:ea typeface="+mn-ea"/>
                          <a:cs typeface="+mn-cs"/>
                        </a:rPr>
                        <a:t>(1.1</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98580">
                <a:tc>
                  <a:txBody>
                    <a:bodyPr/>
                    <a:lstStyle/>
                    <a:p>
                      <a:pPr rtl="0" fontAlgn="t"/>
                      <a:r>
                        <a:rPr lang="en-US" sz="1300" b="1" dirty="0">
                          <a:solidFill>
                            <a:schemeClr val="tx1"/>
                          </a:solidFill>
                        </a:rPr>
                        <a:t>LAM</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142 </a:t>
                      </a:r>
                      <a:r>
                        <a:rPr lang="en-US" sz="1300" b="1" kern="1200" dirty="0" smtClean="0">
                          <a:solidFill>
                            <a:schemeClr val="tx1"/>
                          </a:solidFill>
                          <a:latin typeface="+mn-lt"/>
                          <a:ea typeface="+mn-ea"/>
                          <a:cs typeface="+mn-cs"/>
                        </a:rPr>
                        <a:t>(0.9</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330 </a:t>
                      </a:r>
                      <a:r>
                        <a:rPr lang="en-US" sz="1300" b="1" kern="1200" dirty="0" smtClean="0">
                          <a:solidFill>
                            <a:schemeClr val="tx1"/>
                          </a:solidFill>
                          <a:latin typeface="+mn-lt"/>
                          <a:ea typeface="+mn-ea"/>
                          <a:cs typeface="+mn-cs"/>
                        </a:rPr>
                        <a:t>(1.1</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472 </a:t>
                      </a:r>
                      <a:r>
                        <a:rPr lang="en-US" sz="1300" b="1" kern="1200" dirty="0" smtClean="0">
                          <a:solidFill>
                            <a:schemeClr val="tx1"/>
                          </a:solidFill>
                          <a:latin typeface="+mn-lt"/>
                          <a:ea typeface="+mn-ea"/>
                          <a:cs typeface="+mn-cs"/>
                        </a:rPr>
                        <a:t>(1.0</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98580">
                <a:tc>
                  <a:txBody>
                    <a:bodyPr/>
                    <a:lstStyle/>
                    <a:p>
                      <a:pPr rtl="0" fontAlgn="t"/>
                      <a:r>
                        <a:rPr lang="en-US" sz="1300" b="1" dirty="0" smtClean="0">
                          <a:solidFill>
                            <a:schemeClr val="tx1"/>
                          </a:solidFill>
                        </a:rPr>
                        <a:t>Retransplant</a:t>
                      </a:r>
                      <a:r>
                        <a:rPr lang="en-US" sz="1300" b="1" dirty="0">
                          <a:solidFill>
                            <a:schemeClr val="tx1"/>
                          </a:solidFill>
                        </a:rPr>
                        <a:t>: Not Obliterative Bronchiolitis</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210 </a:t>
                      </a:r>
                      <a:r>
                        <a:rPr lang="en-US" sz="1300" b="1" kern="1200" dirty="0" smtClean="0">
                          <a:solidFill>
                            <a:schemeClr val="tx1"/>
                          </a:solidFill>
                          <a:latin typeface="+mn-lt"/>
                          <a:ea typeface="+mn-ea"/>
                          <a:cs typeface="+mn-cs"/>
                        </a:rPr>
                        <a:t>(1.3</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246 </a:t>
                      </a:r>
                      <a:r>
                        <a:rPr lang="en-US" sz="1300" b="1" kern="1200" dirty="0" smtClean="0">
                          <a:solidFill>
                            <a:schemeClr val="tx1"/>
                          </a:solidFill>
                          <a:latin typeface="+mn-lt"/>
                          <a:ea typeface="+mn-ea"/>
                          <a:cs typeface="+mn-cs"/>
                        </a:rPr>
                        <a:t>(0.8</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456 </a:t>
                      </a:r>
                      <a:r>
                        <a:rPr lang="en-US" sz="1300" b="1" kern="1200" dirty="0" smtClean="0">
                          <a:solidFill>
                            <a:schemeClr val="tx1"/>
                          </a:solidFill>
                          <a:latin typeface="+mn-lt"/>
                          <a:ea typeface="+mn-ea"/>
                          <a:cs typeface="+mn-cs"/>
                        </a:rPr>
                        <a:t>(1.0</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98580">
                <a:tc>
                  <a:txBody>
                    <a:bodyPr/>
                    <a:lstStyle/>
                    <a:p>
                      <a:pPr rtl="0" fontAlgn="t"/>
                      <a:r>
                        <a:rPr lang="en-US" sz="1300" b="1" dirty="0">
                          <a:solidFill>
                            <a:schemeClr val="tx1"/>
                          </a:solidFill>
                        </a:rPr>
                        <a:t>Congenital Heart Disease</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93 </a:t>
                      </a:r>
                      <a:r>
                        <a:rPr lang="en-US" sz="1300" b="1" kern="1200" dirty="0" smtClean="0">
                          <a:solidFill>
                            <a:schemeClr val="tx1"/>
                          </a:solidFill>
                          <a:latin typeface="+mn-lt"/>
                          <a:ea typeface="+mn-ea"/>
                          <a:cs typeface="+mn-cs"/>
                        </a:rPr>
                        <a:t>(0.6</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333 </a:t>
                      </a:r>
                      <a:r>
                        <a:rPr lang="en-US" sz="1300" b="1" kern="1200" dirty="0" smtClean="0">
                          <a:solidFill>
                            <a:schemeClr val="tx1"/>
                          </a:solidFill>
                          <a:latin typeface="+mn-lt"/>
                          <a:ea typeface="+mn-ea"/>
                          <a:cs typeface="+mn-cs"/>
                        </a:rPr>
                        <a:t>(1.1</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426 </a:t>
                      </a:r>
                      <a:r>
                        <a:rPr lang="en-US" sz="1300" b="1" kern="1200" dirty="0" smtClean="0">
                          <a:solidFill>
                            <a:schemeClr val="tx1"/>
                          </a:solidFill>
                          <a:latin typeface="+mn-lt"/>
                          <a:ea typeface="+mn-ea"/>
                          <a:cs typeface="+mn-cs"/>
                        </a:rPr>
                        <a:t>(0.9</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98580">
                <a:tc>
                  <a:txBody>
                    <a:bodyPr/>
                    <a:lstStyle/>
                    <a:p>
                      <a:pPr rtl="0" fontAlgn="t"/>
                      <a:r>
                        <a:rPr lang="en-US" sz="1300" b="1">
                          <a:solidFill>
                            <a:schemeClr val="tx1"/>
                          </a:solidFill>
                        </a:rPr>
                        <a:t>Cancer</a:t>
                      </a:r>
                      <a:endParaRPr lang="en-US" sz="130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7 </a:t>
                      </a:r>
                      <a:r>
                        <a:rPr lang="en-US" sz="1300" b="1" kern="1200" dirty="0" smtClean="0">
                          <a:solidFill>
                            <a:schemeClr val="tx1"/>
                          </a:solidFill>
                          <a:latin typeface="+mn-lt"/>
                          <a:ea typeface="+mn-ea"/>
                          <a:cs typeface="+mn-cs"/>
                        </a:rPr>
                        <a:t>(0.0</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30 </a:t>
                      </a:r>
                      <a:r>
                        <a:rPr lang="en-US" sz="1300" b="1" kern="1200" dirty="0" smtClean="0">
                          <a:solidFill>
                            <a:schemeClr val="tx1"/>
                          </a:solidFill>
                          <a:latin typeface="+mn-lt"/>
                          <a:ea typeface="+mn-ea"/>
                          <a:cs typeface="+mn-cs"/>
                        </a:rPr>
                        <a:t>(0.1</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37 </a:t>
                      </a:r>
                      <a:r>
                        <a:rPr lang="en-US" sz="1300" b="1" kern="1200" dirty="0" smtClean="0">
                          <a:solidFill>
                            <a:schemeClr val="tx1"/>
                          </a:solidFill>
                          <a:latin typeface="+mn-lt"/>
                          <a:ea typeface="+mn-ea"/>
                          <a:cs typeface="+mn-cs"/>
                        </a:rPr>
                        <a:t>(0.1</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98580">
                <a:tc>
                  <a:txBody>
                    <a:bodyPr/>
                    <a:lstStyle/>
                    <a:p>
                      <a:pPr rtl="0" fontAlgn="t"/>
                      <a:r>
                        <a:rPr lang="en-US" sz="1300" b="1" dirty="0">
                          <a:solidFill>
                            <a:schemeClr val="tx1"/>
                          </a:solidFill>
                        </a:rPr>
                        <a:t>Other</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504 </a:t>
                      </a:r>
                      <a:r>
                        <a:rPr lang="en-US" sz="1300" b="1" kern="1200" dirty="0" smtClean="0">
                          <a:solidFill>
                            <a:schemeClr val="tx1"/>
                          </a:solidFill>
                          <a:latin typeface="+mn-lt"/>
                          <a:ea typeface="+mn-ea"/>
                          <a:cs typeface="+mn-cs"/>
                        </a:rPr>
                        <a:t>(3.1</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661 </a:t>
                      </a:r>
                      <a:r>
                        <a:rPr lang="en-US" sz="1300" b="1" kern="1200" dirty="0" smtClean="0">
                          <a:solidFill>
                            <a:schemeClr val="tx1"/>
                          </a:solidFill>
                          <a:latin typeface="+mn-lt"/>
                          <a:ea typeface="+mn-ea"/>
                          <a:cs typeface="+mn-cs"/>
                        </a:rPr>
                        <a:t>(2.2</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1,165 </a:t>
                      </a:r>
                      <a:r>
                        <a:rPr lang="en-US" sz="1300" b="1" kern="1200" dirty="0" smtClean="0">
                          <a:solidFill>
                            <a:schemeClr val="tx1"/>
                          </a:solidFill>
                          <a:latin typeface="+mn-lt"/>
                          <a:ea typeface="+mn-ea"/>
                          <a:cs typeface="+mn-cs"/>
                        </a:rPr>
                        <a:t>(2.6</a:t>
                      </a:r>
                      <a:r>
                        <a:rPr lang="en-US" sz="1300" b="1" kern="1200" dirty="0">
                          <a:solidFill>
                            <a:schemeClr val="tx1"/>
                          </a:solidFill>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bl>
          </a:graphicData>
        </a:graphic>
      </p:graphicFrame>
      <p:sp>
        <p:nvSpPr>
          <p:cNvPr id="8" name="TextBox 7"/>
          <p:cNvSpPr txBox="1"/>
          <p:nvPr/>
        </p:nvSpPr>
        <p:spPr>
          <a:xfrm>
            <a:off x="4800600" y="6227802"/>
            <a:ext cx="4038600" cy="553998"/>
          </a:xfrm>
          <a:prstGeom prst="rect">
            <a:avLst/>
          </a:prstGeom>
          <a:noFill/>
        </p:spPr>
        <p:txBody>
          <a:bodyPr wrap="square" lIns="0" tIns="0" rIns="0" bIns="0" rtlCol="0">
            <a:spAutoFit/>
          </a:bodyPr>
          <a:lstStyle/>
          <a:p>
            <a:r>
              <a:rPr lang="en-US" sz="1200" b="1" dirty="0" smtClean="0">
                <a:solidFill>
                  <a:srgbClr val="FFFF00"/>
                </a:solidFill>
              </a:rPr>
              <a:t>For some retransplants, a diagnosis other than retransplant was reported, so the total number and percentage of retransplants may be greater.</a:t>
            </a:r>
            <a:endParaRPr lang="en-US" sz="1200" b="1" dirty="0">
              <a:solidFill>
                <a:srgbClr val="FFFF00"/>
              </a:solidFill>
            </a:endParaRPr>
          </a:p>
        </p:txBody>
      </p:sp>
      <p:sp>
        <p:nvSpPr>
          <p:cNvPr id="9" name="TextBox 8"/>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4" name="TextBox 13"/>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a:t>
            </a:r>
            <a:r>
              <a:rPr lang="en-US" sz="2800" dirty="0" smtClean="0"/>
              <a:t/>
            </a:r>
            <a:br>
              <a:rPr lang="en-US" sz="2800" dirty="0" smtClean="0"/>
            </a:br>
            <a:r>
              <a:rPr lang="en-US" sz="2400" dirty="0" smtClean="0"/>
              <a:t>Freedom from Bronchiolitis Obliterans Syndrome</a:t>
            </a:r>
            <a:br>
              <a:rPr lang="en-US" sz="2400" dirty="0" smtClean="0"/>
            </a:br>
            <a:r>
              <a:rPr lang="en-US" sz="2400" dirty="0" smtClean="0"/>
              <a:t>by Diagnosis Conditional on Survival to 14 days</a:t>
            </a:r>
            <a:br>
              <a:rPr lang="en-US" sz="2400" dirty="0" smtClean="0"/>
            </a:br>
            <a:r>
              <a:rPr lang="en-US" sz="2000" dirty="0" smtClean="0"/>
              <a:t>(Follow-ups: April 1994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16525897"/>
              </p:ext>
            </p:extLst>
          </p:nvPr>
        </p:nvGraphicFramePr>
        <p:xfrm>
          <a:off x="228600" y="17526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371600" y="4876800"/>
            <a:ext cx="3810000" cy="523220"/>
          </a:xfrm>
          <a:prstGeom prst="rect">
            <a:avLst/>
          </a:prstGeom>
          <a:noFill/>
        </p:spPr>
        <p:txBody>
          <a:bodyPr wrap="square" rtlCol="0">
            <a:spAutoFit/>
          </a:bodyPr>
          <a:lstStyle/>
          <a:p>
            <a:r>
              <a:rPr lang="en-US" sz="1400" b="1" dirty="0" smtClean="0">
                <a:solidFill>
                  <a:srgbClr val="FFFF00"/>
                </a:solidFill>
              </a:rPr>
              <a:t>No pair-wise comparisons were significant at p &lt; 0.05 except COPD vs. CF</a:t>
            </a:r>
            <a:endParaRPr lang="en-US" sz="1400" b="1"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07367669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Adult Lung Transplants</a:t>
            </a:r>
            <a:r>
              <a:rPr lang="en-US" sz="2800" dirty="0" smtClean="0"/>
              <a:t/>
            </a:r>
            <a:br>
              <a:rPr lang="en-US" sz="2800" dirty="0" smtClean="0"/>
            </a:br>
            <a:r>
              <a:rPr lang="en-US" sz="2400" dirty="0" smtClean="0"/>
              <a:t>Freedom from Bronchiolitis Obliterans Syndrome</a:t>
            </a:r>
            <a:br>
              <a:rPr lang="en-US" sz="2400" dirty="0" smtClean="0"/>
            </a:br>
            <a:r>
              <a:rPr lang="en-US" sz="2400" dirty="0" smtClean="0"/>
              <a:t>by Induction Use Conditional on Survival to 14 days</a:t>
            </a:r>
            <a:r>
              <a:rPr lang="en-US" sz="2000" dirty="0"/>
              <a:t/>
            </a:r>
            <a:br>
              <a:rPr lang="en-US" sz="2000" dirty="0"/>
            </a:br>
            <a:r>
              <a:rPr lang="en-US" sz="2000" dirty="0" smtClean="0"/>
              <a:t>(Follow-ups: April 1994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6796259"/>
              </p:ext>
            </p:extLst>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0" y="4267200"/>
            <a:ext cx="1752600" cy="323165"/>
          </a:xfrm>
          <a:prstGeom prst="rect">
            <a:avLst/>
          </a:prstGeom>
          <a:noFill/>
        </p:spPr>
        <p:txBody>
          <a:bodyPr wrap="square" rtlCol="0">
            <a:spAutoFit/>
          </a:bodyPr>
          <a:lstStyle/>
          <a:p>
            <a:pPr algn="ctr"/>
            <a:r>
              <a:rPr lang="en-US" sz="1500" b="1" dirty="0" smtClean="0">
                <a:solidFill>
                  <a:srgbClr val="FFFF00"/>
                </a:solidFill>
              </a:rPr>
              <a:t>p = 0.0002</a:t>
            </a:r>
            <a:endParaRPr lang="en-US" sz="1500" b="1"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91092108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447800"/>
          </a:xfrm>
        </p:spPr>
        <p:txBody>
          <a:bodyPr/>
          <a:lstStyle/>
          <a:p>
            <a:r>
              <a:rPr lang="en-US" sz="2600" dirty="0" smtClean="0"/>
              <a:t>Adult Lung Transplants</a:t>
            </a:r>
            <a:r>
              <a:rPr lang="en-US" sz="2800" dirty="0" smtClean="0"/>
              <a:t/>
            </a:r>
            <a:br>
              <a:rPr lang="en-US" sz="2800" dirty="0" smtClean="0"/>
            </a:br>
            <a:r>
              <a:rPr lang="en-US" sz="2400" dirty="0" smtClean="0"/>
              <a:t>Freedom from Bronchiolitis Obliterans Syndrome</a:t>
            </a:r>
            <a:br>
              <a:rPr lang="en-US" sz="2400" dirty="0" smtClean="0"/>
            </a:br>
            <a:r>
              <a:rPr lang="en-US" sz="2400" dirty="0" smtClean="0"/>
              <a:t>by Induction Use Conditional on Survival to 1 Year</a:t>
            </a:r>
            <a:br>
              <a:rPr lang="en-US" sz="2400" dirty="0" smtClean="0"/>
            </a:br>
            <a:r>
              <a:rPr lang="en-US" sz="2000" dirty="0" smtClean="0"/>
              <a:t>(Follow-ups: April 1994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1394400"/>
              </p:ext>
            </p:extLst>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438400" y="4267200"/>
            <a:ext cx="1752600" cy="323165"/>
          </a:xfrm>
          <a:prstGeom prst="rect">
            <a:avLst/>
          </a:prstGeom>
          <a:noFill/>
        </p:spPr>
        <p:txBody>
          <a:bodyPr wrap="square" rtlCol="0">
            <a:spAutoFit/>
          </a:bodyPr>
          <a:lstStyle/>
          <a:p>
            <a:pPr algn="ctr"/>
            <a:r>
              <a:rPr lang="en-US" sz="1500" b="1" dirty="0" smtClean="0">
                <a:solidFill>
                  <a:srgbClr val="FFFF00"/>
                </a:solidFill>
              </a:rPr>
              <a:t>p = 0.0005</a:t>
            </a:r>
            <a:endParaRPr lang="en-US" sz="1500" b="1"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07371017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Adult Lung Transplants</a:t>
            </a:r>
            <a:r>
              <a:rPr lang="en-US" sz="2400" dirty="0" smtClean="0"/>
              <a:t/>
            </a:r>
            <a:br>
              <a:rPr lang="en-US" sz="2400" dirty="0" smtClean="0"/>
            </a:br>
            <a:r>
              <a:rPr lang="en-US" sz="2400" dirty="0" smtClean="0"/>
              <a:t>Freedom from Bronchiolitis Obliterans Syndrome</a:t>
            </a:r>
            <a:br>
              <a:rPr lang="en-US" sz="2400" dirty="0" smtClean="0"/>
            </a:br>
            <a:r>
              <a:rPr lang="en-US" sz="2400" dirty="0" smtClean="0"/>
              <a:t>by Donor/Recipient CMV Status Conditional on Survival to 14 Days </a:t>
            </a:r>
            <a:r>
              <a:rPr lang="en-US" sz="2000" dirty="0" smtClean="0"/>
              <a:t>(Follow-ups: April 1994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38492001"/>
              </p:ext>
            </p:extLst>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705600" y="5136178"/>
            <a:ext cx="1371600" cy="292388"/>
          </a:xfrm>
          <a:prstGeom prst="rect">
            <a:avLst/>
          </a:prstGeom>
          <a:noFill/>
        </p:spPr>
        <p:txBody>
          <a:bodyPr wrap="square" rtlCol="0">
            <a:spAutoFit/>
          </a:bodyPr>
          <a:lstStyle/>
          <a:p>
            <a:pPr algn="r"/>
            <a:r>
              <a:rPr lang="en-US" sz="1300" b="1" dirty="0" smtClean="0">
                <a:solidFill>
                  <a:srgbClr val="00FFFF"/>
                </a:solidFill>
              </a:rPr>
              <a:t>N at risk = 14 </a:t>
            </a:r>
            <a:endParaRPr lang="en-US" sz="1300" b="1" dirty="0">
              <a:solidFill>
                <a:srgbClr val="00FFFF"/>
              </a:solidFill>
            </a:endParaRPr>
          </a:p>
        </p:txBody>
      </p:sp>
      <p:sp>
        <p:nvSpPr>
          <p:cNvPr id="10" name="TextBox 9"/>
          <p:cNvSpPr txBox="1"/>
          <p:nvPr/>
        </p:nvSpPr>
        <p:spPr>
          <a:xfrm>
            <a:off x="7162800" y="4038600"/>
            <a:ext cx="1447800" cy="292388"/>
          </a:xfrm>
          <a:prstGeom prst="rect">
            <a:avLst/>
          </a:prstGeom>
          <a:noFill/>
        </p:spPr>
        <p:txBody>
          <a:bodyPr wrap="square" rtlCol="0">
            <a:spAutoFit/>
          </a:bodyPr>
          <a:lstStyle/>
          <a:p>
            <a:pPr algn="r"/>
            <a:r>
              <a:rPr lang="en-US" sz="1300" b="1" dirty="0" smtClean="0">
                <a:solidFill>
                  <a:srgbClr val="FF0000"/>
                </a:solidFill>
              </a:rPr>
              <a:t>N at risk = 10</a:t>
            </a:r>
            <a:endParaRPr lang="en-US" sz="1300" b="1" dirty="0">
              <a:solidFill>
                <a:srgbClr val="FF0000"/>
              </a:solidFill>
            </a:endParaRPr>
          </a:p>
        </p:txBody>
      </p:sp>
      <p:sp>
        <p:nvSpPr>
          <p:cNvPr id="11" name="TextBox 10"/>
          <p:cNvSpPr txBox="1"/>
          <p:nvPr/>
        </p:nvSpPr>
        <p:spPr>
          <a:xfrm>
            <a:off x="1327037" y="4874568"/>
            <a:ext cx="4692763" cy="523220"/>
          </a:xfrm>
          <a:prstGeom prst="rect">
            <a:avLst/>
          </a:prstGeom>
          <a:solidFill>
            <a:srgbClr val="000000"/>
          </a:solidFill>
        </p:spPr>
        <p:txBody>
          <a:bodyPr wrap="square" rtlCol="0">
            <a:spAutoFit/>
          </a:bodyPr>
          <a:lstStyle/>
          <a:p>
            <a:r>
              <a:rPr lang="pt-BR" sz="1400" b="1" dirty="0" smtClean="0">
                <a:solidFill>
                  <a:srgbClr val="FFFF00"/>
                </a:solidFill>
              </a:rPr>
              <a:t>No pair-wise comparisons were significant at p &lt; 0.05 except D(+)/R(-) vs. D(+)/R(+): p = 0.0208</a:t>
            </a:r>
            <a:endParaRPr lang="en-US" sz="1400" b="1" dirty="0">
              <a:solidFill>
                <a:srgbClr val="FFFF00"/>
              </a:solidFill>
            </a:endParaRPr>
          </a:p>
        </p:txBody>
      </p:sp>
      <p:sp>
        <p:nvSpPr>
          <p:cNvPr id="12" name="TextBox 11"/>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6" name="TextBox 15"/>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00381285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447800"/>
          </a:xfrm>
        </p:spPr>
        <p:txBody>
          <a:bodyPr/>
          <a:lstStyle/>
          <a:p>
            <a:r>
              <a:rPr lang="en-US" sz="2600" dirty="0" smtClean="0"/>
              <a:t>Adult Lung Transplants</a:t>
            </a:r>
            <a:r>
              <a:rPr lang="en-US" sz="2400" dirty="0" smtClean="0"/>
              <a:t/>
            </a:r>
            <a:br>
              <a:rPr lang="en-US" sz="2400" dirty="0" smtClean="0"/>
            </a:br>
            <a:r>
              <a:rPr lang="en-US" sz="2400" dirty="0" smtClean="0"/>
              <a:t>Freedom from Bronchiolitis Obliterans Syndrome</a:t>
            </a:r>
            <a:br>
              <a:rPr lang="en-US" sz="2400" dirty="0" smtClean="0"/>
            </a:br>
            <a:r>
              <a:rPr lang="en-US" sz="2400" dirty="0" smtClean="0"/>
              <a:t>by Donor/Recipient CMV Status</a:t>
            </a:r>
            <a:r>
              <a:rPr lang="en-US" sz="3200" dirty="0" smtClean="0"/>
              <a:t/>
            </a:r>
            <a:br>
              <a:rPr lang="en-US" sz="3200" dirty="0" smtClean="0"/>
            </a:br>
            <a:r>
              <a:rPr lang="en-US" sz="2000" dirty="0" smtClean="0"/>
              <a:t>Conditional on Survival to 1 Year (Follow-ups: April 1994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9984294"/>
              </p:ext>
            </p:extLst>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781800" y="5181600"/>
            <a:ext cx="1371600" cy="292388"/>
          </a:xfrm>
          <a:prstGeom prst="rect">
            <a:avLst/>
          </a:prstGeom>
          <a:noFill/>
        </p:spPr>
        <p:txBody>
          <a:bodyPr wrap="square" rtlCol="0">
            <a:spAutoFit/>
          </a:bodyPr>
          <a:lstStyle/>
          <a:p>
            <a:pPr algn="r"/>
            <a:r>
              <a:rPr lang="en-US" sz="1300" b="1" dirty="0" smtClean="0">
                <a:solidFill>
                  <a:srgbClr val="00FFFF"/>
                </a:solidFill>
              </a:rPr>
              <a:t>N at risk = 14 </a:t>
            </a:r>
            <a:endParaRPr lang="en-US" sz="1300" b="1" dirty="0">
              <a:solidFill>
                <a:srgbClr val="00FFFF"/>
              </a:solidFill>
            </a:endParaRPr>
          </a:p>
        </p:txBody>
      </p:sp>
      <p:sp>
        <p:nvSpPr>
          <p:cNvPr id="10" name="TextBox 9"/>
          <p:cNvSpPr txBox="1"/>
          <p:nvPr/>
        </p:nvSpPr>
        <p:spPr>
          <a:xfrm>
            <a:off x="7162800" y="4084022"/>
            <a:ext cx="1447800" cy="292388"/>
          </a:xfrm>
          <a:prstGeom prst="rect">
            <a:avLst/>
          </a:prstGeom>
          <a:noFill/>
        </p:spPr>
        <p:txBody>
          <a:bodyPr wrap="square" rtlCol="0">
            <a:spAutoFit/>
          </a:bodyPr>
          <a:lstStyle/>
          <a:p>
            <a:pPr algn="r"/>
            <a:r>
              <a:rPr lang="en-US" sz="1300" b="1" dirty="0" smtClean="0">
                <a:solidFill>
                  <a:srgbClr val="FF0000"/>
                </a:solidFill>
              </a:rPr>
              <a:t>N at risk = 10</a:t>
            </a:r>
            <a:endParaRPr lang="en-US" sz="1300" b="1" dirty="0">
              <a:solidFill>
                <a:srgbClr val="FF0000"/>
              </a:solidFill>
            </a:endParaRPr>
          </a:p>
        </p:txBody>
      </p:sp>
      <p:sp>
        <p:nvSpPr>
          <p:cNvPr id="11" name="TextBox 10"/>
          <p:cNvSpPr txBox="1"/>
          <p:nvPr/>
        </p:nvSpPr>
        <p:spPr>
          <a:xfrm>
            <a:off x="1496061" y="4114800"/>
            <a:ext cx="2667000" cy="523220"/>
          </a:xfrm>
          <a:prstGeom prst="rect">
            <a:avLst/>
          </a:prstGeom>
          <a:solidFill>
            <a:srgbClr val="000000"/>
          </a:solidFill>
        </p:spPr>
        <p:txBody>
          <a:bodyPr wrap="square" rtlCol="0">
            <a:spAutoFit/>
          </a:bodyPr>
          <a:lstStyle/>
          <a:p>
            <a:r>
              <a:rPr lang="pt-BR" sz="1400" b="1" dirty="0">
                <a:solidFill>
                  <a:srgbClr val="FFFF00"/>
                </a:solidFill>
              </a:rPr>
              <a:t>No pair-wise comparisons were significant at p &lt; </a:t>
            </a:r>
            <a:r>
              <a:rPr lang="pt-BR" sz="1400" b="1" dirty="0" smtClean="0">
                <a:solidFill>
                  <a:srgbClr val="FFFF00"/>
                </a:solidFill>
              </a:rPr>
              <a:t>0.05</a:t>
            </a:r>
            <a:endParaRPr lang="en-US" sz="1400" b="1" dirty="0">
              <a:solidFill>
                <a:srgbClr val="FFFF00"/>
              </a:solidFill>
            </a:endParaRPr>
          </a:p>
        </p:txBody>
      </p:sp>
      <p:sp>
        <p:nvSpPr>
          <p:cNvPr id="12" name="TextBox 11"/>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6" name="TextBox 15"/>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86544625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Lung Transplants </a:t>
            </a:r>
            <a:r>
              <a:rPr lang="en-US" sz="2800" dirty="0" smtClean="0"/>
              <a:t/>
            </a:r>
            <a:br>
              <a:rPr lang="en-US" sz="2800" dirty="0" smtClean="0"/>
            </a:br>
            <a:r>
              <a:rPr lang="en-US" sz="2400" dirty="0" smtClean="0"/>
              <a:t>Freedom from Severe Renal Dysfunction* </a:t>
            </a:r>
            <a:br>
              <a:rPr lang="en-US" sz="2400" dirty="0" smtClean="0"/>
            </a:br>
            <a:r>
              <a:rPr lang="en-US" sz="2000" dirty="0" smtClean="0"/>
              <a:t>(Follow-ups: April 1994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5585319"/>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371600" y="4876800"/>
            <a:ext cx="4419600" cy="553998"/>
          </a:xfrm>
          <a:prstGeom prst="rect">
            <a:avLst/>
          </a:prstGeom>
          <a:solidFill>
            <a:srgbClr val="000000"/>
          </a:solidFill>
          <a:ln>
            <a:solidFill>
              <a:schemeClr val="tx1"/>
            </a:solidFill>
          </a:ln>
        </p:spPr>
        <p:txBody>
          <a:bodyPr wrap="square" rtlCol="0">
            <a:spAutoFit/>
          </a:bodyPr>
          <a:lstStyle/>
          <a:p>
            <a:r>
              <a:rPr lang="en-US" sz="1500" b="1" dirty="0" smtClean="0"/>
              <a:t>* Severe renal dysfunction = Creatinine &gt; 2.5 mg/dl (221 μmol/L), dialysis or renal transplant</a:t>
            </a:r>
            <a:endParaRPr lang="en-US" sz="1500" b="1" dirty="0"/>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56141753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Lung Transplants </a:t>
            </a:r>
            <a:r>
              <a:rPr lang="en-US" sz="2800" dirty="0" smtClean="0"/>
              <a:t/>
            </a:r>
            <a:br>
              <a:rPr lang="en-US" sz="2800" dirty="0" smtClean="0"/>
            </a:br>
            <a:r>
              <a:rPr lang="en-US" sz="2400" dirty="0" smtClean="0"/>
              <a:t>Freedom from Severe Renal Dysfunction* Conditional on Survival to 1 Year</a:t>
            </a:r>
            <a:r>
              <a:rPr lang="en-US" sz="2000" dirty="0" smtClean="0"/>
              <a:t> (Follow-ups: April 1994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7679757"/>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371600" y="4876800"/>
            <a:ext cx="4419600" cy="553998"/>
          </a:xfrm>
          <a:prstGeom prst="rect">
            <a:avLst/>
          </a:prstGeom>
          <a:solidFill>
            <a:srgbClr val="000000"/>
          </a:solidFill>
          <a:ln>
            <a:solidFill>
              <a:schemeClr val="tx1"/>
            </a:solidFill>
          </a:ln>
        </p:spPr>
        <p:txBody>
          <a:bodyPr wrap="square" rtlCol="0">
            <a:spAutoFit/>
          </a:bodyPr>
          <a:lstStyle/>
          <a:p>
            <a:r>
              <a:rPr lang="en-US" sz="1500" b="1" dirty="0" smtClean="0"/>
              <a:t>* Severe renal dysfunction = Creatinine &gt; 2.5 mg/dl (221 μmol/L), dialysis or renal transplant</a:t>
            </a:r>
            <a:endParaRPr lang="en-US" sz="1500" b="1" dirty="0"/>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59273977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Lung Transplants</a:t>
            </a:r>
            <a:r>
              <a:rPr lang="en-US" sz="2500" dirty="0" smtClean="0"/>
              <a:t/>
            </a:r>
            <a:br>
              <a:rPr lang="en-US" sz="2500" dirty="0" smtClean="0"/>
            </a:br>
            <a:r>
              <a:rPr lang="en-US" sz="2500" dirty="0" smtClean="0"/>
              <a:t>Cumulative</a:t>
            </a:r>
            <a:r>
              <a:rPr lang="en-US" sz="2400" dirty="0" smtClean="0"/>
              <a:t> Post Transplant Malignancy Rates in Survivors(Follow-ups</a:t>
            </a:r>
            <a:r>
              <a:rPr lang="en-US" sz="2000" dirty="0" smtClean="0"/>
              <a:t>: April 1994 – June 2014)</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681318117"/>
              </p:ext>
            </p:extLst>
          </p:nvPr>
        </p:nvGraphicFramePr>
        <p:xfrm>
          <a:off x="304800" y="1524000"/>
          <a:ext cx="8305800" cy="2878980"/>
        </p:xfrm>
        <a:graphic>
          <a:graphicData uri="http://schemas.openxmlformats.org/drawingml/2006/table">
            <a:tbl>
              <a:tblPr bandRow="1">
                <a:tableStyleId>{5C22544A-7EE6-4342-B048-85BDC9FD1C3A}</a:tableStyleId>
              </a:tblPr>
              <a:tblGrid>
                <a:gridCol w="1371600"/>
                <a:gridCol w="2057400"/>
                <a:gridCol w="1625600"/>
                <a:gridCol w="1625600"/>
                <a:gridCol w="1625600"/>
              </a:tblGrid>
              <a:tr h="519541">
                <a:tc gridSpan="2">
                  <a:txBody>
                    <a:bodyPr/>
                    <a:lstStyle/>
                    <a:p>
                      <a:pPr algn="ctr" rtl="0" fontAlgn="t"/>
                      <a:r>
                        <a:rPr lang="en-US" sz="1600" b="1" dirty="0">
                          <a:solidFill>
                            <a:srgbClr val="FFFF00"/>
                          </a:solidFill>
                        </a:rPr>
                        <a:t>Malignancy/Type</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a:txBody>
                    <a:bodyPr/>
                    <a:lstStyle/>
                    <a:p>
                      <a:pPr algn="ctr" rtl="0" fontAlgn="t"/>
                      <a:r>
                        <a:rPr lang="en-US" sz="1600" b="1" dirty="0">
                          <a:solidFill>
                            <a:srgbClr val="FFFF00"/>
                          </a:solidFill>
                        </a:rPr>
                        <a:t>1-Year  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a:solidFill>
                            <a:srgbClr val="FFFF00"/>
                          </a:solidFill>
                        </a:rPr>
                        <a:t>5-Year 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smtClean="0">
                          <a:solidFill>
                            <a:srgbClr val="FFFF00"/>
                          </a:solidFill>
                        </a:rPr>
                        <a:t>10-Year </a:t>
                      </a:r>
                      <a:r>
                        <a:rPr lang="en-US" sz="1600" b="1" dirty="0">
                          <a:solidFill>
                            <a:srgbClr val="FFFF00"/>
                          </a:solidFill>
                        </a:rPr>
                        <a:t>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30886">
                <a:tc gridSpan="2">
                  <a:txBody>
                    <a:bodyPr/>
                    <a:lstStyle/>
                    <a:p>
                      <a:pPr rtl="0" fontAlgn="t"/>
                      <a:r>
                        <a:rPr lang="en-US" sz="1600" b="1" dirty="0">
                          <a:solidFill>
                            <a:schemeClr val="tx1"/>
                          </a:solidFill>
                        </a:rPr>
                        <a:t>No 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hMerge="1">
                  <a:txBody>
                    <a:bodyPr/>
                    <a:lstStyle/>
                    <a:p>
                      <a:endParaRPr lang="en-US"/>
                    </a:p>
                  </a:txBody>
                  <a:tcPr/>
                </a:tc>
                <a:tc>
                  <a:txBody>
                    <a:bodyPr/>
                    <a:lstStyle/>
                    <a:p>
                      <a:pPr marL="0" algn="ctr" defTabSz="914400" rtl="0" eaLnBrk="1" fontAlgn="t" latinLnBrk="0" hangingPunct="1"/>
                      <a:r>
                        <a:rPr lang="en-US" sz="1500" b="1" kern="1200" dirty="0">
                          <a:solidFill>
                            <a:schemeClr val="tx1"/>
                          </a:solidFill>
                          <a:latin typeface="+mn-lt"/>
                          <a:ea typeface="+mn-ea"/>
                          <a:cs typeface="+mn-cs"/>
                        </a:rPr>
                        <a:t>20,260 (96.3%)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500" b="1" kern="1200" dirty="0">
                          <a:solidFill>
                            <a:schemeClr val="tx1"/>
                          </a:solidFill>
                          <a:latin typeface="+mn-lt"/>
                          <a:ea typeface="+mn-ea"/>
                          <a:cs typeface="+mn-cs"/>
                        </a:rPr>
                        <a:t>6,191 (83.4%)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500" b="1" kern="1200" dirty="0">
                          <a:solidFill>
                            <a:schemeClr val="tx1"/>
                          </a:solidFill>
                          <a:latin typeface="+mn-lt"/>
                          <a:ea typeface="+mn-ea"/>
                          <a:cs typeface="+mn-cs"/>
                        </a:rPr>
                        <a:t>1,222 (70.9%)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30886">
                <a:tc gridSpan="2">
                  <a:txBody>
                    <a:bodyPr/>
                    <a:lstStyle/>
                    <a:p>
                      <a:pPr rtl="0" fontAlgn="t"/>
                      <a:r>
                        <a:rPr lang="en-US" sz="1600" b="1" dirty="0">
                          <a:solidFill>
                            <a:schemeClr val="tx1"/>
                          </a:solidFill>
                        </a:rPr>
                        <a:t>Malignancy (all types combined)</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a:txBody>
                    <a:bodyPr/>
                    <a:lstStyle/>
                    <a:p>
                      <a:pPr marL="0" algn="ctr" defTabSz="914400" rtl="0" eaLnBrk="1" fontAlgn="t" latinLnBrk="0" hangingPunct="1"/>
                      <a:r>
                        <a:rPr lang="en-US" sz="1500" b="1" kern="1200" dirty="0">
                          <a:solidFill>
                            <a:schemeClr val="tx1"/>
                          </a:solidFill>
                          <a:latin typeface="+mn-lt"/>
                          <a:ea typeface="+mn-ea"/>
                          <a:cs typeface="+mn-cs"/>
                        </a:rPr>
                        <a:t>780 (3.7%)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500" b="1" kern="1200" dirty="0">
                          <a:solidFill>
                            <a:schemeClr val="tx1"/>
                          </a:solidFill>
                          <a:latin typeface="+mn-lt"/>
                          <a:ea typeface="+mn-ea"/>
                          <a:cs typeface="+mn-cs"/>
                        </a:rPr>
                        <a:t>1,234 (16.6%)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500" b="1" kern="1200" dirty="0">
                          <a:solidFill>
                            <a:schemeClr val="tx1"/>
                          </a:solidFill>
                          <a:latin typeface="+mn-lt"/>
                          <a:ea typeface="+mn-ea"/>
                          <a:cs typeface="+mn-cs"/>
                        </a:rPr>
                        <a:t>501 (29.1%)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59522">
                <a:tc rowSpan="4">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US" sz="1600" b="1" i="1" kern="1200" baseline="0" dirty="0" smtClean="0">
                          <a:solidFill>
                            <a:schemeClr val="tx2">
                              <a:lumMod val="20000"/>
                              <a:lumOff val="80000"/>
                            </a:schemeClr>
                          </a:solidFill>
                          <a:latin typeface="+mn-lt"/>
                          <a:ea typeface="+mn-ea"/>
                          <a:cs typeface="+mn-cs"/>
                        </a:rPr>
                        <a:t>Malignancy Type*</a:t>
                      </a:r>
                      <a:endParaRPr lang="en-US" sz="1600" b="1" i="1" kern="1200" baseline="0" dirty="0">
                        <a:solidFill>
                          <a:schemeClr val="tx2">
                            <a:lumMod val="20000"/>
                            <a:lumOff val="80000"/>
                          </a:schemeClr>
                        </a:solidFill>
                        <a:latin typeface="+mn-lt"/>
                        <a:ea typeface="+mn-ea"/>
                        <a:cs typeface="+mn-cs"/>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a:solidFill>
                            <a:schemeClr val="tx2">
                              <a:lumMod val="20000"/>
                              <a:lumOff val="80000"/>
                            </a:schemeClr>
                          </a:solidFill>
                        </a:rPr>
                        <a:t>Skin</a:t>
                      </a:r>
                      <a:endParaRPr lang="en-US" sz="1600" baseline="0" dirty="0">
                        <a:solidFill>
                          <a:schemeClr val="tx2">
                            <a:lumMod val="20000"/>
                            <a:lumOff val="80000"/>
                          </a:schemeClr>
                        </a:solidFill>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600" b="1" i="0" kern="1200" baseline="0" dirty="0">
                          <a:solidFill>
                            <a:schemeClr val="tx2">
                              <a:lumMod val="20000"/>
                              <a:lumOff val="80000"/>
                            </a:schemeClr>
                          </a:solidFill>
                          <a:latin typeface="+mn-lt"/>
                          <a:ea typeface="+mn-ea"/>
                          <a:cs typeface="+mn-cs"/>
                        </a:rPr>
                        <a:t>279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600" b="1" i="0" kern="1200" baseline="0" dirty="0">
                          <a:solidFill>
                            <a:schemeClr val="tx2">
                              <a:lumMod val="20000"/>
                              <a:lumOff val="80000"/>
                            </a:schemeClr>
                          </a:solidFill>
                          <a:latin typeface="+mn-lt"/>
                          <a:ea typeface="+mn-ea"/>
                          <a:cs typeface="+mn-cs"/>
                        </a:rPr>
                        <a:t>882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600" b="1" i="0" kern="1200" baseline="0" dirty="0">
                          <a:solidFill>
                            <a:schemeClr val="tx2">
                              <a:lumMod val="20000"/>
                              <a:lumOff val="80000"/>
                            </a:schemeClr>
                          </a:solidFill>
                          <a:latin typeface="+mn-lt"/>
                          <a:ea typeface="+mn-ea"/>
                          <a:cs typeface="+mn-cs"/>
                        </a:rPr>
                        <a:t>359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59522">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smtClean="0">
                          <a:solidFill>
                            <a:schemeClr val="tx2">
                              <a:lumMod val="20000"/>
                              <a:lumOff val="80000"/>
                            </a:schemeClr>
                          </a:solidFill>
                        </a:rPr>
                        <a:t>Lymphoma</a:t>
                      </a:r>
                      <a:endParaRPr lang="en-US" sz="1600" baseline="0" dirty="0">
                        <a:solidFill>
                          <a:schemeClr val="tx2">
                            <a:lumMod val="20000"/>
                            <a:lumOff val="80000"/>
                          </a:schemeClr>
                        </a:solidFill>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600" b="1" i="0" kern="1200" baseline="0" dirty="0">
                          <a:solidFill>
                            <a:schemeClr val="tx2">
                              <a:lumMod val="20000"/>
                              <a:lumOff val="80000"/>
                            </a:schemeClr>
                          </a:solidFill>
                          <a:latin typeface="+mn-lt"/>
                          <a:ea typeface="+mn-ea"/>
                          <a:cs typeface="+mn-cs"/>
                        </a:rPr>
                        <a:t>272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600" b="1" i="0" kern="1200" baseline="0" dirty="0">
                          <a:solidFill>
                            <a:schemeClr val="tx2">
                              <a:lumMod val="20000"/>
                              <a:lumOff val="80000"/>
                            </a:schemeClr>
                          </a:solidFill>
                          <a:latin typeface="+mn-lt"/>
                          <a:ea typeface="+mn-ea"/>
                          <a:cs typeface="+mn-cs"/>
                        </a:rPr>
                        <a:t>111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600" b="1" i="0" kern="1200" baseline="0" dirty="0">
                          <a:solidFill>
                            <a:schemeClr val="tx2">
                              <a:lumMod val="20000"/>
                              <a:lumOff val="80000"/>
                            </a:schemeClr>
                          </a:solidFill>
                          <a:latin typeface="+mn-lt"/>
                          <a:ea typeface="+mn-ea"/>
                          <a:cs typeface="+mn-cs"/>
                        </a:rPr>
                        <a:t>47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59522">
                <a:tc vMerge="1">
                  <a:txBody>
                    <a:bodyPr/>
                    <a:lstStyle/>
                    <a:p>
                      <a:endParaRPr lang="en-US"/>
                    </a:p>
                  </a:txBody>
                  <a:tcPr/>
                </a:tc>
                <a:tc>
                  <a:txBody>
                    <a:bodyPr/>
                    <a:lstStyle/>
                    <a:p>
                      <a:pPr marL="0" algn="r" defTabSz="914400" rtl="0" eaLnBrk="1" fontAlgn="t" latinLnBrk="0" hangingPunct="1"/>
                      <a:r>
                        <a:rPr lang="en-US" sz="1600" b="1" i="1" kern="1200" baseline="0" dirty="0" smtClean="0">
                          <a:solidFill>
                            <a:schemeClr val="tx2">
                              <a:lumMod val="20000"/>
                              <a:lumOff val="80000"/>
                            </a:schemeClr>
                          </a:solidFill>
                          <a:latin typeface="+mn-lt"/>
                          <a:ea typeface="+mn-ea"/>
                          <a:cs typeface="+mn-cs"/>
                        </a:rPr>
                        <a:t>Other</a:t>
                      </a:r>
                      <a:endParaRPr lang="en-US" sz="1600" b="1" i="1" kern="1200" baseline="0" dirty="0">
                        <a:solidFill>
                          <a:schemeClr val="tx2">
                            <a:lumMod val="20000"/>
                            <a:lumOff val="80000"/>
                          </a:schemeClr>
                        </a:solidFill>
                        <a:latin typeface="+mn-lt"/>
                        <a:ea typeface="+mn-ea"/>
                        <a:cs typeface="+mn-cs"/>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600" b="1" i="0" kern="1200" baseline="0" dirty="0">
                          <a:solidFill>
                            <a:schemeClr val="tx2">
                              <a:lumMod val="20000"/>
                              <a:lumOff val="80000"/>
                            </a:schemeClr>
                          </a:solidFill>
                          <a:latin typeface="+mn-lt"/>
                          <a:ea typeface="+mn-ea"/>
                          <a:cs typeface="+mn-cs"/>
                        </a:rPr>
                        <a:t>200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600" b="1" i="0" kern="1200" baseline="0" dirty="0">
                          <a:solidFill>
                            <a:schemeClr val="tx2">
                              <a:lumMod val="20000"/>
                              <a:lumOff val="80000"/>
                            </a:schemeClr>
                          </a:solidFill>
                          <a:latin typeface="+mn-lt"/>
                          <a:ea typeface="+mn-ea"/>
                          <a:cs typeface="+mn-cs"/>
                        </a:rPr>
                        <a:t>294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600" b="1" i="0" kern="1200" baseline="0" dirty="0">
                          <a:solidFill>
                            <a:schemeClr val="tx2">
                              <a:lumMod val="20000"/>
                              <a:lumOff val="80000"/>
                            </a:schemeClr>
                          </a:solidFill>
                          <a:latin typeface="+mn-lt"/>
                          <a:ea typeface="+mn-ea"/>
                          <a:cs typeface="+mn-cs"/>
                        </a:rPr>
                        <a:t>139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59522">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smtClean="0">
                          <a:solidFill>
                            <a:schemeClr val="tx2">
                              <a:lumMod val="20000"/>
                              <a:lumOff val="80000"/>
                            </a:schemeClr>
                          </a:solidFill>
                        </a:rPr>
                        <a:t>Type Not Reported</a:t>
                      </a:r>
                      <a:endParaRPr lang="en-US" sz="1600" baseline="0" dirty="0">
                        <a:solidFill>
                          <a:schemeClr val="tx2">
                            <a:lumMod val="20000"/>
                            <a:lumOff val="80000"/>
                          </a:schemeClr>
                        </a:solidFill>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600" b="1" i="0" kern="1200" baseline="0" dirty="0">
                          <a:solidFill>
                            <a:schemeClr val="tx2">
                              <a:lumMod val="20000"/>
                              <a:lumOff val="80000"/>
                            </a:schemeClr>
                          </a:solidFill>
                          <a:latin typeface="+mn-lt"/>
                          <a:ea typeface="+mn-ea"/>
                          <a:cs typeface="+mn-cs"/>
                        </a:rPr>
                        <a:t>29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600" b="1" i="0" kern="1200" baseline="0" dirty="0">
                          <a:solidFill>
                            <a:schemeClr val="tx2">
                              <a:lumMod val="20000"/>
                              <a:lumOff val="80000"/>
                            </a:schemeClr>
                          </a:solidFill>
                          <a:latin typeface="+mn-lt"/>
                          <a:ea typeface="+mn-ea"/>
                          <a:cs typeface="+mn-cs"/>
                        </a:rPr>
                        <a:t>10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600" b="1" i="0" kern="1200" baseline="0" dirty="0">
                          <a:solidFill>
                            <a:schemeClr val="tx2">
                              <a:lumMod val="20000"/>
                              <a:lumOff val="80000"/>
                            </a:schemeClr>
                          </a:solidFill>
                          <a:latin typeface="+mn-lt"/>
                          <a:ea typeface="+mn-ea"/>
                          <a:cs typeface="+mn-cs"/>
                        </a:rPr>
                        <a:t>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9" name="TextBox 8"/>
          <p:cNvSpPr txBox="1"/>
          <p:nvPr/>
        </p:nvSpPr>
        <p:spPr>
          <a:xfrm>
            <a:off x="381000" y="5527657"/>
            <a:ext cx="8458200" cy="553998"/>
          </a:xfrm>
          <a:prstGeom prst="rect">
            <a:avLst/>
          </a:prstGeom>
          <a:noFill/>
        </p:spPr>
        <p:txBody>
          <a:bodyPr wrap="square" rtlCol="0">
            <a:spAutoFit/>
          </a:bodyPr>
          <a:lstStyle/>
          <a:p>
            <a:r>
              <a:rPr lang="en-US" sz="1500" b="1" dirty="0" smtClean="0"/>
              <a:t>* Recipients may have experienced more than one type of malignancy; therefore, the sum of individual malignancy types may be greater than the total number with malignancy.</a:t>
            </a:r>
            <a:endParaRPr lang="en-US" sz="1500" dirty="0"/>
          </a:p>
        </p:txBody>
      </p:sp>
      <p:sp>
        <p:nvSpPr>
          <p:cNvPr id="10" name="TextBox 9"/>
          <p:cNvSpPr txBox="1"/>
          <p:nvPr/>
        </p:nvSpPr>
        <p:spPr>
          <a:xfrm>
            <a:off x="381000" y="4697207"/>
            <a:ext cx="8229600" cy="738664"/>
          </a:xfrm>
          <a:prstGeom prst="rect">
            <a:avLst/>
          </a:prstGeom>
          <a:noFill/>
        </p:spPr>
        <p:txBody>
          <a:bodyPr wrap="square" rtlCol="0">
            <a:spAutoFit/>
          </a:bodyPr>
          <a:lstStyle/>
          <a:p>
            <a:r>
              <a:rPr lang="en-US" sz="1400" b="1" dirty="0" smtClean="0">
                <a:solidFill>
                  <a:srgbClr val="FFFF00"/>
                </a:solidFill>
              </a:rPr>
              <a:t>Other malignancies reported include: adenocarcinoma (2; 2; 1), bladder (2; 1; 0), lung (2; 4; 0), breast (1; 5; 2); prostate (0; 5; 1), cervical (1; 1; 0); liver (1; 1; 1); and colon (1; 1; 0).  Numbers in parentheses represent the number of reported cases within each time period.</a:t>
            </a:r>
            <a:endParaRPr lang="en-US" sz="1400" b="1" dirty="0">
              <a:solidFill>
                <a:srgbClr val="FFFF00"/>
              </a:solidFill>
            </a:endParaRPr>
          </a:p>
        </p:txBody>
      </p:sp>
      <p:sp>
        <p:nvSpPr>
          <p:cNvPr id="11" name="TextBox 10"/>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6" name="TextBox 15"/>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92533712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838200"/>
          </a:xfrm>
        </p:spPr>
        <p:txBody>
          <a:bodyPr/>
          <a:lstStyle/>
          <a:p>
            <a:r>
              <a:rPr lang="en-US" sz="2600" dirty="0" smtClean="0"/>
              <a:t>Adult Lung Transplants </a:t>
            </a:r>
            <a:r>
              <a:rPr lang="en-US" sz="2800" dirty="0" smtClean="0"/>
              <a:t/>
            </a:r>
            <a:br>
              <a:rPr lang="en-US" sz="2800" dirty="0" smtClean="0"/>
            </a:br>
            <a:r>
              <a:rPr lang="en-US" sz="2400" dirty="0" smtClean="0"/>
              <a:t>Freedom from Malignancy </a:t>
            </a:r>
            <a:r>
              <a:rPr lang="en-US" sz="2000" dirty="0" smtClean="0"/>
              <a:t>(Follow-ups: April 1994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789489"/>
              </p:ext>
            </p:extLst>
          </p:nvPr>
        </p:nvGraphicFramePr>
        <p:xfrm>
          <a:off x="228600" y="13716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92200110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Adult Lung Transplants</a:t>
            </a:r>
            <a:r>
              <a:rPr lang="en-US" sz="2800" dirty="0" smtClean="0"/>
              <a:t/>
            </a:r>
            <a:br>
              <a:rPr lang="en-US" sz="2800" dirty="0" smtClean="0"/>
            </a:br>
            <a:r>
              <a:rPr lang="en-US" sz="2400" dirty="0" smtClean="0"/>
              <a:t>Freedom from Malignancy Conditional on Survival to 1 Year</a:t>
            </a:r>
            <a:br>
              <a:rPr lang="en-US" sz="2400" dirty="0" smtClean="0"/>
            </a:br>
            <a:r>
              <a:rPr lang="en-US" sz="2000" dirty="0" smtClean="0"/>
              <a:t>(Follow-ups: April 1994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8906035"/>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135901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14400"/>
          </a:xfrm>
        </p:spPr>
        <p:txBody>
          <a:bodyPr/>
          <a:lstStyle/>
          <a:p>
            <a:pPr>
              <a:lnSpc>
                <a:spcPct val="90000"/>
              </a:lnSpc>
            </a:pPr>
            <a:r>
              <a:rPr lang="en-US" sz="2600" dirty="0" smtClean="0"/>
              <a:t>Adult Lung Transplants</a:t>
            </a:r>
            <a:r>
              <a:rPr lang="en-US" sz="2400" dirty="0" smtClean="0"/>
              <a:t/>
            </a:r>
            <a:br>
              <a:rPr lang="en-US" sz="2400" dirty="0" smtClean="0"/>
            </a:br>
            <a:r>
              <a:rPr lang="en-US" sz="2400" dirty="0" smtClean="0"/>
              <a:t>Distribution of Procedure Type for Major Indications by Year</a:t>
            </a:r>
            <a:endParaRPr lang="en-US" sz="2000" dirty="0"/>
          </a:p>
        </p:txBody>
      </p:sp>
      <p:graphicFrame>
        <p:nvGraphicFramePr>
          <p:cNvPr id="11" name="Content Placeholder 10">
            <a:hlinkClick r:id="rId3"/>
          </p:cNvPr>
          <p:cNvGraphicFramePr>
            <a:graphicFrameLocks noGrp="1"/>
          </p:cNvGraphicFramePr>
          <p:nvPr>
            <p:ph idx="1"/>
            <p:extLst>
              <p:ext uri="{D42A27DB-BD31-4B8C-83A1-F6EECF244321}">
                <p14:modId xmlns:p14="http://schemas.microsoft.com/office/powerpoint/2010/main" val="3792728714"/>
              </p:ext>
            </p:extLst>
          </p:nvPr>
        </p:nvGraphicFramePr>
        <p:xfrm>
          <a:off x="381000" y="1219200"/>
          <a:ext cx="8382000" cy="4759337"/>
        </p:xfrm>
        <a:graphic>
          <a:graphicData uri="http://schemas.openxmlformats.org/drawingml/2006/table">
            <a:tbl>
              <a:tblPr bandRow="1">
                <a:tableStyleId>{5C22544A-7EE6-4342-B048-85BDC9FD1C3A}</a:tableStyleId>
              </a:tblPr>
              <a:tblGrid>
                <a:gridCol w="762000"/>
                <a:gridCol w="762000"/>
                <a:gridCol w="762000"/>
                <a:gridCol w="762000"/>
                <a:gridCol w="762000"/>
                <a:gridCol w="762000"/>
                <a:gridCol w="762000"/>
                <a:gridCol w="762000"/>
                <a:gridCol w="762000"/>
                <a:gridCol w="762000"/>
                <a:gridCol w="762000"/>
              </a:tblGrid>
              <a:tr h="279961">
                <a:tc rowSpan="2">
                  <a:txBody>
                    <a:bodyPr/>
                    <a:lstStyle/>
                    <a:p>
                      <a:pPr algn="ctr" rtl="0"/>
                      <a:r>
                        <a:rPr lang="en-US" sz="1300" b="1" dirty="0">
                          <a:solidFill>
                            <a:srgbClr val="FFFF00"/>
                          </a:solidFill>
                        </a:rPr>
                        <a:t>Year of TX</a:t>
                      </a:r>
                      <a:endParaRPr lang="en-US" sz="1300" dirty="0"/>
                    </a:p>
                  </a:txBody>
                  <a:tcPr marL="45720" marR="45720" marT="27432" marB="27432"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gridSpan="2">
                  <a:txBody>
                    <a:bodyPr/>
                    <a:lstStyle/>
                    <a:p>
                      <a:pPr algn="ctr" rtl="0" fontAlgn="t"/>
                      <a:r>
                        <a:rPr lang="en-US" sz="1300" b="1" dirty="0">
                          <a:solidFill>
                            <a:srgbClr val="FFFF00"/>
                          </a:solidFill>
                        </a:rPr>
                        <a:t>Alpha-1</a:t>
                      </a:r>
                      <a:endParaRPr lang="en-US" sz="13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gridSpan="2">
                  <a:txBody>
                    <a:bodyPr/>
                    <a:lstStyle/>
                    <a:p>
                      <a:pPr algn="ctr" rtl="0" fontAlgn="t"/>
                      <a:r>
                        <a:rPr lang="en-US" sz="1300" b="1" dirty="0">
                          <a:solidFill>
                            <a:srgbClr val="FFFF00"/>
                          </a:solidFill>
                        </a:rPr>
                        <a:t>COPD</a:t>
                      </a:r>
                      <a:endParaRPr lang="en-US" sz="13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gridSpan="2">
                  <a:txBody>
                    <a:bodyPr/>
                    <a:lstStyle/>
                    <a:p>
                      <a:pPr algn="ctr" rtl="0" fontAlgn="t"/>
                      <a:r>
                        <a:rPr lang="en-US" sz="1300" b="1" dirty="0">
                          <a:solidFill>
                            <a:srgbClr val="FFFF00"/>
                          </a:solidFill>
                        </a:rPr>
                        <a:t>Cystic Fibrosis</a:t>
                      </a:r>
                      <a:endParaRPr lang="en-US" sz="13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gridSpan="2">
                  <a:txBody>
                    <a:bodyPr/>
                    <a:lstStyle/>
                    <a:p>
                      <a:pPr algn="ctr" rtl="0" fontAlgn="t"/>
                      <a:r>
                        <a:rPr lang="en-US" sz="1300" b="1" dirty="0">
                          <a:solidFill>
                            <a:srgbClr val="FFFF00"/>
                          </a:solidFill>
                        </a:rPr>
                        <a:t>IPF</a:t>
                      </a:r>
                      <a:endParaRPr lang="en-US" sz="13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gridSpan="2">
                  <a:txBody>
                    <a:bodyPr/>
                    <a:lstStyle/>
                    <a:p>
                      <a:pPr algn="ctr" rtl="0" fontAlgn="t"/>
                      <a:r>
                        <a:rPr lang="en-US" sz="1300" b="1" dirty="0">
                          <a:solidFill>
                            <a:srgbClr val="FFFF00"/>
                          </a:solidFill>
                        </a:rPr>
                        <a:t>IPAH</a:t>
                      </a:r>
                      <a:endParaRPr lang="en-US" sz="1300" dirty="0"/>
                    </a:p>
                  </a:txBody>
                  <a:tcPr marL="45720" marR="45720" marT="27432" marB="27432">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r h="279961">
                <a:tc vMerge="1">
                  <a:txBody>
                    <a:bodyPr/>
                    <a:lstStyle/>
                    <a:p>
                      <a:endParaRPr lang="en-US"/>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rtl="0" fontAlgn="t"/>
                      <a:r>
                        <a:rPr lang="en-US" sz="1300" b="1" dirty="0">
                          <a:solidFill>
                            <a:srgbClr val="FFFF00"/>
                          </a:solidFill>
                        </a:rPr>
                        <a:t>Double</a:t>
                      </a:r>
                      <a:endParaRPr lang="en-US" sz="13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dirty="0">
                          <a:solidFill>
                            <a:srgbClr val="FFFF00"/>
                          </a:solidFill>
                        </a:rPr>
                        <a:t>Single</a:t>
                      </a:r>
                      <a:endParaRPr lang="en-US" sz="13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dirty="0">
                          <a:solidFill>
                            <a:srgbClr val="FFFF00"/>
                          </a:solidFill>
                        </a:rPr>
                        <a:t>Double</a:t>
                      </a:r>
                      <a:endParaRPr lang="en-US" sz="13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dirty="0">
                          <a:solidFill>
                            <a:srgbClr val="FFFF00"/>
                          </a:solidFill>
                        </a:rPr>
                        <a:t>Single</a:t>
                      </a:r>
                      <a:endParaRPr lang="en-US" sz="13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dirty="0">
                          <a:solidFill>
                            <a:srgbClr val="FFFF00"/>
                          </a:solidFill>
                        </a:rPr>
                        <a:t>Double</a:t>
                      </a:r>
                      <a:endParaRPr lang="en-US" sz="13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dirty="0">
                          <a:solidFill>
                            <a:srgbClr val="FFFF00"/>
                          </a:solidFill>
                        </a:rPr>
                        <a:t>Single</a:t>
                      </a:r>
                      <a:endParaRPr lang="en-US" sz="13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dirty="0">
                          <a:solidFill>
                            <a:srgbClr val="FFFF00"/>
                          </a:solidFill>
                        </a:rPr>
                        <a:t>Double</a:t>
                      </a:r>
                      <a:endParaRPr lang="en-US" sz="13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dirty="0">
                          <a:solidFill>
                            <a:srgbClr val="FFFF00"/>
                          </a:solidFill>
                        </a:rPr>
                        <a:t>Single</a:t>
                      </a:r>
                      <a:endParaRPr lang="en-US" sz="13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dirty="0">
                          <a:solidFill>
                            <a:srgbClr val="FFFF00"/>
                          </a:solidFill>
                        </a:rPr>
                        <a:t>Double</a:t>
                      </a:r>
                      <a:endParaRPr lang="en-US" sz="13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dirty="0">
                          <a:solidFill>
                            <a:srgbClr val="FFFF00"/>
                          </a:solidFill>
                        </a:rPr>
                        <a:t>Single</a:t>
                      </a:r>
                      <a:endParaRPr lang="en-US" sz="1300" dirty="0"/>
                    </a:p>
                  </a:txBody>
                  <a:tcPr marL="45720" marR="45720" marT="27432" marB="27432">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r h="279961">
                <a:tc>
                  <a:txBody>
                    <a:bodyPr/>
                    <a:lstStyle/>
                    <a:p>
                      <a:pPr marL="0" algn="ctr" defTabSz="914400" rtl="0" eaLnBrk="1" fontAlgn="t" latinLnBrk="0" hangingPunct="1"/>
                      <a:r>
                        <a:rPr lang="en-US" sz="1300" b="1" kern="1200" dirty="0">
                          <a:solidFill>
                            <a:srgbClr val="FFFF00"/>
                          </a:solidFill>
                          <a:latin typeface="+mn-lt"/>
                          <a:ea typeface="+mn-ea"/>
                          <a:cs typeface="+mn-cs"/>
                        </a:rPr>
                        <a:t>1999</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46.6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53.4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72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91.7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23.9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76.1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86.4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13.6</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79961">
                <a:tc>
                  <a:txBody>
                    <a:bodyPr/>
                    <a:lstStyle/>
                    <a:p>
                      <a:pPr marL="0" algn="ctr" defTabSz="914400" rtl="0" eaLnBrk="1" fontAlgn="t" latinLnBrk="0" hangingPunct="1"/>
                      <a:r>
                        <a:rPr lang="en-US" sz="1300" b="1" kern="1200" dirty="0">
                          <a:solidFill>
                            <a:srgbClr val="FFFF00"/>
                          </a:solidFill>
                          <a:latin typeface="+mn-lt"/>
                          <a:ea typeface="+mn-ea"/>
                          <a:cs typeface="+mn-cs"/>
                        </a:rPr>
                        <a:t>2000</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57.9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42.1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29.2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70.8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93.9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31.6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68.4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92.9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7.1</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79961">
                <a:tc>
                  <a:txBody>
                    <a:bodyPr/>
                    <a:lstStyle/>
                    <a:p>
                      <a:pPr marL="0" algn="ctr" defTabSz="914400" rtl="0" eaLnBrk="1" fontAlgn="t" latinLnBrk="0" hangingPunct="1"/>
                      <a:r>
                        <a:rPr lang="en-US" sz="1300" b="1" kern="1200" dirty="0">
                          <a:solidFill>
                            <a:srgbClr val="FFFF00"/>
                          </a:solidFill>
                          <a:latin typeface="+mn-lt"/>
                          <a:ea typeface="+mn-ea"/>
                          <a:cs typeface="+mn-cs"/>
                        </a:rPr>
                        <a:t>2001</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60.1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39.9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93.8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31.8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68.2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89.8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10.2</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79961">
                <a:tc>
                  <a:txBody>
                    <a:bodyPr/>
                    <a:lstStyle/>
                    <a:p>
                      <a:pPr marL="0" algn="ctr" defTabSz="914400" rtl="0" eaLnBrk="1" fontAlgn="t" latinLnBrk="0" hangingPunct="1"/>
                      <a:r>
                        <a:rPr lang="en-US" sz="1300" b="1" kern="1200" dirty="0">
                          <a:solidFill>
                            <a:srgbClr val="FFFF00"/>
                          </a:solidFill>
                          <a:latin typeface="+mn-lt"/>
                          <a:ea typeface="+mn-ea"/>
                          <a:cs typeface="+mn-cs"/>
                        </a:rPr>
                        <a:t>2002</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56.6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43.4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38.9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61.1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96.2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36.2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63.8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87.9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12.1</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79961">
                <a:tc>
                  <a:txBody>
                    <a:bodyPr/>
                    <a:lstStyle/>
                    <a:p>
                      <a:pPr marL="0" algn="ctr" defTabSz="914400" rtl="0" eaLnBrk="1" fontAlgn="t" latinLnBrk="0" hangingPunct="1"/>
                      <a:r>
                        <a:rPr lang="en-US" sz="1300" b="1" kern="1200" dirty="0">
                          <a:solidFill>
                            <a:srgbClr val="FFFF00"/>
                          </a:solidFill>
                          <a:latin typeface="+mn-lt"/>
                          <a:ea typeface="+mn-ea"/>
                          <a:cs typeface="+mn-cs"/>
                        </a:rPr>
                        <a:t>2003</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65.7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34.3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95.6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42.4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57.6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95.5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4.5</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79961">
                <a:tc>
                  <a:txBody>
                    <a:bodyPr/>
                    <a:lstStyle/>
                    <a:p>
                      <a:pPr marL="0" algn="ctr" defTabSz="914400" rtl="0" eaLnBrk="1" fontAlgn="t" latinLnBrk="0" hangingPunct="1"/>
                      <a:r>
                        <a:rPr lang="en-US" sz="1300" b="1" kern="1200" dirty="0">
                          <a:solidFill>
                            <a:srgbClr val="FFFF00"/>
                          </a:solidFill>
                          <a:latin typeface="+mn-lt"/>
                          <a:ea typeface="+mn-ea"/>
                          <a:cs typeface="+mn-cs"/>
                        </a:rPr>
                        <a:t>2004</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73.4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26.6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45.8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54.2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96.3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45.2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54.8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94.4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5.6</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79961">
                <a:tc>
                  <a:txBody>
                    <a:bodyPr/>
                    <a:lstStyle/>
                    <a:p>
                      <a:pPr marL="0" algn="ctr" defTabSz="914400" rtl="0" eaLnBrk="1" fontAlgn="t" latinLnBrk="0" hangingPunct="1"/>
                      <a:r>
                        <a:rPr lang="en-US" sz="1300" b="1" kern="1200" dirty="0">
                          <a:solidFill>
                            <a:srgbClr val="FFFF00"/>
                          </a:solidFill>
                          <a:latin typeface="+mn-lt"/>
                          <a:ea typeface="+mn-ea"/>
                          <a:cs typeface="+mn-cs"/>
                        </a:rPr>
                        <a:t>2005</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49.1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50.9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97.3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46.7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53.3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92.4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7.6</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79961">
                <a:tc>
                  <a:txBody>
                    <a:bodyPr/>
                    <a:lstStyle/>
                    <a:p>
                      <a:pPr marL="0" algn="ctr" defTabSz="914400" rtl="0" eaLnBrk="1" fontAlgn="t" latinLnBrk="0" hangingPunct="1"/>
                      <a:r>
                        <a:rPr lang="en-US" sz="1300" b="1" kern="1200" dirty="0">
                          <a:solidFill>
                            <a:srgbClr val="FFFF00"/>
                          </a:solidFill>
                          <a:latin typeface="+mn-lt"/>
                          <a:ea typeface="+mn-ea"/>
                          <a:cs typeface="+mn-cs"/>
                        </a:rPr>
                        <a:t>2006</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71.8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28.2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58.4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41.6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98.5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48.2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51.8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79961">
                <a:tc>
                  <a:txBody>
                    <a:bodyPr/>
                    <a:lstStyle/>
                    <a:p>
                      <a:pPr marL="0" algn="ctr" defTabSz="914400" rtl="0" eaLnBrk="1" fontAlgn="t" latinLnBrk="0" hangingPunct="1"/>
                      <a:r>
                        <a:rPr lang="en-US" sz="1300" b="1" kern="1200" dirty="0">
                          <a:solidFill>
                            <a:srgbClr val="FFFF00"/>
                          </a:solidFill>
                          <a:latin typeface="+mn-lt"/>
                          <a:ea typeface="+mn-ea"/>
                          <a:cs typeface="+mn-cs"/>
                        </a:rPr>
                        <a:t>2007</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81.7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63.4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36.6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97.6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49.5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50.5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94.7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5.3</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79961">
                <a:tc>
                  <a:txBody>
                    <a:bodyPr/>
                    <a:lstStyle/>
                    <a:p>
                      <a:pPr marL="0" algn="ctr" defTabSz="914400" rtl="0" eaLnBrk="1" fontAlgn="t" latinLnBrk="0" hangingPunct="1"/>
                      <a:r>
                        <a:rPr lang="en-US" sz="1300" b="1" kern="1200" dirty="0">
                          <a:solidFill>
                            <a:srgbClr val="FFFF00"/>
                          </a:solidFill>
                          <a:latin typeface="+mn-lt"/>
                          <a:ea typeface="+mn-ea"/>
                          <a:cs typeface="+mn-cs"/>
                        </a:rPr>
                        <a:t>2008</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80.2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65.4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34.6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98.6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52.7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47.3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94.1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5.9</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79961">
                <a:tc>
                  <a:txBody>
                    <a:bodyPr/>
                    <a:lstStyle/>
                    <a:p>
                      <a:pPr marL="0" algn="ctr" defTabSz="914400" rtl="0" eaLnBrk="1" fontAlgn="t" latinLnBrk="0" hangingPunct="1"/>
                      <a:r>
                        <a:rPr lang="en-US" sz="1300" b="1" kern="1200" dirty="0">
                          <a:solidFill>
                            <a:srgbClr val="FFFF00"/>
                          </a:solidFill>
                          <a:latin typeface="+mn-lt"/>
                          <a:ea typeface="+mn-ea"/>
                          <a:cs typeface="+mn-cs"/>
                        </a:rPr>
                        <a:t>2009</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87.3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66.3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33.7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99.6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52.6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47.4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97.3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2.7</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79961">
                <a:tc>
                  <a:txBody>
                    <a:bodyPr/>
                    <a:lstStyle/>
                    <a:p>
                      <a:pPr marL="0" algn="ctr" defTabSz="914400" rtl="0" eaLnBrk="1" fontAlgn="t" latinLnBrk="0" hangingPunct="1"/>
                      <a:r>
                        <a:rPr lang="en-US" sz="1300" b="1" kern="1200" dirty="0">
                          <a:solidFill>
                            <a:srgbClr val="FFFF00"/>
                          </a:solidFill>
                          <a:latin typeface="+mn-lt"/>
                          <a:ea typeface="+mn-ea"/>
                          <a:cs typeface="+mn-cs"/>
                        </a:rPr>
                        <a:t>2010</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70.3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29.7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99.4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56.1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43.9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95.8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4.2</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79961">
                <a:tc>
                  <a:txBody>
                    <a:bodyPr/>
                    <a:lstStyle/>
                    <a:p>
                      <a:pPr marL="0" algn="ctr" defTabSz="914400" rtl="0" eaLnBrk="1" fontAlgn="t" latinLnBrk="0" hangingPunct="1"/>
                      <a:r>
                        <a:rPr lang="en-US" sz="1300" b="1" kern="1200" dirty="0">
                          <a:solidFill>
                            <a:srgbClr val="FFFF00"/>
                          </a:solidFill>
                          <a:latin typeface="+mn-lt"/>
                          <a:ea typeface="+mn-ea"/>
                          <a:cs typeface="+mn-cs"/>
                        </a:rPr>
                        <a:t>2011</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87.6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98.6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54.9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45.1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96.8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3.2</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79961">
                <a:tc>
                  <a:txBody>
                    <a:bodyPr/>
                    <a:lstStyle/>
                    <a:p>
                      <a:pPr marL="0" algn="ctr" defTabSz="914400" rtl="0" eaLnBrk="1" fontAlgn="t" latinLnBrk="0" hangingPunct="1"/>
                      <a:r>
                        <a:rPr lang="en-US" sz="1300" b="1" kern="1200" dirty="0">
                          <a:solidFill>
                            <a:srgbClr val="FFFF00"/>
                          </a:solidFill>
                          <a:latin typeface="+mn-lt"/>
                          <a:ea typeface="+mn-ea"/>
                          <a:cs typeface="+mn-cs"/>
                        </a:rPr>
                        <a:t>2012</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91.5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74.3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25.7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98.4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60.3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39.7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95.1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4.9</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79961">
                <a:tc>
                  <a:txBody>
                    <a:bodyPr/>
                    <a:lstStyle/>
                    <a:p>
                      <a:pPr marL="0" algn="ctr" defTabSz="914400" rtl="0" eaLnBrk="1" fontAlgn="t" latinLnBrk="0" hangingPunct="1"/>
                      <a:r>
                        <a:rPr lang="en-US" sz="1300" b="1" kern="1200" dirty="0">
                          <a:solidFill>
                            <a:srgbClr val="FFFF00"/>
                          </a:solidFill>
                          <a:latin typeface="+mn-lt"/>
                          <a:ea typeface="+mn-ea"/>
                          <a:cs typeface="+mn-cs"/>
                        </a:rPr>
                        <a:t>2013</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88.3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76.3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23.7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99.1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60.2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39.8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bl>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smtClean="0"/>
              <a:t>Adult Lung Transplants</a:t>
            </a:r>
            <a:br>
              <a:rPr lang="en-US" sz="2600" dirty="0" smtClean="0"/>
            </a:br>
            <a:r>
              <a:rPr lang="en-US" sz="2400" dirty="0" smtClean="0"/>
              <a:t>Cause of Death </a:t>
            </a:r>
            <a:r>
              <a:rPr lang="en-US" sz="2000" dirty="0" smtClean="0"/>
              <a:t>(Deaths: January 1990 – June 2014)</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4201077653"/>
              </p:ext>
            </p:extLst>
          </p:nvPr>
        </p:nvGraphicFramePr>
        <p:xfrm>
          <a:off x="228601" y="1143000"/>
          <a:ext cx="8686798" cy="4800605"/>
        </p:xfrm>
        <a:graphic>
          <a:graphicData uri="http://schemas.openxmlformats.org/drawingml/2006/table">
            <a:tbl>
              <a:tblPr>
                <a:tableStyleId>{5C22544A-7EE6-4342-B048-85BDC9FD1C3A}</a:tableStyleId>
              </a:tblPr>
              <a:tblGrid>
                <a:gridCol w="2438399"/>
                <a:gridCol w="990600"/>
                <a:gridCol w="1066800"/>
                <a:gridCol w="1066800"/>
                <a:gridCol w="1143000"/>
                <a:gridCol w="990600"/>
                <a:gridCol w="990599"/>
              </a:tblGrid>
              <a:tr h="734855">
                <a:tc>
                  <a:txBody>
                    <a:bodyPr/>
                    <a:lstStyle/>
                    <a:p>
                      <a:pPr algn="ctr" rtl="0" fontAlgn="t"/>
                      <a:r>
                        <a:rPr lang="en-US" sz="1400" b="1" dirty="0" smtClean="0">
                          <a:solidFill>
                            <a:srgbClr val="FFFF00"/>
                          </a:solidFill>
                        </a:rPr>
                        <a:t>Cause of Death</a:t>
                      </a:r>
                      <a:endParaRPr lang="en-US" dirty="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0-30 Days </a:t>
                      </a:r>
                      <a:endParaRPr lang="en-US" sz="1200" b="1" dirty="0" smtClean="0">
                        <a:solidFill>
                          <a:schemeClr val="tx1"/>
                        </a:solidFill>
                      </a:endParaRPr>
                    </a:p>
                    <a:p>
                      <a:pPr algn="ctr" rtl="0"/>
                      <a:r>
                        <a:rPr lang="en-US" sz="1200" b="1" dirty="0" smtClean="0">
                          <a:solidFill>
                            <a:schemeClr val="tx1"/>
                          </a:solidFill>
                        </a:rPr>
                        <a:t>(N=3,224)</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31 </a:t>
                      </a:r>
                      <a:r>
                        <a:rPr lang="en-US" sz="1200" b="1" dirty="0" smtClean="0">
                          <a:solidFill>
                            <a:schemeClr val="tx1"/>
                          </a:solidFill>
                        </a:rPr>
                        <a:t>Days - 1 </a:t>
                      </a:r>
                      <a:r>
                        <a:rPr lang="en-US" sz="1200" b="1" dirty="0">
                          <a:solidFill>
                            <a:schemeClr val="tx1"/>
                          </a:solidFill>
                        </a:rPr>
                        <a:t>Year  </a:t>
                      </a:r>
                    </a:p>
                    <a:p>
                      <a:pPr algn="ctr" rtl="0"/>
                      <a:r>
                        <a:rPr lang="en-US" sz="1200" b="1" dirty="0">
                          <a:solidFill>
                            <a:schemeClr val="tx1"/>
                          </a:solidFill>
                        </a:rPr>
                        <a:t> (</a:t>
                      </a:r>
                      <a:r>
                        <a:rPr lang="en-US" sz="1200" b="1" dirty="0" smtClean="0">
                          <a:solidFill>
                            <a:schemeClr val="tx1"/>
                          </a:solidFill>
                        </a:rPr>
                        <a:t>N=5,578)</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 &gt;1 </a:t>
                      </a:r>
                      <a:r>
                        <a:rPr lang="en-US" sz="1200" b="1" dirty="0" smtClean="0">
                          <a:solidFill>
                            <a:schemeClr val="tx1"/>
                          </a:solidFill>
                        </a:rPr>
                        <a:t>Year - 3 </a:t>
                      </a:r>
                      <a:r>
                        <a:rPr lang="en-US" sz="1200" b="1" dirty="0">
                          <a:solidFill>
                            <a:schemeClr val="tx1"/>
                          </a:solidFill>
                        </a:rPr>
                        <a:t>Years </a:t>
                      </a:r>
                    </a:p>
                    <a:p>
                      <a:pPr algn="ctr" rtl="0"/>
                      <a:r>
                        <a:rPr lang="en-US" sz="1200" b="1" dirty="0">
                          <a:solidFill>
                            <a:schemeClr val="tx1"/>
                          </a:solidFill>
                        </a:rPr>
                        <a:t> (</a:t>
                      </a:r>
                      <a:r>
                        <a:rPr lang="en-US" sz="1200" b="1" dirty="0" smtClean="0">
                          <a:solidFill>
                            <a:schemeClr val="tx1"/>
                          </a:solidFill>
                        </a:rPr>
                        <a:t>N=5,256)</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&gt;3 </a:t>
                      </a:r>
                      <a:r>
                        <a:rPr lang="en-US" sz="1200" b="1" dirty="0" smtClean="0">
                          <a:solidFill>
                            <a:schemeClr val="tx1"/>
                          </a:solidFill>
                        </a:rPr>
                        <a:t>Years - 5 </a:t>
                      </a:r>
                      <a:r>
                        <a:rPr lang="en-US" sz="1200" b="1" dirty="0">
                          <a:solidFill>
                            <a:schemeClr val="tx1"/>
                          </a:solidFill>
                        </a:rPr>
                        <a:t>Years   </a:t>
                      </a:r>
                    </a:p>
                    <a:p>
                      <a:pPr algn="ctr" rtl="0"/>
                      <a:r>
                        <a:rPr lang="en-US" sz="1200" b="1" dirty="0">
                          <a:solidFill>
                            <a:schemeClr val="tx1"/>
                          </a:solidFill>
                        </a:rPr>
                        <a:t>(</a:t>
                      </a:r>
                      <a:r>
                        <a:rPr lang="en-US" sz="1200" b="1" dirty="0" smtClean="0">
                          <a:solidFill>
                            <a:schemeClr val="tx1"/>
                          </a:solidFill>
                        </a:rPr>
                        <a:t>N=3,015)</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&gt;5 </a:t>
                      </a:r>
                      <a:r>
                        <a:rPr lang="en-US" sz="1200" b="1" dirty="0" smtClean="0">
                          <a:solidFill>
                            <a:schemeClr val="tx1"/>
                          </a:solidFill>
                        </a:rPr>
                        <a:t>Years -</a:t>
                      </a:r>
                      <a:r>
                        <a:rPr lang="en-US" sz="1200" b="1" baseline="0" dirty="0" smtClean="0">
                          <a:solidFill>
                            <a:schemeClr val="tx1"/>
                          </a:solidFill>
                        </a:rPr>
                        <a:t> </a:t>
                      </a:r>
                      <a:r>
                        <a:rPr lang="en-US" sz="1200" b="1" dirty="0" smtClean="0">
                          <a:solidFill>
                            <a:schemeClr val="tx1"/>
                          </a:solidFill>
                        </a:rPr>
                        <a:t>10 Years   </a:t>
                      </a:r>
                      <a:endParaRPr lang="en-US" sz="1200" b="1" dirty="0">
                        <a:solidFill>
                          <a:schemeClr val="tx1"/>
                        </a:solidFill>
                      </a:endParaRPr>
                    </a:p>
                    <a:p>
                      <a:pPr algn="ctr" rtl="0"/>
                      <a:r>
                        <a:rPr lang="en-US" sz="1200" b="1" dirty="0">
                          <a:solidFill>
                            <a:schemeClr val="tx1"/>
                          </a:solidFill>
                        </a:rPr>
                        <a:t>(</a:t>
                      </a:r>
                      <a:r>
                        <a:rPr lang="en-US" sz="1200" b="1" dirty="0" smtClean="0">
                          <a:solidFill>
                            <a:schemeClr val="tx1"/>
                          </a:solidFill>
                        </a:rPr>
                        <a:t>N=3,655)</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smtClean="0">
                          <a:solidFill>
                            <a:schemeClr val="tx1"/>
                          </a:solidFill>
                        </a:rPr>
                        <a:t>&gt;10 Years (N=1,294)</a:t>
                      </a:r>
                      <a:endParaRPr lang="en-US" sz="12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06575">
                <a:tc>
                  <a:txBody>
                    <a:bodyPr/>
                    <a:lstStyle/>
                    <a:p>
                      <a:pPr rtl="0"/>
                      <a:r>
                        <a:rPr lang="en-US" sz="1300" b="1" dirty="0" smtClean="0">
                          <a:solidFill>
                            <a:schemeClr val="tx1"/>
                          </a:solidFill>
                        </a:rPr>
                        <a:t>Bronchiolitis</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9 (0.3%)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256 (4.6%)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1,378 (26.2%)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892 (29.6%)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914 (25.0%)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274 (21.2%)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06575">
                <a:tc>
                  <a:txBody>
                    <a:bodyPr/>
                    <a:lstStyle/>
                    <a:p>
                      <a:pPr rtl="0"/>
                      <a:r>
                        <a:rPr lang="en-US" sz="1300" b="1" dirty="0" smtClean="0">
                          <a:solidFill>
                            <a:schemeClr val="tx1"/>
                          </a:solidFill>
                        </a:rPr>
                        <a:t>Acute Rejection</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115 (3.6%)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102 (1.8%)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83 (1.6%)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18 (0.6%)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20 (0.5%)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2 (0.2%)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06575">
                <a:tc>
                  <a:txBody>
                    <a:bodyPr/>
                    <a:lstStyle/>
                    <a:p>
                      <a:pPr rtl="0"/>
                      <a:r>
                        <a:rPr lang="en-US" sz="1300" b="1" dirty="0" smtClean="0">
                          <a:solidFill>
                            <a:schemeClr val="tx1"/>
                          </a:solidFill>
                        </a:rPr>
                        <a:t>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 (0.0%)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120 (2.2%)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96 (1.8%)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46 (1.5%)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64 (1.8%)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38 (2.9%)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06575">
                <a:tc>
                  <a:txBody>
                    <a:bodyPr/>
                    <a:lstStyle/>
                    <a:p>
                      <a:pPr rtl="0"/>
                      <a:r>
                        <a:rPr lang="en-US" sz="1300" b="1" dirty="0" smtClean="0">
                          <a:solidFill>
                            <a:schemeClr val="tx1"/>
                          </a:solidFill>
                        </a:rPr>
                        <a:t>Malignancy, Non-Lymphoma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6 (0.2%)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159 (2.9%)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418 (8.0%)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339 (11.2%)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514 (14.1%)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174 (13.4%)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06575">
                <a:tc>
                  <a:txBody>
                    <a:bodyPr/>
                    <a:lstStyle/>
                    <a:p>
                      <a:pPr rtl="0"/>
                      <a:r>
                        <a:rPr lang="en-US" sz="1300" b="1" dirty="0">
                          <a:solidFill>
                            <a:schemeClr val="tx1"/>
                          </a:solidFill>
                        </a:rPr>
                        <a:t>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3 (0.1%)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122 (2.2%)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50 (1.0%)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7 (0.2%)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4 (0.1%)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 (0.1%)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06575">
                <a:tc>
                  <a:txBody>
                    <a:bodyPr/>
                    <a:lstStyle/>
                    <a:p>
                      <a:pPr rtl="0"/>
                      <a:r>
                        <a:rPr lang="en-US" sz="1300" b="1" dirty="0" smtClean="0">
                          <a:solidFill>
                            <a:schemeClr val="tx1"/>
                          </a:solidFill>
                        </a:rPr>
                        <a:t>Infection, Non-CMV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623 (19.3%)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1,964 (35.2%)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1,122 (21.3%)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548 (18.2%)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655 (17.9%)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211 (16.3%)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06575">
                <a:tc>
                  <a:txBody>
                    <a:bodyPr/>
                    <a:lstStyle/>
                    <a:p>
                      <a:pPr rtl="0"/>
                      <a:r>
                        <a:rPr lang="en-US" sz="1300" b="1" dirty="0" smtClean="0">
                          <a:solidFill>
                            <a:schemeClr val="tx1"/>
                          </a:solidFill>
                        </a:rPr>
                        <a:t>Graft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783 (24.3%)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928 (16.6%)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985 (18.7%)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532 (17.6%)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615 (16.8%)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206 (15.9%)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06575">
                <a:tc>
                  <a:txBody>
                    <a:bodyPr/>
                    <a:lstStyle/>
                    <a:p>
                      <a:pPr rtl="0"/>
                      <a:r>
                        <a:rPr lang="en-US" sz="1300" b="1" dirty="0" smtClean="0">
                          <a:solidFill>
                            <a:schemeClr val="tx1"/>
                          </a:solidFill>
                        </a:rPr>
                        <a:t>Cardiovascular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370 (11.5%)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295 (5.3%)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232 (4.4%)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152 (5.0%)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201 (5.5%)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95 (7.3%)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06575">
                <a:tc>
                  <a:txBody>
                    <a:bodyPr/>
                    <a:lstStyle/>
                    <a:p>
                      <a:pPr rtl="0"/>
                      <a:r>
                        <a:rPr lang="en-US" sz="1300" b="1" dirty="0" smtClean="0">
                          <a:solidFill>
                            <a:schemeClr val="tx1"/>
                          </a:solidFill>
                        </a:rPr>
                        <a:t>Technical</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363 (11.3%)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201 (3.6%)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48 (0.9%)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14 (0.5%)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29 (0.8%)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10 (0.8%)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06575">
                <a:tc>
                  <a:txBody>
                    <a:bodyPr/>
                    <a:lstStyle/>
                    <a:p>
                      <a:pPr rtl="0"/>
                      <a:r>
                        <a:rPr lang="en-US" sz="1300" b="1" dirty="0" smtClean="0">
                          <a:solidFill>
                            <a:schemeClr val="tx1"/>
                          </a:solidFill>
                        </a:rPr>
                        <a:t>Other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951 (29.5%)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1,431 (25.7%)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844 (16.1%)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467 (15.5%)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639 (17.5%)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283 (21.9%)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8" name="TextBox 7"/>
          <p:cNvSpPr txBox="1"/>
          <p:nvPr/>
        </p:nvSpPr>
        <p:spPr>
          <a:xfrm>
            <a:off x="5029200" y="6236802"/>
            <a:ext cx="2743200" cy="461665"/>
          </a:xfrm>
          <a:prstGeom prst="rect">
            <a:avLst/>
          </a:prstGeom>
          <a:noFill/>
        </p:spPr>
        <p:txBody>
          <a:bodyPr wrap="square" rtlCol="0">
            <a:spAutoFit/>
          </a:bodyPr>
          <a:lstStyle/>
          <a:p>
            <a:r>
              <a:rPr lang="en-US" sz="1200" b="1" dirty="0" smtClean="0">
                <a:solidFill>
                  <a:srgbClr val="FFFF00"/>
                </a:solidFill>
              </a:rPr>
              <a:t>Percentages represent % of deaths in the respective time period.</a:t>
            </a:r>
            <a:endParaRPr lang="en-US" sz="1200" dirty="0">
              <a:solidFill>
                <a:srgbClr val="FFFF00"/>
              </a:solidFill>
            </a:endParaRPr>
          </a:p>
        </p:txBody>
      </p:sp>
      <p:sp>
        <p:nvSpPr>
          <p:cNvPr id="9" name="TextBox 8"/>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4" name="TextBox 13"/>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56403342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smtClean="0"/>
              <a:t>Adult Lung Retransplants</a:t>
            </a:r>
            <a:br>
              <a:rPr lang="en-US" sz="2600" dirty="0" smtClean="0"/>
            </a:br>
            <a:r>
              <a:rPr lang="en-US" sz="2400" dirty="0" smtClean="0"/>
              <a:t>Cause of Death </a:t>
            </a:r>
            <a:r>
              <a:rPr lang="en-US" sz="2000" dirty="0" smtClean="0"/>
              <a:t>(Deaths: January 1990 – June 2014)</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335381046"/>
              </p:ext>
            </p:extLst>
          </p:nvPr>
        </p:nvGraphicFramePr>
        <p:xfrm>
          <a:off x="228601" y="1143000"/>
          <a:ext cx="8686798" cy="4800605"/>
        </p:xfrm>
        <a:graphic>
          <a:graphicData uri="http://schemas.openxmlformats.org/drawingml/2006/table">
            <a:tbl>
              <a:tblPr>
                <a:tableStyleId>{5C22544A-7EE6-4342-B048-85BDC9FD1C3A}</a:tableStyleId>
              </a:tblPr>
              <a:tblGrid>
                <a:gridCol w="2438399"/>
                <a:gridCol w="990600"/>
                <a:gridCol w="1066800"/>
                <a:gridCol w="1066800"/>
                <a:gridCol w="1143000"/>
                <a:gridCol w="990600"/>
                <a:gridCol w="990599"/>
              </a:tblGrid>
              <a:tr h="734855">
                <a:tc>
                  <a:txBody>
                    <a:bodyPr/>
                    <a:lstStyle/>
                    <a:p>
                      <a:pPr algn="ctr" rtl="0" fontAlgn="t"/>
                      <a:r>
                        <a:rPr lang="en-US" sz="1400" b="1" dirty="0" smtClean="0">
                          <a:solidFill>
                            <a:srgbClr val="FFFF00"/>
                          </a:solidFill>
                        </a:rPr>
                        <a:t>Cause of Death</a:t>
                      </a:r>
                      <a:endParaRPr lang="en-US" dirty="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0-30 Days </a:t>
                      </a:r>
                      <a:endParaRPr lang="en-US" sz="1200" b="1" dirty="0" smtClean="0">
                        <a:solidFill>
                          <a:schemeClr val="tx1"/>
                        </a:solidFill>
                      </a:endParaRPr>
                    </a:p>
                    <a:p>
                      <a:pPr algn="ctr" rtl="0"/>
                      <a:r>
                        <a:rPr lang="en-US" sz="1200" b="1" dirty="0" smtClean="0">
                          <a:solidFill>
                            <a:schemeClr val="tx1"/>
                          </a:solidFill>
                        </a:rPr>
                        <a:t>(N=253)</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31 </a:t>
                      </a:r>
                      <a:r>
                        <a:rPr lang="en-US" sz="1200" b="1" dirty="0" smtClean="0">
                          <a:solidFill>
                            <a:schemeClr val="tx1"/>
                          </a:solidFill>
                        </a:rPr>
                        <a:t>Days - 1 </a:t>
                      </a:r>
                      <a:r>
                        <a:rPr lang="en-US" sz="1200" b="1" dirty="0">
                          <a:solidFill>
                            <a:schemeClr val="tx1"/>
                          </a:solidFill>
                        </a:rPr>
                        <a:t>Year  </a:t>
                      </a:r>
                    </a:p>
                    <a:p>
                      <a:pPr algn="ctr" rtl="0"/>
                      <a:r>
                        <a:rPr lang="en-US" sz="1200" b="1" dirty="0">
                          <a:solidFill>
                            <a:schemeClr val="tx1"/>
                          </a:solidFill>
                        </a:rPr>
                        <a:t> (</a:t>
                      </a:r>
                      <a:r>
                        <a:rPr lang="en-US" sz="1200" b="1" dirty="0" smtClean="0">
                          <a:solidFill>
                            <a:schemeClr val="tx1"/>
                          </a:solidFill>
                        </a:rPr>
                        <a:t>N=334)</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 &gt;1 </a:t>
                      </a:r>
                      <a:r>
                        <a:rPr lang="en-US" sz="1200" b="1" dirty="0" smtClean="0">
                          <a:solidFill>
                            <a:schemeClr val="tx1"/>
                          </a:solidFill>
                        </a:rPr>
                        <a:t>Year - 3 </a:t>
                      </a:r>
                      <a:r>
                        <a:rPr lang="en-US" sz="1200" b="1" dirty="0">
                          <a:solidFill>
                            <a:schemeClr val="tx1"/>
                          </a:solidFill>
                        </a:rPr>
                        <a:t>Years </a:t>
                      </a:r>
                    </a:p>
                    <a:p>
                      <a:pPr algn="ctr" rtl="0"/>
                      <a:r>
                        <a:rPr lang="en-US" sz="1200" b="1" dirty="0">
                          <a:solidFill>
                            <a:schemeClr val="tx1"/>
                          </a:solidFill>
                        </a:rPr>
                        <a:t> (</a:t>
                      </a:r>
                      <a:r>
                        <a:rPr lang="en-US" sz="1200" b="1" dirty="0" smtClean="0">
                          <a:solidFill>
                            <a:schemeClr val="tx1"/>
                          </a:solidFill>
                        </a:rPr>
                        <a:t>N=242)</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&gt;3 </a:t>
                      </a:r>
                      <a:r>
                        <a:rPr lang="en-US" sz="1200" b="1" dirty="0" smtClean="0">
                          <a:solidFill>
                            <a:schemeClr val="tx1"/>
                          </a:solidFill>
                        </a:rPr>
                        <a:t>Years - 5 </a:t>
                      </a:r>
                      <a:r>
                        <a:rPr lang="en-US" sz="1200" b="1" dirty="0">
                          <a:solidFill>
                            <a:schemeClr val="tx1"/>
                          </a:solidFill>
                        </a:rPr>
                        <a:t>Years   </a:t>
                      </a:r>
                    </a:p>
                    <a:p>
                      <a:pPr algn="ctr" rtl="0"/>
                      <a:r>
                        <a:rPr lang="en-US" sz="1200" b="1" dirty="0">
                          <a:solidFill>
                            <a:schemeClr val="tx1"/>
                          </a:solidFill>
                        </a:rPr>
                        <a:t>(</a:t>
                      </a:r>
                      <a:r>
                        <a:rPr lang="en-US" sz="1200" b="1" dirty="0" smtClean="0">
                          <a:solidFill>
                            <a:schemeClr val="tx1"/>
                          </a:solidFill>
                        </a:rPr>
                        <a:t>N=94)</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&gt;5 </a:t>
                      </a:r>
                      <a:r>
                        <a:rPr lang="en-US" sz="1200" b="1" dirty="0" smtClean="0">
                          <a:solidFill>
                            <a:schemeClr val="tx1"/>
                          </a:solidFill>
                        </a:rPr>
                        <a:t>Years - 10 Years   </a:t>
                      </a:r>
                      <a:endParaRPr lang="en-US" sz="1200" b="1" dirty="0">
                        <a:solidFill>
                          <a:schemeClr val="tx1"/>
                        </a:solidFill>
                      </a:endParaRPr>
                    </a:p>
                    <a:p>
                      <a:pPr algn="ctr" rtl="0"/>
                      <a:r>
                        <a:rPr lang="en-US" sz="1200" b="1" dirty="0">
                          <a:solidFill>
                            <a:schemeClr val="tx1"/>
                          </a:solidFill>
                        </a:rPr>
                        <a:t>(</a:t>
                      </a:r>
                      <a:r>
                        <a:rPr lang="en-US" sz="1200" b="1" dirty="0" smtClean="0">
                          <a:solidFill>
                            <a:schemeClr val="tx1"/>
                          </a:solidFill>
                        </a:rPr>
                        <a:t>N=107)</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smtClean="0">
                          <a:solidFill>
                            <a:schemeClr val="tx1"/>
                          </a:solidFill>
                        </a:rPr>
                        <a:t>&gt;10 Years (N=24)</a:t>
                      </a:r>
                      <a:endParaRPr lang="en-US" sz="12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06575">
                <a:tc>
                  <a:txBody>
                    <a:bodyPr/>
                    <a:lstStyle/>
                    <a:p>
                      <a:pPr rtl="0"/>
                      <a:r>
                        <a:rPr lang="en-US" sz="1300" b="1" dirty="0" smtClean="0">
                          <a:solidFill>
                            <a:schemeClr val="tx1"/>
                          </a:solidFill>
                        </a:rPr>
                        <a:t>Bronchiolitis</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5 (2.0%)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29 (8.7%)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93 (38.4%)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38 (40.4%)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28 (26.2%)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7 (29.2%)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06575">
                <a:tc>
                  <a:txBody>
                    <a:bodyPr/>
                    <a:lstStyle/>
                    <a:p>
                      <a:pPr rtl="0"/>
                      <a:r>
                        <a:rPr lang="en-US" sz="1300" b="1" dirty="0" smtClean="0">
                          <a:solidFill>
                            <a:schemeClr val="tx1"/>
                          </a:solidFill>
                        </a:rPr>
                        <a:t>Acute Rejection</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8 (3.2%)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8 (2.4%)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06575">
                <a:tc>
                  <a:txBody>
                    <a:bodyPr/>
                    <a:lstStyle/>
                    <a:p>
                      <a:pPr rtl="0"/>
                      <a:r>
                        <a:rPr lang="en-US" sz="1300" b="1" dirty="0" smtClean="0">
                          <a:solidFill>
                            <a:schemeClr val="tx1"/>
                          </a:solidFill>
                        </a:rPr>
                        <a:t>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4 (1.2%)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4 (1.7%)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2 (2.1%)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3 (2.8%)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06575">
                <a:tc>
                  <a:txBody>
                    <a:bodyPr/>
                    <a:lstStyle/>
                    <a:p>
                      <a:pPr rtl="0"/>
                      <a:r>
                        <a:rPr lang="en-US" sz="1300" b="1" dirty="0" smtClean="0">
                          <a:solidFill>
                            <a:schemeClr val="tx1"/>
                          </a:solidFill>
                        </a:rPr>
                        <a:t>Malignancy, Non-Lymphoma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3 (0.9%)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12 (5.0%)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6 (6.4%)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11 (10.3%)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3 (12.5%)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06575">
                <a:tc>
                  <a:txBody>
                    <a:bodyPr/>
                    <a:lstStyle/>
                    <a:p>
                      <a:pPr rtl="0"/>
                      <a:r>
                        <a:rPr lang="en-US" sz="1300" b="1" dirty="0">
                          <a:solidFill>
                            <a:schemeClr val="tx1"/>
                          </a:solidFill>
                        </a:rPr>
                        <a:t>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dirty="0">
                          <a:solidFill>
                            <a:schemeClr val="tx1"/>
                          </a:solidFill>
                          <a:effectLst/>
                          <a:latin typeface="+mj-lt"/>
                        </a:rPr>
                        <a:t>4 (</a:t>
                      </a:r>
                      <a:r>
                        <a:rPr lang="en-US" sz="1300" b="1" i="0" u="none" strike="noStrike" dirty="0">
                          <a:solidFill>
                            <a:schemeClr val="tx1"/>
                          </a:solidFill>
                          <a:effectLst/>
                          <a:latin typeface="+mn-lt"/>
                        </a:rPr>
                        <a:t>1.2</a:t>
                      </a:r>
                      <a:r>
                        <a:rPr lang="en-US" sz="1300" b="1" i="0" u="none" strike="noStrike" dirty="0">
                          <a:solidFill>
                            <a:schemeClr val="tx1"/>
                          </a:solidFill>
                          <a:effectLst/>
                          <a:latin typeface="+mj-lt"/>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3 (1.2%)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06575">
                <a:tc>
                  <a:txBody>
                    <a:bodyPr/>
                    <a:lstStyle/>
                    <a:p>
                      <a:pPr rtl="0"/>
                      <a:r>
                        <a:rPr lang="en-US" sz="1300" b="1" dirty="0" smtClean="0">
                          <a:solidFill>
                            <a:schemeClr val="tx1"/>
                          </a:solidFill>
                        </a:rPr>
                        <a:t>Infection, Non-CMV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51 (20.2%)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107 (32.0%)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40 (16.5%)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19 (20.2%)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18 (16.8%)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2 (8.3%)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06575">
                <a:tc>
                  <a:txBody>
                    <a:bodyPr/>
                    <a:lstStyle/>
                    <a:p>
                      <a:pPr rtl="0"/>
                      <a:r>
                        <a:rPr lang="en-US" sz="1300" b="1" dirty="0" smtClean="0">
                          <a:solidFill>
                            <a:schemeClr val="tx1"/>
                          </a:solidFill>
                        </a:rPr>
                        <a:t>Graft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62 (24.5%)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59 (17.7%)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48 (19.8%)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15 (16.0%)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21 (19.6%)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3 (12.5%)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06575">
                <a:tc>
                  <a:txBody>
                    <a:bodyPr/>
                    <a:lstStyle/>
                    <a:p>
                      <a:pPr rtl="0"/>
                      <a:r>
                        <a:rPr lang="en-US" sz="1300" b="1" dirty="0" smtClean="0">
                          <a:solidFill>
                            <a:schemeClr val="tx1"/>
                          </a:solidFill>
                        </a:rPr>
                        <a:t>Cardiovascular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23 (9.1%)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17 (5.1%)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10 (4.1%)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2 (2.1%)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3 (2.8%)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1 (4.2%)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06575">
                <a:tc>
                  <a:txBody>
                    <a:bodyPr/>
                    <a:lstStyle/>
                    <a:p>
                      <a:pPr rtl="0"/>
                      <a:r>
                        <a:rPr lang="en-US" sz="1300" b="1" dirty="0" smtClean="0">
                          <a:solidFill>
                            <a:schemeClr val="tx1"/>
                          </a:solidFill>
                        </a:rPr>
                        <a:t>Technical</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37 (14.6%)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10 (3.0%)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2 (0.8%)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1 (0.9%)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1 (4.2%)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06575">
                <a:tc>
                  <a:txBody>
                    <a:bodyPr/>
                    <a:lstStyle/>
                    <a:p>
                      <a:pPr rtl="0"/>
                      <a:r>
                        <a:rPr lang="en-US" sz="1300" b="1" dirty="0" smtClean="0">
                          <a:solidFill>
                            <a:schemeClr val="tx1"/>
                          </a:solidFill>
                        </a:rPr>
                        <a:t>Other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67 (26.5%)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93 (27.8%)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30 (12.4%)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12 (12.8%)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22 (20.6%)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dirty="0">
                          <a:solidFill>
                            <a:schemeClr val="tx1"/>
                          </a:solidFill>
                          <a:effectLst/>
                          <a:latin typeface="+mj-lt"/>
                        </a:rPr>
                        <a:t>7 (29.2%)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9" name="TextBox 8"/>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5029200" y="6236802"/>
            <a:ext cx="2743200" cy="461665"/>
          </a:xfrm>
          <a:prstGeom prst="rect">
            <a:avLst/>
          </a:prstGeom>
          <a:noFill/>
        </p:spPr>
        <p:txBody>
          <a:bodyPr wrap="square" rtlCol="0">
            <a:spAutoFit/>
          </a:bodyPr>
          <a:lstStyle/>
          <a:p>
            <a:r>
              <a:rPr lang="en-US" sz="1200" b="1" dirty="0" smtClean="0">
                <a:solidFill>
                  <a:srgbClr val="FFFF00"/>
                </a:solidFill>
              </a:rPr>
              <a:t>Percentages represent % of deaths in the respective time period.</a:t>
            </a:r>
            <a:endParaRPr lang="en-US" sz="1200" dirty="0">
              <a:solidFill>
                <a:srgbClr val="FFFF00"/>
              </a:solidFill>
            </a:endParaRPr>
          </a:p>
        </p:txBody>
      </p:sp>
      <p:sp>
        <p:nvSpPr>
          <p:cNvPr id="14" name="TextBox 13"/>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8448175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Lung Transplants</a:t>
            </a:r>
            <a:br>
              <a:rPr lang="en-US" sz="2600" dirty="0" smtClean="0"/>
            </a:br>
            <a:r>
              <a:rPr lang="en-US" sz="2400" dirty="0" smtClean="0"/>
              <a:t>Cause of Death Stratified by Transplant Type</a:t>
            </a:r>
            <a:br>
              <a:rPr lang="en-US" sz="2400" dirty="0" smtClean="0"/>
            </a:br>
            <a:r>
              <a:rPr lang="en-US" sz="2000" dirty="0" smtClean="0"/>
              <a:t>(Deaths: January 1990 – June 2014)</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3672211897"/>
              </p:ext>
            </p:extLst>
          </p:nvPr>
        </p:nvGraphicFramePr>
        <p:xfrm>
          <a:off x="228600" y="1447800"/>
          <a:ext cx="8534401" cy="4731506"/>
        </p:xfrm>
        <a:graphic>
          <a:graphicData uri="http://schemas.openxmlformats.org/drawingml/2006/table">
            <a:tbl>
              <a:tblPr>
                <a:tableStyleId>{5C22544A-7EE6-4342-B048-85BDC9FD1C3A}</a:tableStyleId>
              </a:tblPr>
              <a:tblGrid>
                <a:gridCol w="1098488"/>
                <a:gridCol w="1943478"/>
                <a:gridCol w="1098487"/>
                <a:gridCol w="1098487"/>
                <a:gridCol w="1098487"/>
                <a:gridCol w="1098487"/>
                <a:gridCol w="1098487"/>
              </a:tblGrid>
              <a:tr h="53340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300" b="1" kern="1200" dirty="0" smtClean="0">
                          <a:solidFill>
                            <a:srgbClr val="FFFF00"/>
                          </a:solidFill>
                          <a:latin typeface="+mn-lt"/>
                          <a:ea typeface="+mn-ea"/>
                          <a:cs typeface="+mn-cs"/>
                        </a:rPr>
                        <a:t>Transplant Type</a:t>
                      </a:r>
                      <a:endParaRPr lang="en-US" sz="1300" dirty="0" smtClean="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300" b="1" dirty="0" smtClean="0">
                          <a:solidFill>
                            <a:srgbClr val="FFFF00"/>
                          </a:solidFill>
                        </a:rPr>
                        <a:t>Cause of Death</a:t>
                      </a:r>
                      <a:r>
                        <a:rPr lang="en-US" sz="1300" b="1" baseline="0" dirty="0" smtClean="0">
                          <a:solidFill>
                            <a:srgbClr val="FFFF00"/>
                          </a:solidFill>
                        </a:rPr>
                        <a:t> </a:t>
                      </a:r>
                      <a:endParaRPr lang="en-US" sz="1300" dirty="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300" b="1" dirty="0">
                          <a:solidFill>
                            <a:schemeClr val="tx1"/>
                          </a:solidFill>
                        </a:rPr>
                        <a:t>0-30 </a:t>
                      </a:r>
                      <a:r>
                        <a:rPr lang="en-US" sz="1300" b="1" dirty="0" smtClean="0">
                          <a:solidFill>
                            <a:schemeClr val="tx1"/>
                          </a:solidFill>
                        </a:rPr>
                        <a:t>Days</a:t>
                      </a:r>
                      <a:endParaRPr lang="en-US" sz="13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300" b="1" dirty="0">
                          <a:solidFill>
                            <a:schemeClr val="tx1"/>
                          </a:solidFill>
                        </a:rPr>
                        <a:t>31 </a:t>
                      </a:r>
                      <a:r>
                        <a:rPr lang="en-US" sz="1300" b="1" dirty="0" smtClean="0">
                          <a:solidFill>
                            <a:schemeClr val="tx1"/>
                          </a:solidFill>
                        </a:rPr>
                        <a:t>Days - 1 </a:t>
                      </a:r>
                      <a:r>
                        <a:rPr lang="en-US" sz="1300" b="1" dirty="0">
                          <a:solidFill>
                            <a:schemeClr val="tx1"/>
                          </a:solidFill>
                        </a:rPr>
                        <a:t>Year </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300" b="1" dirty="0">
                          <a:solidFill>
                            <a:schemeClr val="tx1"/>
                          </a:solidFill>
                        </a:rPr>
                        <a:t> &gt;1 </a:t>
                      </a:r>
                      <a:r>
                        <a:rPr lang="en-US" sz="1300" b="1" dirty="0" smtClean="0">
                          <a:solidFill>
                            <a:schemeClr val="tx1"/>
                          </a:solidFill>
                        </a:rPr>
                        <a:t>Year - 3 Years</a:t>
                      </a:r>
                      <a:endParaRPr lang="en-US" sz="13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300" b="1" dirty="0">
                          <a:solidFill>
                            <a:schemeClr val="tx1"/>
                          </a:solidFill>
                        </a:rPr>
                        <a:t>&gt;3 </a:t>
                      </a:r>
                      <a:r>
                        <a:rPr lang="en-US" sz="1300" b="1" dirty="0" smtClean="0">
                          <a:solidFill>
                            <a:schemeClr val="tx1"/>
                          </a:solidFill>
                        </a:rPr>
                        <a:t>Years - 5 Years</a:t>
                      </a:r>
                      <a:endParaRPr lang="en-US" sz="13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300" b="1" dirty="0">
                          <a:solidFill>
                            <a:schemeClr val="tx1"/>
                          </a:solidFill>
                        </a:rPr>
                        <a:t>&gt;5 </a:t>
                      </a:r>
                      <a:r>
                        <a:rPr lang="en-US" sz="1300" b="1" dirty="0" smtClean="0">
                          <a:solidFill>
                            <a:schemeClr val="tx1"/>
                          </a:solidFill>
                        </a:rPr>
                        <a:t>Years</a:t>
                      </a:r>
                      <a:endParaRPr lang="en-US" sz="13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rowSpan="7">
                  <a:txBody>
                    <a:bodyPr/>
                    <a:lstStyle/>
                    <a:p>
                      <a:pPr algn="ctr"/>
                      <a:r>
                        <a:rPr lang="en-US" sz="1300" b="1" dirty="0" smtClean="0">
                          <a:solidFill>
                            <a:schemeClr val="tx1"/>
                          </a:solidFill>
                        </a:rPr>
                        <a:t>Primary</a:t>
                      </a:r>
                      <a:endParaRPr lang="en-US" sz="13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a:r>
                        <a:rPr lang="en-US" sz="1300" b="1" dirty="0" smtClean="0">
                          <a:solidFill>
                            <a:schemeClr val="tx1"/>
                          </a:solidFill>
                        </a:rPr>
                        <a:t>Bronchiolitis</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dirty="0">
                          <a:solidFill>
                            <a:schemeClr val="tx1"/>
                          </a:solidFill>
                          <a:effectLst/>
                          <a:latin typeface="+mn-lt"/>
                        </a:rPr>
                        <a:t>4 (0.1%)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n-lt"/>
                        </a:rPr>
                        <a:t>227 (4.3%)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n-lt"/>
                        </a:rPr>
                        <a:t>1,285 (25.6%)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n-lt"/>
                        </a:rPr>
                        <a:t>854 (29.2%)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n-lt"/>
                        </a:rPr>
                        <a:t>1,153 (23.9%)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6599">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Malignancy</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n-lt"/>
                        </a:rPr>
                        <a:t>7 (0.2%)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dirty="0">
                          <a:solidFill>
                            <a:schemeClr val="tx1"/>
                          </a:solidFill>
                          <a:effectLst/>
                          <a:latin typeface="+mn-lt"/>
                        </a:rPr>
                        <a:t>272 (5.2%)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n-lt"/>
                        </a:rPr>
                        <a:t>498 (9.9%)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n-lt"/>
                        </a:rPr>
                        <a:t>377 (12.9%)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n-lt"/>
                        </a:rPr>
                        <a:t>773 (16.0%)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Infection</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n-lt"/>
                        </a:rPr>
                        <a:t>575 (19.4%)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n-lt"/>
                        </a:rPr>
                        <a:t>1,975 (37.7%)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dirty="0">
                          <a:solidFill>
                            <a:schemeClr val="tx1"/>
                          </a:solidFill>
                          <a:effectLst/>
                          <a:latin typeface="+mn-lt"/>
                        </a:rPr>
                        <a:t>1,129 (22.5%)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n-lt"/>
                        </a:rPr>
                        <a:t>536 (18.3%)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n-lt"/>
                        </a:rPr>
                        <a:t>851 (17.7%)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6599">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Graft Failure</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n-lt"/>
                        </a:rPr>
                        <a:t>721 (24.3%)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n-lt"/>
                        </a:rPr>
                        <a:t>869 (16.6%)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n-lt"/>
                        </a:rPr>
                        <a:t>937 (18.7%)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n-lt"/>
                        </a:rPr>
                        <a:t>517 (17.7%)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n-lt"/>
                        </a:rPr>
                        <a:t>797 (16.5%)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Cardiovascular</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n-lt"/>
                        </a:rPr>
                        <a:t>347 (11.7%)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n-lt"/>
                        </a:rPr>
                        <a:t>278 (5.3%)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dirty="0">
                          <a:solidFill>
                            <a:schemeClr val="tx1"/>
                          </a:solidFill>
                          <a:effectLst/>
                          <a:latin typeface="+mn-lt"/>
                        </a:rPr>
                        <a:t>222 (4.4%)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n-lt"/>
                        </a:rPr>
                        <a:t>150 (5.1%)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n-lt"/>
                        </a:rPr>
                        <a:t>292 (6.1%)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6599">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Technical</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n-lt"/>
                        </a:rPr>
                        <a:t>326 (11.0%)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n-lt"/>
                        </a:rPr>
                        <a:t>191 (3.6%)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dirty="0">
                          <a:solidFill>
                            <a:schemeClr val="tx1"/>
                          </a:solidFill>
                          <a:effectLst/>
                          <a:latin typeface="+mn-lt"/>
                        </a:rPr>
                        <a:t>46 (0.9%)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n-lt"/>
                        </a:rPr>
                        <a:t>14 (0.5%)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n-lt"/>
                        </a:rPr>
                        <a:t>37 (0.8%)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vMerge="1">
                  <a:txBody>
                    <a:bodyPr/>
                    <a:lstStyle/>
                    <a:p>
                      <a:pPr algn="ctr"/>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All known causes</a:t>
                      </a:r>
                      <a:endParaRPr lang="en-US" sz="1300" b="1"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n-lt"/>
                        </a:rPr>
                        <a:t>2,971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n-lt"/>
                        </a:rPr>
                        <a:t>5,244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n-lt"/>
                        </a:rPr>
                        <a:t>5,014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dirty="0">
                          <a:solidFill>
                            <a:schemeClr val="tx1"/>
                          </a:solidFill>
                          <a:effectLst/>
                          <a:latin typeface="+mn-lt"/>
                        </a:rPr>
                        <a:t>2,921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n-lt"/>
                        </a:rPr>
                        <a:t>4,818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6599">
                <a:tc rowSpan="7">
                  <a:txBody>
                    <a:bodyPr/>
                    <a:lstStyle/>
                    <a:p>
                      <a:pPr algn="ctr"/>
                      <a:r>
                        <a:rPr lang="en-US" sz="1300" b="1" kern="1200" dirty="0" smtClean="0">
                          <a:solidFill>
                            <a:schemeClr val="tx1"/>
                          </a:solidFill>
                          <a:latin typeface="+mn-lt"/>
                          <a:ea typeface="+mn-ea"/>
                          <a:cs typeface="+mn-cs"/>
                        </a:rPr>
                        <a:t>Retransplant</a:t>
                      </a: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a:r>
                        <a:rPr lang="en-US" sz="1300" b="1" dirty="0" smtClean="0">
                          <a:solidFill>
                            <a:schemeClr val="tx1"/>
                          </a:solidFill>
                        </a:rPr>
                        <a:t>Bronchiolitis</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n-lt"/>
                        </a:rPr>
                        <a:t>5 (2.0%)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n-lt"/>
                        </a:rPr>
                        <a:t>29 (8.7%)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n-lt"/>
                        </a:rPr>
                        <a:t>93 (38.4%)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dirty="0">
                          <a:solidFill>
                            <a:schemeClr val="tx1"/>
                          </a:solidFill>
                          <a:effectLst/>
                          <a:latin typeface="+mn-lt"/>
                        </a:rPr>
                        <a:t>38 (40.4%)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n-lt"/>
                        </a:rPr>
                        <a:t>35 (26.7%)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Malignancy</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dirty="0">
                          <a:solidFill>
                            <a:schemeClr val="tx1"/>
                          </a:solidFill>
                          <a:effectLst/>
                          <a:latin typeface="+mn-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n-lt"/>
                        </a:rPr>
                        <a:t>7 (2.1%)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n-lt"/>
                        </a:rPr>
                        <a:t>16 (6.6%)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dirty="0">
                          <a:solidFill>
                            <a:schemeClr val="tx1"/>
                          </a:solidFill>
                          <a:effectLst/>
                          <a:latin typeface="+mn-lt"/>
                        </a:rPr>
                        <a:t>8 (8.5%)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n-lt"/>
                        </a:rPr>
                        <a:t>17 (13.0%)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6599">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Infection</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n-lt"/>
                        </a:rPr>
                        <a:t>51 (20.2%)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n-lt"/>
                        </a:rPr>
                        <a:t>111 (33.2%)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n-lt"/>
                        </a:rPr>
                        <a:t>43 (17.8%)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dirty="0">
                          <a:solidFill>
                            <a:schemeClr val="tx1"/>
                          </a:solidFill>
                          <a:effectLst/>
                          <a:latin typeface="+mn-lt"/>
                        </a:rPr>
                        <a:t>19 (20.2%)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n-lt"/>
                        </a:rPr>
                        <a:t>20 (15.3%)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Graft Failure</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300" b="1" i="0" u="none" strike="noStrike">
                          <a:solidFill>
                            <a:schemeClr val="tx1"/>
                          </a:solidFill>
                          <a:effectLst/>
                          <a:latin typeface="+mn-lt"/>
                        </a:rPr>
                        <a:t>62 (24.5%)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300" b="1" i="0" u="none" strike="noStrike">
                          <a:solidFill>
                            <a:schemeClr val="tx1"/>
                          </a:solidFill>
                          <a:effectLst/>
                          <a:latin typeface="+mn-lt"/>
                        </a:rPr>
                        <a:t>59 (17.7%)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300" b="1" i="0" u="none" strike="noStrike">
                          <a:solidFill>
                            <a:schemeClr val="tx1"/>
                          </a:solidFill>
                          <a:effectLst/>
                          <a:latin typeface="+mn-lt"/>
                        </a:rPr>
                        <a:t>48 (19.8%)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300" b="1" i="0" u="none" strike="noStrike" dirty="0">
                          <a:solidFill>
                            <a:schemeClr val="tx1"/>
                          </a:solidFill>
                          <a:effectLst/>
                          <a:latin typeface="+mn-lt"/>
                        </a:rPr>
                        <a:t>15 (16.0%)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300" b="1" i="0" u="none" strike="noStrike" dirty="0">
                          <a:solidFill>
                            <a:schemeClr val="tx1"/>
                          </a:solidFill>
                          <a:effectLst/>
                          <a:latin typeface="+mn-lt"/>
                        </a:rPr>
                        <a:t>24 (18.3%)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r>
              <a:tr h="296599">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Cardiovascular</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n-lt"/>
                        </a:rPr>
                        <a:t>23 (9.1%)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n-lt"/>
                        </a:rPr>
                        <a:t>17 (5.1%)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n-lt"/>
                        </a:rPr>
                        <a:t>10 (4.1%)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n-lt"/>
                        </a:rPr>
                        <a:t>2 (2.1%)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dirty="0">
                          <a:solidFill>
                            <a:schemeClr val="tx1"/>
                          </a:solidFill>
                          <a:effectLst/>
                          <a:latin typeface="+mn-lt"/>
                        </a:rPr>
                        <a:t>4 (3.1%)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Technical</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300" b="1" i="0" u="none" strike="noStrike">
                          <a:solidFill>
                            <a:schemeClr val="tx1"/>
                          </a:solidFill>
                          <a:effectLst/>
                          <a:latin typeface="+mn-lt"/>
                        </a:rPr>
                        <a:t>37 (14.6%)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300" b="1" i="0" u="none" strike="noStrike">
                          <a:solidFill>
                            <a:schemeClr val="tx1"/>
                          </a:solidFill>
                          <a:effectLst/>
                          <a:latin typeface="+mn-lt"/>
                        </a:rPr>
                        <a:t>10 (3.0%)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300" b="1" i="0" u="none" strike="noStrike">
                          <a:solidFill>
                            <a:schemeClr val="tx1"/>
                          </a:solidFill>
                          <a:effectLst/>
                          <a:latin typeface="+mn-lt"/>
                        </a:rPr>
                        <a:t>2 (0.8%)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300" b="1" i="0" u="none" strike="noStrike">
                          <a:solidFill>
                            <a:schemeClr val="tx1"/>
                          </a:solidFill>
                          <a:effectLst/>
                          <a:latin typeface="+mn-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300" b="1" i="0" u="none" strike="noStrike" dirty="0">
                          <a:solidFill>
                            <a:schemeClr val="tx1"/>
                          </a:solidFill>
                          <a:effectLst/>
                          <a:latin typeface="+mn-lt"/>
                        </a:rPr>
                        <a:t>2 (1.5%)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r>
              <a:tr h="296599">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All known causes</a:t>
                      </a:r>
                      <a:endParaRPr lang="en-US" sz="1300" b="1"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n-lt"/>
                        </a:rPr>
                        <a:t>253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n-lt"/>
                        </a:rPr>
                        <a:t>334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n-lt"/>
                        </a:rPr>
                        <a:t>242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n-lt"/>
                        </a:rPr>
                        <a:t>94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dirty="0">
                          <a:solidFill>
                            <a:schemeClr val="tx1"/>
                          </a:solidFill>
                          <a:effectLst/>
                          <a:latin typeface="+mn-lt"/>
                        </a:rPr>
                        <a:t>131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9" name="TextBox 8"/>
          <p:cNvSpPr txBox="1"/>
          <p:nvPr/>
        </p:nvSpPr>
        <p:spPr>
          <a:xfrm>
            <a:off x="5029200" y="6259316"/>
            <a:ext cx="3124200" cy="461665"/>
          </a:xfrm>
          <a:prstGeom prst="rect">
            <a:avLst/>
          </a:prstGeom>
          <a:noFill/>
        </p:spPr>
        <p:txBody>
          <a:bodyPr wrap="square" rtlCol="0">
            <a:spAutoFit/>
          </a:bodyPr>
          <a:lstStyle/>
          <a:p>
            <a:r>
              <a:rPr lang="en-US" sz="1200" b="1" dirty="0" smtClean="0">
                <a:solidFill>
                  <a:srgbClr val="FFFF00"/>
                </a:solidFill>
              </a:rPr>
              <a:t>Acute rejection and other causes of death are not shown on the slide.</a:t>
            </a: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43881297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Adult Lung Transplants </a:t>
            </a:r>
            <a:br>
              <a:rPr lang="en-US" sz="2600" dirty="0" smtClean="0"/>
            </a:br>
            <a:r>
              <a:rPr lang="en-US" sz="2400" dirty="0" smtClean="0"/>
              <a:t>Relative Incidence of Leading Causes of Death</a:t>
            </a:r>
            <a:r>
              <a:rPr lang="en-US" sz="2800" dirty="0" smtClean="0"/>
              <a:t/>
            </a:r>
            <a:br>
              <a:rPr lang="en-US" sz="2800" dirty="0" smtClean="0"/>
            </a:br>
            <a:r>
              <a:rPr lang="en-US" sz="2000" dirty="0" smtClean="0"/>
              <a:t>(Deaths: January 1990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30067266"/>
              </p:ext>
            </p:extLst>
          </p:nvPr>
        </p:nvGraphicFramePr>
        <p:xfrm>
          <a:off x="76200" y="1447799"/>
          <a:ext cx="8915400" cy="515776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9"/>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83093049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Adult Lung Retransplants </a:t>
            </a:r>
            <a:br>
              <a:rPr lang="en-US" sz="2600" dirty="0" smtClean="0"/>
            </a:br>
            <a:r>
              <a:rPr lang="en-US" sz="2400" dirty="0" smtClean="0"/>
              <a:t>Relative Incidence of Leading Causes of Death</a:t>
            </a:r>
            <a:r>
              <a:rPr lang="en-US" sz="2800" dirty="0" smtClean="0"/>
              <a:t/>
            </a:r>
            <a:br>
              <a:rPr lang="en-US" sz="2800" dirty="0" smtClean="0"/>
            </a:br>
            <a:r>
              <a:rPr lang="en-US" sz="2000" dirty="0" smtClean="0"/>
              <a:t>(Deaths: January 1990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32135441"/>
              </p:ext>
            </p:extLst>
          </p:nvPr>
        </p:nvGraphicFramePr>
        <p:xfrm>
          <a:off x="76200" y="1447799"/>
          <a:ext cx="8915400" cy="515776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37156998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Multivariable Analyses</a:t>
            </a:r>
            <a:endParaRPr lang="en-US" sz="4000" dirty="0"/>
          </a:p>
        </p:txBody>
      </p:sp>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2"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6" name="TextBox 5"/>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4331145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533400"/>
            <a:ext cx="9144000" cy="990600"/>
          </a:xfrm>
        </p:spPr>
        <p:txBody>
          <a:bodyPr/>
          <a:lstStyle/>
          <a:p>
            <a:r>
              <a:rPr lang="en-US" sz="2400" dirty="0" smtClean="0"/>
              <a:t>Adult Lung Transplants (2001-6/2013)
</a:t>
            </a:r>
            <a:endParaRPr lang="en-US" sz="2400" dirty="0">
              <a:solidFill>
                <a:srgbClr val="FFFF00"/>
              </a:solidFill>
            </a:endParaRPr>
          </a:p>
        </p:txBody>
      </p:sp>
      <p:sp>
        <p:nvSpPr>
          <p:cNvPr id="6" name="Title 2"/>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 Year Mortality with 95% Confidence Limits
</a:t>
            </a:r>
            <a:endParaRPr lang="en-US" sz="2400" kern="0" dirty="0">
              <a:solidFill>
                <a:srgbClr val="FFFF00"/>
              </a:solidFill>
            </a:endParaRPr>
          </a:p>
        </p:txBody>
      </p:sp>
      <p:pic>
        <p:nvPicPr>
          <p:cNvPr id="12" name="Content Placeholder 11"/>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660838" y="1316180"/>
            <a:ext cx="6705600" cy="4695442"/>
          </a:xfrm>
        </p:spPr>
      </p:pic>
      <p:sp>
        <p:nvSpPr>
          <p:cNvPr id="4" name="nvalue"/>
          <p:cNvSpPr txBox="1"/>
          <p:nvPr/>
        </p:nvSpPr>
        <p:spPr>
          <a:xfrm>
            <a:off x="7239000" y="5562600"/>
            <a:ext cx="1981200" cy="461665"/>
          </a:xfrm>
          <a:prstGeom prst="rect">
            <a:avLst/>
          </a:prstGeom>
          <a:noFill/>
        </p:spPr>
        <p:txBody>
          <a:bodyPr wrap="square" rtlCol="0">
            <a:spAutoFit/>
          </a:bodyPr>
          <a:lstStyle/>
          <a:p>
            <a:pPr algn="ctr"/>
            <a:r>
              <a:rPr lang="en-US" sz="2400" b="1" dirty="0" smtClean="0">
                <a:solidFill>
                  <a:srgbClr val="FFFF00"/>
                </a:solidFill>
              </a:rPr>
              <a:t>(N = 17,755)</a:t>
            </a:r>
            <a:endParaRPr lang="en-US" sz="2400" b="1"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4800600" y="5996226"/>
            <a:ext cx="4267200" cy="861774"/>
          </a:xfrm>
          <a:prstGeom prst="rect">
            <a:avLst/>
          </a:prstGeom>
          <a:noFill/>
        </p:spPr>
        <p:txBody>
          <a:bodyPr wrap="square" lIns="9144" rIns="9144" rtlCol="0">
            <a:spAutoFit/>
          </a:bodyPr>
          <a:lstStyle/>
          <a:p>
            <a:r>
              <a:rPr lang="en-US" sz="1000" b="1" dirty="0" smtClean="0"/>
              <a:t>* </a:t>
            </a:r>
            <a:r>
              <a:rPr lang="en-US" sz="1000" b="1" dirty="0"/>
              <a:t>Retransplant includes those with a retransplant diagnosis or a previous </a:t>
            </a:r>
            <a:r>
              <a:rPr lang="en-US" sz="1000" b="1" dirty="0" smtClean="0"/>
              <a:t>transplant </a:t>
            </a:r>
            <a:r>
              <a:rPr lang="en-US" sz="1000" b="1" dirty="0"/>
              <a:t>reported. </a:t>
            </a:r>
            <a:endParaRPr lang="en-US" sz="1000" b="1" dirty="0" smtClean="0"/>
          </a:p>
          <a:p>
            <a:r>
              <a:rPr lang="en-US" sz="1000" b="1" dirty="0" smtClean="0"/>
              <a:t>** Other = All diagnoses other than COPD, IPAH, IPF, cystic fibrosis, sarcoidosis, pulmonary fibrosis, bronchiectasis, alpha-1 antitrypsin deficiency, retransplant , LAM and Connective Tissue Disease</a:t>
            </a:r>
            <a:r>
              <a:rPr lang="en-US" sz="1000" b="1" i="1" dirty="0" smtClean="0"/>
              <a:t>.</a:t>
            </a:r>
            <a:endParaRPr lang="en-US" sz="1000" dirty="0"/>
          </a:p>
        </p:txBody>
      </p:sp>
      <p:sp>
        <p:nvSpPr>
          <p:cNvPr id="14" name="TextBox 13"/>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39742427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dirty="0" smtClean="0"/>
              <a:t>Adult Lung Transplants (2001-6/2013)
</a:t>
            </a:r>
            <a:endParaRPr lang="en-US" sz="2400" dirty="0">
              <a:solidFill>
                <a:srgbClr val="FFFF00"/>
              </a:solidFill>
            </a:endParaRPr>
          </a:p>
        </p:txBody>
      </p:sp>
      <p:graphicFrame>
        <p:nvGraphicFramePr>
          <p:cNvPr id="11" name="contTable"/>
          <p:cNvGraphicFramePr>
            <a:graphicFrameLocks noGrp="1"/>
          </p:cNvGraphicFramePr>
          <p:nvPr>
            <p:ph idx="1"/>
          </p:nvPr>
        </p:nvGraphicFramePr>
        <p:xfrm>
          <a:off x="419100" y="1676400"/>
          <a:ext cx="8305800" cy="3810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smtClean="0"/>
                        <a:t>Recipient age</a:t>
                      </a:r>
                      <a:endParaRPr lang="en-US"/>
                    </a:p>
                  </a:txBody>
                  <a:tcPr>
                    <a:solidFill>
                      <a:srgbClr val="000000"/>
                    </a:solidFill>
                  </a:tcPr>
                </a:tc>
                <a:tc>
                  <a:txBody>
                    <a:bodyPr/>
                    <a:lstStyle/>
                    <a:p>
                      <a:r>
                        <a:rPr lang="en-US" smtClean="0"/>
                        <a:t>Recipient creatinine</a:t>
                      </a:r>
                      <a:endParaRPr lang="en-US"/>
                    </a:p>
                  </a:txBody>
                  <a:tcPr>
                    <a:solidFill>
                      <a:srgbClr val="000000"/>
                    </a:solidFill>
                  </a:tcPr>
                </a:tc>
              </a:tr>
              <a:tr h="635000">
                <a:tc>
                  <a:txBody>
                    <a:bodyPr/>
                    <a:lstStyle/>
                    <a:p>
                      <a:r>
                        <a:rPr lang="en-US" smtClean="0"/>
                        <a:t>Ischemia time</a:t>
                      </a:r>
                      <a:endParaRPr lang="en-US"/>
                    </a:p>
                  </a:txBody>
                  <a:tcPr>
                    <a:solidFill>
                      <a:srgbClr val="000000"/>
                    </a:solidFill>
                  </a:tcPr>
                </a:tc>
                <a:tc>
                  <a:txBody>
                    <a:bodyPr/>
                    <a:lstStyle/>
                    <a:p>
                      <a:r>
                        <a:rPr lang="en-US" smtClean="0"/>
                        <a:t>Recipient cardiac output</a:t>
                      </a:r>
                      <a:endParaRPr lang="en-US"/>
                    </a:p>
                  </a:txBody>
                  <a:tcPr>
                    <a:solidFill>
                      <a:srgbClr val="000000"/>
                    </a:solidFill>
                  </a:tcPr>
                </a:tc>
              </a:tr>
              <a:tr h="635000">
                <a:tc>
                  <a:txBody>
                    <a:bodyPr/>
                    <a:lstStyle/>
                    <a:p>
                      <a:r>
                        <a:rPr lang="en-US" smtClean="0"/>
                        <a:t>Bilirubin</a:t>
                      </a:r>
                      <a:endParaRPr lang="en-US"/>
                    </a:p>
                  </a:txBody>
                  <a:tcPr>
                    <a:solidFill>
                      <a:srgbClr val="000000"/>
                    </a:solidFill>
                  </a:tcPr>
                </a:tc>
                <a:tc>
                  <a:txBody>
                    <a:bodyPr/>
                    <a:lstStyle/>
                    <a:p>
                      <a:r>
                        <a:rPr lang="en-US" smtClean="0"/>
                        <a:t>Donor height</a:t>
                      </a:r>
                      <a:endParaRPr lang="en-US"/>
                    </a:p>
                  </a:txBody>
                  <a:tcPr>
                    <a:solidFill>
                      <a:srgbClr val="000000"/>
                    </a:solidFill>
                  </a:tcPr>
                </a:tc>
              </a:tr>
              <a:tr h="635000">
                <a:tc>
                  <a:txBody>
                    <a:bodyPr/>
                    <a:lstStyle/>
                    <a:p>
                      <a:r>
                        <a:rPr lang="en-US" smtClean="0"/>
                        <a:t>Transplant center volume</a:t>
                      </a:r>
                      <a:endParaRPr lang="en-US"/>
                    </a:p>
                  </a:txBody>
                  <a:tcPr>
                    <a:solidFill>
                      <a:srgbClr val="000000"/>
                    </a:solidFill>
                  </a:tcPr>
                </a:tc>
                <a:tc>
                  <a:txBody>
                    <a:bodyPr/>
                    <a:lstStyle/>
                    <a:p>
                      <a:r>
                        <a:rPr lang="en-US" smtClean="0"/>
                        <a:t>Recipient oxygen required at rest</a:t>
                      </a:r>
                      <a:endParaRPr lang="en-US"/>
                    </a:p>
                  </a:txBody>
                  <a:tcPr>
                    <a:solidFill>
                      <a:srgbClr val="000000"/>
                    </a:solidFill>
                  </a:tcPr>
                </a:tc>
              </a:tr>
              <a:tr h="635000">
                <a:tc>
                  <a:txBody>
                    <a:bodyPr/>
                    <a:lstStyle/>
                    <a:p>
                      <a:r>
                        <a:rPr lang="en-US" smtClean="0"/>
                        <a:t>Recipient FVC % predicted</a:t>
                      </a:r>
                      <a:endParaRPr lang="en-US"/>
                    </a:p>
                  </a:txBody>
                  <a:tcPr>
                    <a:solidFill>
                      <a:srgbClr val="000000"/>
                    </a:solidFill>
                  </a:tcPr>
                </a:tc>
                <a:tc>
                  <a:txBody>
                    <a:bodyPr/>
                    <a:lstStyle/>
                    <a:p>
                      <a:endParaRPr lang="en-US"/>
                    </a:p>
                  </a:txBody>
                  <a:tcPr>
                    <a:solidFill>
                      <a:srgbClr val="000000"/>
                    </a:solidFill>
                  </a:tcPr>
                </a:tc>
              </a:tr>
            </a:tbl>
          </a:graphicData>
        </a:graphic>
      </p:graphicFrame>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3"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368853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17,755)</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age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Lung Transplants (2001-6/2013)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61946097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0.0007</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17,755)</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creatinine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Lung Transplants (2001-6/2013)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1264-1277</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627145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UNOSTemplate">
  <a:themeElements>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Description0 xmlns="1df23a4e-d417-4e0a-a778-b7db59ac479a" xsi:nil="true"/>
  </documentManagement>
</p:properties>
</file>

<file path=customXml/item2.xml><?xml version="1.0" encoding="utf-8"?>
<?mso-contentType ?>
<customXsn xmlns="http://schemas.microsoft.com/office/2006/metadata/customXsn">
  <xsnLocation>http://departments/research/PMO/Private/Document Management and Control/Templates/Document Request and Tracking Form.doc</xsnLocation>
  <cached>True</cached>
  <openByDefault>False</openByDefault>
  <xsnScope>http://departments/research/Staff/ISHLT</xsnScope>
</customXsn>
</file>

<file path=customXml/item3.xml><?xml version="1.0" encoding="utf-8"?>
<ct:contentTypeSchema xmlns:ct="http://schemas.microsoft.com/office/2006/metadata/contentType" xmlns:ma="http://schemas.microsoft.com/office/2006/metadata/properties/metaAttributes" ct:_="" ma:_="" ma:contentTypeName="Document" ma:contentTypeID="0x0101008AF5245B14F216408B1953D66C9FE43C" ma:contentTypeVersion="2" ma:contentTypeDescription="Create a new document." ma:contentTypeScope="" ma:versionID="212fae072ff62d657a319b9d824494e7">
  <xsd:schema xmlns:xsd="http://www.w3.org/2001/XMLSchema" xmlns:xs="http://www.w3.org/2001/XMLSchema" xmlns:p="http://schemas.microsoft.com/office/2006/metadata/properties" xmlns:ns2="1df23a4e-d417-4e0a-a778-b7db59ac479a" targetNamespace="http://schemas.microsoft.com/office/2006/metadata/properties" ma:root="true" ma:fieldsID="781f64c5e4f3ea1ee91cc0eec9e377a6" ns2:_="">
    <xsd:import namespace="1df23a4e-d417-4e0a-a778-b7db59ac479a"/>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f23a4e-d417-4e0a-a778-b7db59ac479a"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1805D6-AC72-435D-A51A-1C2C01D7BD28}">
  <ds:schemaRefs>
    <ds:schemaRef ds:uri="http://purl.org/dc/elements/1.1/"/>
    <ds:schemaRef ds:uri="http://purl.org/dc/dcmitype/"/>
    <ds:schemaRef ds:uri="1df23a4e-d417-4e0a-a778-b7db59ac479a"/>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2B757A46-D28A-4B04-A8C8-2716E6FBAAB2}">
  <ds:schemaRefs>
    <ds:schemaRef ds:uri="http://schemas.microsoft.com/office/2006/metadata/customXsn"/>
  </ds:schemaRefs>
</ds:datastoreItem>
</file>

<file path=customXml/itemProps3.xml><?xml version="1.0" encoding="utf-8"?>
<ds:datastoreItem xmlns:ds="http://schemas.openxmlformats.org/officeDocument/2006/customXml" ds:itemID="{37DAF4C7-B711-4A11-8439-8EF2877D44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f23a4e-d417-4e0a-a778-b7db59ac47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67B47CE-0255-4774-B4EC-289B3F01EA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UNOSTemplate</Template>
  <TotalTime>14803</TotalTime>
  <Words>18413</Words>
  <Application>Microsoft Office PowerPoint</Application>
  <PresentationFormat>On-screen Show (4:3)</PresentationFormat>
  <Paragraphs>3001</Paragraphs>
  <Slides>186</Slides>
  <Notes>175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186</vt:i4>
      </vt:variant>
    </vt:vector>
  </HeadingPairs>
  <TitlesOfParts>
    <vt:vector size="192" baseType="lpstr">
      <vt:lpstr>Arial</vt:lpstr>
      <vt:lpstr>Calibri</vt:lpstr>
      <vt:lpstr>Times</vt:lpstr>
      <vt:lpstr>Times New Roman</vt:lpstr>
      <vt:lpstr>Webdings</vt:lpstr>
      <vt:lpstr>UNOSTemplate</vt:lpstr>
      <vt:lpstr>LUNG TRANSPLANTATION</vt:lpstr>
      <vt:lpstr>Table of Contents</vt:lpstr>
      <vt:lpstr>Donor, Recipient and Center Characteristics</vt:lpstr>
      <vt:lpstr>Adult Lung Transplants Number of Transplants by Year and Procedure Type</vt:lpstr>
      <vt:lpstr>Adult Lung Retransplants Retransplants by Year and Location</vt:lpstr>
      <vt:lpstr>Adult Lung Retransplants Retransplants by Inter-transplant Interval  (Retransplants: January 1990 – June 2014)</vt:lpstr>
      <vt:lpstr>Adult Lung Transplants Average Center Volume by Location (Transplants: January 2009 – June 2014)</vt:lpstr>
      <vt:lpstr>Adult Lung Transplants Indications (Transplants: January 1995 – June 2014)</vt:lpstr>
      <vt:lpstr>Adult Lung Transplants Distribution of Procedure Type for Major Indications by Year</vt:lpstr>
      <vt:lpstr>Adult Lung Transplants Procedure Type within Indication, by Year</vt:lpstr>
      <vt:lpstr>Adult Lung Transplants Diagnosis Distribution by Procedure Type (Transplants: January 1995 – June 2014)</vt:lpstr>
      <vt:lpstr>Adult Lung Transplants Major Indications by Year (%)</vt:lpstr>
      <vt:lpstr>Adult Lung Transplants Major Indications by Year (Number)</vt:lpstr>
      <vt:lpstr>Adult Lung Transplants Diagnosis Distribution by Location (Transplants: January 2004 – June 2014)</vt:lpstr>
      <vt:lpstr>Adult Lung Transplants Diagnosis Distribution by Location and Era (Transplants: January 2004 – June 2014)</vt:lpstr>
      <vt:lpstr>Adult Lung Transplants Transplant Type Distribution by Recipient Age Group (Transplants: January 1990 – June 2014)</vt:lpstr>
      <vt:lpstr>Adult Lung Transplants Transplant Type Distribution by Diagnosis (Transplants: January 1990 – June 2014)</vt:lpstr>
      <vt:lpstr>Adult Lung Transplants Transplant Type Distribution by Location (Transplants: January 1990 – June 2014)</vt:lpstr>
      <vt:lpstr>Post Transplant Survival and Rejection</vt:lpstr>
      <vt:lpstr>Adult Lung Transplants Kaplan-Meier Survival by Procedure Type for Primary Transplant Recipients (Transplants: January 1990 – June 2013)</vt:lpstr>
      <vt:lpstr>Adult Lung Transplants Kaplan-Meier Survival by Transplant Type (Transplants: January 1990 – June 2013)</vt:lpstr>
      <vt:lpstr>Adult Lung Transplants Kaplan-Meier Survival by Era  (Transplants: January 1990 – June 2013)</vt:lpstr>
      <vt:lpstr>Adult Lung Transplants Kaplan-Meier Survival by Era and Transplant Type (Transplants: January 1990 – June 2013)</vt:lpstr>
      <vt:lpstr>Adult Lung Transplants Kaplan-Meier Survival Conditional on Survival to 1 Year by Era and Transplant Type (Transplants: January 1990 – June 2013)</vt:lpstr>
      <vt:lpstr>Adult Lung Transplants Kaplan-Meier Survival by Gender (Transplants: January 1990 – June 2013)</vt:lpstr>
      <vt:lpstr>Adult Lung Transplants Kaplan-Meier Survival by Transplant Type and Gender (Transplants: January 1990 – June 2013)</vt:lpstr>
      <vt:lpstr>Adult Lung Transplants Kaplan-Meier Survival by Diagnosis (Transplants: January 1990 – June 2013)</vt:lpstr>
      <vt:lpstr>Adult Lung Transplants Kaplan-Meier Survival by Diagnosis for Primary Transplants (Transplants: January 1990 – June 2013)</vt:lpstr>
      <vt:lpstr>Adult Lung Transplants Kaplan-Meier Survival by Transplant Type and Diagnosis (Transplants: January 1990 – June 2013)</vt:lpstr>
      <vt:lpstr>Adult Lung Transplants Kaplan-Meier Survival by Diagnosis Conditional on  Survival to 3 Months (Transplants: January 1990 – June 2013)</vt:lpstr>
      <vt:lpstr>Adult Lung Transplants Kaplan-Meier Survival by Diagnosis Conditional on  Survival to 3 Months for Primary Transplants (Transplants: January 1990 – June 2013)</vt:lpstr>
      <vt:lpstr>Adult Lung Transplants Kaplan-Meier Survival by Transplant Type and Diagnosis Conditional on Survival to 3 Months (Transplants: January 1990 – June 2013)</vt:lpstr>
      <vt:lpstr>Adult Lung Transplants Kaplan-Meier Survival by Diagnosis Conditional on  Survival to 1 Year (Transplants: January 1990 – June 2013)</vt:lpstr>
      <vt:lpstr>Adult Lung Transplants Kaplan-Meier Survival by Diagnosis Conditional on  Survival to 1 Year for Primary Transplants  (Transplants: January 1990 – June 2013)</vt:lpstr>
      <vt:lpstr>Adult Lung Transplants Kaplan-Meier Survival by Procedure Type (Transplants: January 1990 – June 2013) Diagnosis: Alpha-1 Antitrypsin Deficiency</vt:lpstr>
      <vt:lpstr>Adult Lung Transplants Kaplan-Meier Survival by Procedure Type (Transplants: January 1990 – June 2013) Diagnosis: COPD/Emphysema</vt:lpstr>
      <vt:lpstr>Adult Lung Transplants Kaplan-Meier Survival by Procedure Type and Era (Transplants: January 1990 – June 2013) Diagnosis: COPD/Emphysema, Single Lung</vt:lpstr>
      <vt:lpstr>Adult Lung Transplants Kaplan-Meier Survival by Procedure Type and Era (Transplants: January 1990 – June 2013) Diagnosis: COPD/Emphysema, Bilateral/Double Lung</vt:lpstr>
      <vt:lpstr>Adult Lung Transplants Kaplan-Meier Survival by Procedure Type (Transplants: January 1990 – June 2013) Diagnosis: Idiopathic Pulmonary Fibrosis</vt:lpstr>
      <vt:lpstr>Adult Lung Transplants Kaplan-Meier Survival by Procedure Type and Era (Transplants: January 1990 – June 2013) Diagnosis: Idiopathic Pulmonary Fibrosis, Single Lung</vt:lpstr>
      <vt:lpstr>Adult Lung Transplants Kaplan-Meier Survival by Procedure Type and Era (Transplants: January 1990 – June 2013) Diagnosis: Idiopathic Pulmonary Fibrosis, Bilateral/Double Lung</vt:lpstr>
      <vt:lpstr>Adult Lung Transplants Kaplan-Meier Survival by Procedure Type (Transplants: January 1990 – June 2013) Diagnosis: Idiopathic Arterial Pulmonary Hypertension</vt:lpstr>
      <vt:lpstr>Adult Lung Transplants Kaplan-Meier Survival by Procedure Type and Era (Transplants: January 1990 – June 2013) Diagnosis: Cystic Fibrosis, Bilateral/Double Lung</vt:lpstr>
      <vt:lpstr>Adult Lung Transplants Percentage Experiencing Treated Rejection between Discharge and 1-Year Follow-Up (Follow-ups: July 2004 – June 2014)</vt:lpstr>
      <vt:lpstr>Adult Lung Transplants Percentage Experiencing Any Rejection between Discharge and 1-Year Follow-Up (Follow-ups: July 2004 – June 2014)</vt:lpstr>
      <vt:lpstr>Adult Lung Transplants Percentage Experiencing Treated Rejection between Discharge and 1-Year Follow-Up (Follow-ups: July 2004 – June 2014)</vt:lpstr>
      <vt:lpstr>Adult Lung Transplants Percentage Experiencing Any Rejection between Discharge and 1-Year Follow-Up (Follow-ups: July 2004 – June 2014)</vt:lpstr>
      <vt:lpstr>Adult Lung Transplants Kaplan-Meier Survival by Donor/Recipient CMV Status (Transplants: January 2004 – June 2013)</vt:lpstr>
      <vt:lpstr>Functional and Employment Status and Rehospitalization Post Transplant</vt:lpstr>
      <vt:lpstr>Adult Lung Transplants Functional Status of Surviving Recipients  (Follow-ups: January 2009 – June 2014)</vt:lpstr>
      <vt:lpstr>Adult Lung Transplants Employment Status of Surviving Recipients  (Follow-ups: January 2009 – June 2014)</vt:lpstr>
      <vt:lpstr>Adult Lung Transplants Rehospitalization Post Transplant of Surviving Recipients  (Follow-ups: January 2009 – June 2014)</vt:lpstr>
      <vt:lpstr>Induction and Maintenance Immunosuppression</vt:lpstr>
      <vt:lpstr>Adult Lung Transplants Induction Immunosuppression Analysis limited to patients receiving prednisone (Transplants: January 2004 – June 2014)</vt:lpstr>
      <vt:lpstr>Adult Lung Transplants Induction Immunosuppression Analysis limited to patients receiving prednisone (Transplants: 2004, 2009 and January 2014 – June 2014)</vt:lpstr>
      <vt:lpstr>Adult Lung Transplants Induction Immunosuppression Analysis limited to patients receiving prednisone (Transplants: January 2004 – December 2013) </vt:lpstr>
      <vt:lpstr>Adult Lung Transplants Survival by Induction Usage Conditional on Survival to 14 Days (Transplants: April 1994 – June 2013)</vt:lpstr>
      <vt:lpstr>Adult Lung Transplants Survival by Induction Usage Conditional on Survival to 14 Days (Transplants: January 2004 – June 2013)</vt:lpstr>
      <vt:lpstr>Adult Lung Transplants Maintenance Immunosuppression at Time of Follow-up Analysis limited to patients receiving prednisone (Follow-ups: January 2004 – June 2014)</vt:lpstr>
      <vt:lpstr>PowerPoint Presentation</vt:lpstr>
      <vt:lpstr>Adult Lung Transplants Maintenance Immunosuppression at Time of 1 Year Follow-up Analysis limited to patients receiving prednisone (Follow-ups: 2004, 2009 and July 2013 – June 2014)</vt:lpstr>
      <vt:lpstr>Adult Lung Transplants Maintenance Immunosuppression at Time of Follow-up Analysis limited to patients receiving prednisone (Follow-ups: January 2004 – June 2014)</vt:lpstr>
      <vt:lpstr>Adult Lung Transplants Maintenance Immunosuppression Drug Combinations at Time of Follow-up (Follow-ups: January 2004 – June 2014) Analysis limited to patients receiving prednisone</vt:lpstr>
      <vt:lpstr>Adult Lung Transplants Kaplan-Meier Survival by Maintenance Immunosuppression Combinations  Conditional on Survival to 1 Year (Transplants: January 2004 – June 2013) Analysis limited to patients receiving prednisone </vt:lpstr>
      <vt:lpstr>Adult Lung Transplants Kaplan-Meier Survival by Maintenance Immunosuppression Combinations  Conditional on Survival to 1 Year (Transplants: January 2004 – June 2013) Analysis limited to patients receiving prednisone  Diagnosis: COPD/Emphysema</vt:lpstr>
      <vt:lpstr>Adult Lung Transplants Kaplan-Meier Survival by Maintenance Immunosuppression Combinations  Conditional on Survival to 1 Year (Transplants: January 2004 – June 2013) Analysis limited to patients receiving prednisone  Diagnosis: Idiopathic Pulmonary Fibrosis</vt:lpstr>
      <vt:lpstr>Adult Lung Transplants Kaplan-Meier Survival by Maintenance Immunosuppression Combinations  Conditional on Survival to 1 Year (Transplants: January 2004 – June 2013) Analysis limited to patients receiving prednisone  Diagnosis: Cystic Fibrosis</vt:lpstr>
      <vt:lpstr>Adult Lung Transplants Percentage Experiencing Treated Rejection between Discharge and 1-Year Follow-Up by Type of Induction (Follow-ups: July 2004 – June 2014)</vt:lpstr>
      <vt:lpstr>Adult Lung Transplants Percentage Experiencing Any Rejection between Discharge and 1-Year Follow-Up by Type of Induction (Follow-ups: July 2004 – June 2014)</vt:lpstr>
      <vt:lpstr>Adult Lung Transplants Percentage Experiencing Treated Rejection between Discharge and 1-Year Follow-Up by Maintenance Immunosuppression (Follow-ups: July 2004 – June 2014)</vt:lpstr>
      <vt:lpstr>Adult Lung Transplants Percentage Experiencing Any Rejection between Discharge and 1-Year Follow-Up by Maintenance Immunosuppression (Follow-ups: July 2004 – June 2014)</vt:lpstr>
      <vt:lpstr>Post Transplant Morbidities</vt:lpstr>
      <vt:lpstr>Adult Lung Transplants Cumulative Morbidity Rates in Survivors within 1 Year Post Transplant (Follow-ups: April 1994 – June 2014)</vt:lpstr>
      <vt:lpstr>Adult Lung Transplants Cumulative Morbidity Rates in Survivors within 1 Year Post Transplant by Transplant Type (Follow-ups: April 1994 – June 2014)</vt:lpstr>
      <vt:lpstr>Adult Lung Transplants Cumulative Morbidity Rates in Survivors within 1 and 5 Years Post Transplant (Follow-ups: April 1994 – June 2014)</vt:lpstr>
      <vt:lpstr>Adult Lung Retransplants Cumulative Morbidity Rates in Survivors within 1 and 5 Years Post First Retransplant (Follow-ups: April 1994 – June 2014)</vt:lpstr>
      <vt:lpstr>Adult Lung Transplants Cumulative Morbidity Rates in Survivors within 10 Years Post-Transplant (Follow-ups: April 1994 – June 2014)</vt:lpstr>
      <vt:lpstr>Adult Lung Transplants Freedom from Bronchiolitis Obliterans Syndrome Conditional on Survival to 14 days (Follow-ups: April 1994 – June 2014)</vt:lpstr>
      <vt:lpstr>Adult Lung Transplants Freedom from Bronchiolitis Obliterans Syndrome by Transplant Type Conditional on Survival to 14 days (Follow-ups: April 1994 – June 2014)</vt:lpstr>
      <vt:lpstr>Adult Lung Transplants Freedom from Bronchiolitis Obliterans Syndrome by Diagnosis Conditional on Survival to 14 days (Follow-ups: April 1994 – June 2014)</vt:lpstr>
      <vt:lpstr>Adult Lung Transplants Freedom from Bronchiolitis Obliterans Syndrome by Induction Use Conditional on Survival to 14 days (Follow-ups: April 1994 – June 2014)</vt:lpstr>
      <vt:lpstr>Adult Lung Transplants Freedom from Bronchiolitis Obliterans Syndrome by Induction Use Conditional on Survival to 1 Year (Follow-ups: April 1994 – June 2014)</vt:lpstr>
      <vt:lpstr>Adult Lung Transplants Freedom from Bronchiolitis Obliterans Syndrome by Donor/Recipient CMV Status Conditional on Survival to 14 Days (Follow-ups: April 1994 – June 2014)</vt:lpstr>
      <vt:lpstr>Adult Lung Transplants Freedom from Bronchiolitis Obliterans Syndrome by Donor/Recipient CMV Status Conditional on Survival to 1 Year (Follow-ups: April 1994 – June 2014)</vt:lpstr>
      <vt:lpstr>Adult Lung Transplants  Freedom from Severe Renal Dysfunction*  (Follow-ups: April 1994 – June 2014)</vt:lpstr>
      <vt:lpstr>Adult Lung Transplants  Freedom from Severe Renal Dysfunction* Conditional on Survival to 1 Year (Follow-ups: April 1994 – June 2014)</vt:lpstr>
      <vt:lpstr>Adult Lung Transplants Cumulative Post Transplant Malignancy Rates in Survivors(Follow-ups: April 1994 – June 2014)</vt:lpstr>
      <vt:lpstr>Adult Lung Transplants  Freedom from Malignancy (Follow-ups: April 1994 – June 2014)</vt:lpstr>
      <vt:lpstr>Adult Lung Transplants Freedom from Malignancy Conditional on Survival to 1 Year (Follow-ups: April 1994 – June 2014)</vt:lpstr>
      <vt:lpstr>Adult Lung Transplants Cause of Death (Deaths: January 1990 – June 2014)</vt:lpstr>
      <vt:lpstr>Adult Lung Retransplants Cause of Death (Deaths: January 1990 – June 2014)</vt:lpstr>
      <vt:lpstr>Adult Lung Transplants Cause of Death Stratified by Transplant Type (Deaths: January 1990 – June 2014)</vt:lpstr>
      <vt:lpstr>Adult Lung Transplants  Relative Incidence of Leading Causes of Death (Deaths: January 1990 – June 2014)</vt:lpstr>
      <vt:lpstr>Adult Lung Retransplants  Relative Incidence of Leading Causes of Death (Deaths: January 1990 – June 2014)</vt:lpstr>
      <vt:lpstr>Multivariable Analyses</vt:lpstr>
      <vt:lpstr>Adult Lung Transplants (2001-6/2013)
</vt:lpstr>
      <vt:lpstr>Adult Lung Transplants (2001-6/2013)
</vt:lpstr>
      <vt:lpstr>Adult Lung Transplants (2001-6/2013)
</vt:lpstr>
      <vt:lpstr>Adult Lung Transplants (2001-6/2013)
</vt:lpstr>
      <vt:lpstr>Adult Lung Transplants (2001-6/2013)
</vt:lpstr>
      <vt:lpstr>Adult Lung Transplants (2001-6/2013)
</vt:lpstr>
      <vt:lpstr>Adult Lung Transplants (2001-6/2013)
</vt:lpstr>
      <vt:lpstr>Adult Lung Transplants (2001-6/2013)
</vt:lpstr>
      <vt:lpstr>Adult Lung Transplants (2001-6/2013)
</vt:lpstr>
      <vt:lpstr>Adult Lung Transplants (2001-6/2013)
</vt:lpstr>
      <vt:lpstr>Adult Lung Transplants (2001-6/2013)
</vt:lpstr>
      <vt:lpstr>Adult Lung Transplants (2001-6/2013)
</vt:lpstr>
      <vt:lpstr>Adult Lung Transplants (2001-6/2013)
</vt:lpstr>
      <vt:lpstr>Adult Lung Transplants (2001-6/2013)
</vt:lpstr>
      <vt:lpstr>Adult Lung Transplants (2001-6/2013)
</vt:lpstr>
      <vt:lpstr>Adult Lung Transplants (2001-6/2013)
</vt:lpstr>
      <vt:lpstr>Adult Lung Transplants (2001-6/2013)
</vt:lpstr>
      <vt:lpstr>Adult Lung Transplants (2001-6/2013)
</vt:lpstr>
      <vt:lpstr>Adult Lung Transplants (2001-6/2013)
</vt:lpstr>
      <vt:lpstr>Adult Lung Transplants (2001-6/2013)
</vt:lpstr>
      <vt:lpstr>Adult Lung Transplants (2001-6/2013)
</vt:lpstr>
      <vt:lpstr>Adult Lung Transplants (2001-6/2013)
</vt:lpstr>
      <vt:lpstr>Adult Lung Transplants (2001-6/2013)
</vt:lpstr>
      <vt:lpstr>Adult Lung Transplants (2001-6/2013)
</vt:lpstr>
      <vt:lpstr>Adult Lung Transplants (2001-6/2013)
</vt:lpstr>
      <vt:lpstr>Adult Lung Transplants (2001-6/2013)
</vt:lpstr>
      <vt:lpstr>Adult Lung Transplants (2001-6/2013)
</vt:lpstr>
      <vt:lpstr>Adult Lung Transplants (2001-6/2013)
</vt:lpstr>
      <vt:lpstr>Adult Lung Transplants (2001-6/2009)
</vt:lpstr>
      <vt:lpstr>Adult Lung Transplants (2001-6/2009)
</vt:lpstr>
      <vt:lpstr>Adult Lung Transplants (2001-6/2009)
</vt:lpstr>
      <vt:lpstr>Adult Lung Transplants (2001-6/2009)
</vt:lpstr>
      <vt:lpstr>Adult Lung Transplants (2001-6/2009)
</vt:lpstr>
      <vt:lpstr>Adult Lung Transplants (2001-6/2009)
</vt:lpstr>
      <vt:lpstr>Adult Lung Transplants (2001-6/2009)
</vt:lpstr>
      <vt:lpstr>Adult Lung Transplants (2001-6/2009)
</vt:lpstr>
      <vt:lpstr>Adult Lung Transplants (2001-6/2009)
</vt:lpstr>
      <vt:lpstr>Adult Lung Transplants (2001-6/2009)
</vt:lpstr>
      <vt:lpstr>Adult Lung Transplants (2001-6/2009)
</vt:lpstr>
      <vt:lpstr>Adult Lung Transplants (2001-6/2009)
</vt:lpstr>
      <vt:lpstr>Adult Lung Transplants (2001-6/2009)
</vt:lpstr>
      <vt:lpstr>Adult Lung Transplants (2001-6/2009)
</vt:lpstr>
      <vt:lpstr>Adult Lung Transplants (2001-6/2009)
</vt:lpstr>
      <vt:lpstr>PowerPoint Presentation</vt:lpstr>
      <vt:lpstr>Adult Lung Transplants (2001-6/2009)
</vt:lpstr>
      <vt:lpstr>Adult Lung Transplants (1998-6/2004)
</vt:lpstr>
      <vt:lpstr>Adult Lung Transplants (1998-6/2004)
</vt:lpstr>
      <vt:lpstr>Adult Lung Transplants (1998-6/2004)
</vt:lpstr>
      <vt:lpstr>Adult Lung Transplants (1998-6/2004)
</vt:lpstr>
      <vt:lpstr>Adult Lung Transplants (1998-6/2004)
</vt:lpstr>
      <vt:lpstr>Adult Lung Transplants (1998-6/2004)
</vt:lpstr>
      <vt:lpstr>Adult Lung Transplants (1998-6/2004)
</vt:lpstr>
      <vt:lpstr>Adult Lung Transplants (1998-6/2004)
</vt:lpstr>
      <vt:lpstr>Adult Lung Transplants (1998-6/2004)
</vt:lpstr>
      <vt:lpstr>Adult Lung Transplants (1996-6/2009)
</vt:lpstr>
      <vt:lpstr>Adult Lung Transplants (1996-6/2009)
</vt:lpstr>
      <vt:lpstr>Adult Lung Transplants (1996-6/2009)
</vt:lpstr>
      <vt:lpstr>Adult Lung Transplants (1996-6/2009)
</vt:lpstr>
      <vt:lpstr>Adult Lung Transplants (1996-6/2009)
</vt:lpstr>
      <vt:lpstr>Adult Lung Transplants (1996-6/2009)
</vt:lpstr>
      <vt:lpstr>Adult Lung Transplants (1996-6/2009)
</vt:lpstr>
      <vt:lpstr>Adult Lung Transplants (1996-6/2013)
</vt:lpstr>
      <vt:lpstr>Adult Lung Transplants (1996-6/2013)
</vt:lpstr>
      <vt:lpstr>Adult Lung Transplants (1996-6/2013)
</vt:lpstr>
      <vt:lpstr>Adult Lung Transplants (1996-6/2013)
</vt:lpstr>
      <vt:lpstr>Early Graft Failure (EGF)</vt:lpstr>
      <vt:lpstr>Adult Lung Transplants Cumulative Incidence of EGF by Transplant Type (Transplants: January 2005 – December 2013)</vt:lpstr>
      <vt:lpstr>Adult Lung Transplants % with EGF by EGF Type and Year for Primary Transplants</vt:lpstr>
      <vt:lpstr>Adult Lung Transplants % with EGF by EGF Type and Year for First Retransplants</vt:lpstr>
      <vt:lpstr>Adult Lung Transplants Cumulative Incidence of EGF by Era (Transplants: January 2005 – December 2013)</vt:lpstr>
      <vt:lpstr>Adult Lung Transplants Cumulative Incidence of EGF by Diagnosis (Primary Transplants: January 2005 – December 2013)</vt:lpstr>
      <vt:lpstr>Adult Lung Transplants Cumulative Incidence of EGF by Diagnosis and Era (Primary Transplants: January 2005 – December 2013)</vt:lpstr>
      <vt:lpstr>Adult Lung Transplants % with EGF by EGF Type, Procedure Type  and Diagnosis (Primary Transplants: January 2005 – December 2013)</vt:lpstr>
      <vt:lpstr>Adult Lung Transplants % with EGF by EGF Type and Age Group (Primary Transplants: January 2005 – December 2013)</vt:lpstr>
      <vt:lpstr>Adult Lung Transplants % with EGF by EGF Type, Gender and Diagnosis (Primary Transplants: January 2005 – December 2013)</vt:lpstr>
      <vt:lpstr>Adult Lung Transplants Cumulative Incidence of EGF by Donor Gender (Primary Transplants: January 2005 – December 2013)</vt:lpstr>
      <vt:lpstr>Adult Lung Transplants Cumulative Incidence of EGF by Donor Age Group (Transplants: January 2005 – December 2013)</vt:lpstr>
      <vt:lpstr>Adult Lung Transplants % with EGF by Location and Era  for Primary Transplants</vt:lpstr>
      <vt:lpstr>Adult Lung Transplants % with EGF and non-EGF Early Failures by Location and Era for Primary Transplants</vt:lpstr>
      <vt:lpstr>Adult Lung Transplants % with EGF by EGF Type and Center Volume (Primary Transplants: January 2005 – December 2013)</vt:lpstr>
      <vt:lpstr>Adult Lung Transplants % with EGF by EGF Type and PRA (Primary Transplants: January 2005 – December 2013)</vt:lpstr>
      <vt:lpstr>Adult Lung Transplants Cumulative Incidence of EGF by Ischemic Time (Transplants: January 2005 – December 2013)</vt:lpstr>
      <vt:lpstr>Adult Lung Transplants Cumulative Incidence of EGF by Donor/Recipient BMI Ratio (Transplants: January 2005 – December 2013)</vt:lpstr>
      <vt:lpstr>Adult Lung Transplants Cumulative Incidence of EGF by Donor Cause of Death (Transplants: January 2005 – December 2013)</vt:lpstr>
      <vt:lpstr>Adult Lung Transplants % with EGF by Donor and Recipient Characteristics (Primary Transplants: January 2005 –  December 2013)</vt:lpstr>
      <vt:lpstr>Adult Lung Transplants (2005-6/2013)
</vt:lpstr>
      <vt:lpstr>Adult Lung Transplants (2005-6/2013)
</vt:lpstr>
      <vt:lpstr>Adult Lung Transplants (2005-6/2013)
</vt:lpstr>
      <vt:lpstr>Adult Lung Transplants (2005-6/2013)
</vt:lpstr>
      <vt:lpstr>Adult Lung Transplants (2005-6/2013)
</vt:lpstr>
      <vt:lpstr>Adult Lung Transplants (2005-6/2013)
</vt:lpstr>
    </vt:vector>
  </TitlesOfParts>
  <Company>UNOS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ISHLT Registry Slides</dc:title>
  <dc:creator>Manny Carwile</dc:creator>
  <cp:lastModifiedBy>Anna Y. Kucheryavaya</cp:lastModifiedBy>
  <cp:revision>2012</cp:revision>
  <dcterms:created xsi:type="dcterms:W3CDTF">2009-06-30T12:53:17Z</dcterms:created>
  <dcterms:modified xsi:type="dcterms:W3CDTF">2015-10-08T13:49:28Z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0x0101008AF5245B14F216408B1953D66C9FE43C</vt:lpwstr>
  </property>
</Properties>
</file>